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  <p:sldMasterId id="2147483678" r:id="rId2"/>
    <p:sldMasterId id="2147483710" r:id="rId3"/>
    <p:sldMasterId id="2147483731" r:id="rId4"/>
  </p:sldMasterIdLst>
  <p:notesMasterIdLst>
    <p:notesMasterId r:id="rId45"/>
  </p:notesMasterIdLst>
  <p:sldIdLst>
    <p:sldId id="299" r:id="rId5"/>
    <p:sldId id="302" r:id="rId6"/>
    <p:sldId id="258" r:id="rId7"/>
    <p:sldId id="303" r:id="rId8"/>
    <p:sldId id="304" r:id="rId9"/>
    <p:sldId id="305" r:id="rId10"/>
    <p:sldId id="300" r:id="rId11"/>
    <p:sldId id="306" r:id="rId12"/>
    <p:sldId id="307" r:id="rId13"/>
    <p:sldId id="308" r:id="rId14"/>
    <p:sldId id="309" r:id="rId15"/>
    <p:sldId id="310" r:id="rId16"/>
    <p:sldId id="311" r:id="rId17"/>
    <p:sldId id="314" r:id="rId18"/>
    <p:sldId id="315" r:id="rId19"/>
    <p:sldId id="316" r:id="rId20"/>
    <p:sldId id="318" r:id="rId21"/>
    <p:sldId id="353" r:id="rId22"/>
    <p:sldId id="334" r:id="rId23"/>
    <p:sldId id="363" r:id="rId24"/>
    <p:sldId id="355" r:id="rId25"/>
    <p:sldId id="356" r:id="rId26"/>
    <p:sldId id="357" r:id="rId27"/>
    <p:sldId id="358" r:id="rId28"/>
    <p:sldId id="359" r:id="rId29"/>
    <p:sldId id="362" r:id="rId30"/>
    <p:sldId id="360" r:id="rId31"/>
    <p:sldId id="361" r:id="rId32"/>
    <p:sldId id="348" r:id="rId33"/>
    <p:sldId id="319" r:id="rId34"/>
    <p:sldId id="320" r:id="rId35"/>
    <p:sldId id="321" r:id="rId36"/>
    <p:sldId id="326" r:id="rId37"/>
    <p:sldId id="327" r:id="rId38"/>
    <p:sldId id="328" r:id="rId39"/>
    <p:sldId id="329" r:id="rId40"/>
    <p:sldId id="340" r:id="rId41"/>
    <p:sldId id="354" r:id="rId42"/>
    <p:sldId id="330" r:id="rId43"/>
    <p:sldId id="333" r:id="rId4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CCBD82-343F-41AB-BAF6-CD42C0D05E66}">
  <a:tblStyle styleId="{5ECCBD82-343F-41AB-BAF6-CD42C0D05E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34F94E-FC60-4C39-A625-7EA1D59E25C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660"/>
  </p:normalViewPr>
  <p:slideViewPr>
    <p:cSldViewPr snapToGrid="0">
      <p:cViewPr varScale="1">
        <p:scale>
          <a:sx n="89" d="100"/>
          <a:sy n="89" d="100"/>
        </p:scale>
        <p:origin x="2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6ffd585346_0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6ffd585346_0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25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700345baf0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700345baf0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039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6fe0c27f6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6fe0c27f6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476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fe0c27f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fe0c27f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675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fe0c27f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fe0c27f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697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fe0c27f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fe0c27f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441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fe0c27f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fe0c27f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356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6fe0c27f6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6fe0c27f6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912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6006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52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223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6ffd585346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6ffd585346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3600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571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356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274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631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868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288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fe0c27f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fe0c27f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0736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fe0c27f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fe0c27f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1577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6fe0c27f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6fe0c27f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340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6fe0c27f63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6fe0c27f63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334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6fe0c27f6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6fe0c27f6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6fe0c27f63_1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6fe0c27f63_1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115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6fe0c27f63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6fe0c27f63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0872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700345baf0_2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700345baf0_2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1120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84890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461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6fe0c27f6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6fe0c27f6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8973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6fe0c27f6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6fe0c27f6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9925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66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6fe0c27f6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6fe0c27f6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071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700f5ef934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700f5ef934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617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69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700345baf0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700345baf0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69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700345baf0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700345baf0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058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700345baf0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700345baf0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2521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/>
          <p:nvPr/>
        </p:nvSpPr>
        <p:spPr>
          <a:xfrm rot="5400000">
            <a:off x="5468968" y="1499747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2"/>
          <p:cNvSpPr/>
          <p:nvPr/>
        </p:nvSpPr>
        <p:spPr>
          <a:xfrm>
            <a:off x="7974354" y="2157706"/>
            <a:ext cx="339188" cy="34578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2"/>
          <p:cNvSpPr/>
          <p:nvPr/>
        </p:nvSpPr>
        <p:spPr>
          <a:xfrm>
            <a:off x="8040018" y="3210327"/>
            <a:ext cx="953208" cy="971699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"/>
          <p:cNvSpPr/>
          <p:nvPr/>
        </p:nvSpPr>
        <p:spPr>
          <a:xfrm>
            <a:off x="-419885" y="820373"/>
            <a:ext cx="916686" cy="93443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2"/>
          <p:cNvSpPr/>
          <p:nvPr/>
        </p:nvSpPr>
        <p:spPr>
          <a:xfrm>
            <a:off x="536849" y="346049"/>
            <a:ext cx="419412" cy="427572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2"/>
          <p:cNvSpPr txBox="1">
            <a:spLocks noGrp="1"/>
          </p:cNvSpPr>
          <p:nvPr>
            <p:ph type="subTitle" idx="1"/>
          </p:nvPr>
        </p:nvSpPr>
        <p:spPr>
          <a:xfrm flipH="1">
            <a:off x="1207125" y="1573636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title" hasCustomPrompt="1"/>
          </p:nvPr>
        </p:nvSpPr>
        <p:spPr>
          <a:xfrm>
            <a:off x="4221900" y="13829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2"/>
          <p:cNvSpPr txBox="1">
            <a:spLocks noGrp="1"/>
          </p:cNvSpPr>
          <p:nvPr>
            <p:ph type="subTitle" idx="2"/>
          </p:nvPr>
        </p:nvSpPr>
        <p:spPr>
          <a:xfrm flipH="1">
            <a:off x="965925" y="1186011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title" idx="3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subTitle" idx="4"/>
          </p:nvPr>
        </p:nvSpPr>
        <p:spPr>
          <a:xfrm flipH="1">
            <a:off x="5471775" y="2759330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subTitle" idx="5"/>
          </p:nvPr>
        </p:nvSpPr>
        <p:spPr>
          <a:xfrm flipH="1">
            <a:off x="5471775" y="2371705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subTitle" idx="6"/>
          </p:nvPr>
        </p:nvSpPr>
        <p:spPr>
          <a:xfrm flipH="1">
            <a:off x="1207125" y="3952110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2"/>
          <p:cNvSpPr txBox="1">
            <a:spLocks noGrp="1"/>
          </p:cNvSpPr>
          <p:nvPr>
            <p:ph type="subTitle" idx="7"/>
          </p:nvPr>
        </p:nvSpPr>
        <p:spPr>
          <a:xfrm flipH="1">
            <a:off x="965925" y="3564485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8" name="Google Shape;138;p12"/>
          <p:cNvSpPr txBox="1">
            <a:spLocks noGrp="1"/>
          </p:cNvSpPr>
          <p:nvPr>
            <p:ph type="title" idx="8" hasCustomPrompt="1"/>
          </p:nvPr>
        </p:nvSpPr>
        <p:spPr>
          <a:xfrm>
            <a:off x="3736125" y="2614383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2"/>
          <p:cNvSpPr txBox="1">
            <a:spLocks noGrp="1"/>
          </p:cNvSpPr>
          <p:nvPr>
            <p:ph type="title" idx="9" hasCustomPrompt="1"/>
          </p:nvPr>
        </p:nvSpPr>
        <p:spPr>
          <a:xfrm>
            <a:off x="4221900" y="3836283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/>
          <p:nvPr/>
        </p:nvSpPr>
        <p:spPr>
          <a:xfrm rot="-5400000" flipH="1">
            <a:off x="-446057" y="1499747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4"/>
          <p:cNvGrpSpPr/>
          <p:nvPr/>
        </p:nvGrpSpPr>
        <p:grpSpPr>
          <a:xfrm rot="6299984">
            <a:off x="5078912" y="-2215493"/>
            <a:ext cx="4042453" cy="6266287"/>
            <a:chOff x="-340050" y="-2"/>
            <a:chExt cx="2437096" cy="3777791"/>
          </a:xfrm>
        </p:grpSpPr>
        <p:sp>
          <p:nvSpPr>
            <p:cNvPr id="54" name="Google Shape;54;p4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4"/>
          <p:cNvSpPr txBox="1">
            <a:spLocks noGrp="1"/>
          </p:cNvSpPr>
          <p:nvPr>
            <p:ph type="body" idx="1"/>
          </p:nvPr>
        </p:nvSpPr>
        <p:spPr>
          <a:xfrm>
            <a:off x="1092075" y="2753600"/>
            <a:ext cx="33846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1092075" y="1997900"/>
            <a:ext cx="3275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737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 txBox="1">
            <a:spLocks noGrp="1"/>
          </p:cNvSpPr>
          <p:nvPr>
            <p:ph type="ctrTitle"/>
          </p:nvPr>
        </p:nvSpPr>
        <p:spPr>
          <a:xfrm flipH="1">
            <a:off x="1463925" y="1085113"/>
            <a:ext cx="21378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1"/>
          </p:nvPr>
        </p:nvSpPr>
        <p:spPr>
          <a:xfrm flipH="1">
            <a:off x="1007475" y="1812749"/>
            <a:ext cx="3050700" cy="14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athway Gothic One"/>
              <a:buAutoNum type="arabi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ctrTitle" idx="2"/>
          </p:nvPr>
        </p:nvSpPr>
        <p:spPr>
          <a:xfrm flipH="1">
            <a:off x="5542275" y="1085086"/>
            <a:ext cx="21378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3"/>
          </p:nvPr>
        </p:nvSpPr>
        <p:spPr>
          <a:xfrm flipH="1">
            <a:off x="5085825" y="1812749"/>
            <a:ext cx="3050700" cy="14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athway Gothic One"/>
              <a:buAutoNum type="arabi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title" idx="4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162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 flipH="1">
            <a:off x="-741332" y="-713203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/>
          <p:nvPr/>
        </p:nvSpPr>
        <p:spPr>
          <a:xfrm>
            <a:off x="166049" y="476298"/>
            <a:ext cx="304208" cy="31008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7"/>
          <p:cNvSpPr/>
          <p:nvPr/>
        </p:nvSpPr>
        <p:spPr>
          <a:xfrm>
            <a:off x="899477" y="-215697"/>
            <a:ext cx="741377" cy="755698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/>
          <p:nvPr/>
        </p:nvSpPr>
        <p:spPr>
          <a:xfrm>
            <a:off x="7462202" y="4507253"/>
            <a:ext cx="741377" cy="755698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720000" y="1129300"/>
            <a:ext cx="7704000" cy="33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xygen Light"/>
              <a:buAutoNum type="arabicPeriod"/>
              <a:defRPr sz="13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618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8"/>
          <p:cNvGrpSpPr/>
          <p:nvPr/>
        </p:nvGrpSpPr>
        <p:grpSpPr>
          <a:xfrm flipH="1">
            <a:off x="5807015" y="-636946"/>
            <a:ext cx="4224355" cy="5857441"/>
            <a:chOff x="2397737" y="2494825"/>
            <a:chExt cx="1808913" cy="2508325"/>
          </a:xfrm>
        </p:grpSpPr>
        <p:sp>
          <p:nvSpPr>
            <p:cNvPr id="81" name="Google Shape;81;p8"/>
            <p:cNvSpPr/>
            <p:nvPr/>
          </p:nvSpPr>
          <p:spPr>
            <a:xfrm>
              <a:off x="2588500" y="2494825"/>
              <a:ext cx="1618150" cy="2508325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3479675" y="3291600"/>
              <a:ext cx="402175" cy="497400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2397737" y="2595675"/>
              <a:ext cx="1399375" cy="2407275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2588500" y="2924525"/>
              <a:ext cx="360850" cy="448075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3251150" y="2735850"/>
              <a:ext cx="480725" cy="39350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2702250" y="4516700"/>
              <a:ext cx="565000" cy="367425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471550" y="4318275"/>
              <a:ext cx="210050" cy="317525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683950" y="3624150"/>
              <a:ext cx="613625" cy="725100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/>
          <p:nvPr/>
        </p:nvSpPr>
        <p:spPr>
          <a:xfrm rot="10800000">
            <a:off x="-343975" y="1842925"/>
            <a:ext cx="4344379" cy="4229085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8"/>
          <p:cNvSpPr/>
          <p:nvPr/>
        </p:nvSpPr>
        <p:spPr>
          <a:xfrm rot="-1893416">
            <a:off x="611114" y="3819618"/>
            <a:ext cx="647272" cy="65991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8"/>
          <p:cNvSpPr/>
          <p:nvPr/>
        </p:nvSpPr>
        <p:spPr>
          <a:xfrm rot="-1893416">
            <a:off x="1456235" y="4261915"/>
            <a:ext cx="385362" cy="394973"/>
          </a:xfrm>
          <a:custGeom>
            <a:avLst/>
            <a:gdLst/>
            <a:ahLst/>
            <a:cxnLst/>
            <a:rect l="l" t="t" r="r" b="b"/>
            <a:pathLst>
              <a:path w="7498" h="7685" extrusionOk="0">
                <a:moveTo>
                  <a:pt x="3968" y="0"/>
                </a:moveTo>
                <a:cubicBezTo>
                  <a:pt x="3959" y="0"/>
                  <a:pt x="3950" y="1"/>
                  <a:pt x="3940" y="1"/>
                </a:cubicBezTo>
                <a:cubicBezTo>
                  <a:pt x="3899" y="1"/>
                  <a:pt x="3867" y="1"/>
                  <a:pt x="3834" y="9"/>
                </a:cubicBezTo>
                <a:cubicBezTo>
                  <a:pt x="3745" y="17"/>
                  <a:pt x="3663" y="33"/>
                  <a:pt x="3582" y="58"/>
                </a:cubicBezTo>
                <a:cubicBezTo>
                  <a:pt x="3541" y="74"/>
                  <a:pt x="3501" y="90"/>
                  <a:pt x="3468" y="107"/>
                </a:cubicBezTo>
                <a:cubicBezTo>
                  <a:pt x="3305" y="180"/>
                  <a:pt x="3199" y="286"/>
                  <a:pt x="3208" y="400"/>
                </a:cubicBezTo>
                <a:cubicBezTo>
                  <a:pt x="3208" y="579"/>
                  <a:pt x="3427" y="717"/>
                  <a:pt x="3729" y="758"/>
                </a:cubicBezTo>
                <a:lnTo>
                  <a:pt x="3745" y="1523"/>
                </a:lnTo>
                <a:cubicBezTo>
                  <a:pt x="3668" y="1515"/>
                  <a:pt x="3590" y="1512"/>
                  <a:pt x="3514" y="1512"/>
                </a:cubicBezTo>
                <a:cubicBezTo>
                  <a:pt x="2925" y="1512"/>
                  <a:pt x="2351" y="1729"/>
                  <a:pt x="1905" y="2125"/>
                </a:cubicBezTo>
                <a:lnTo>
                  <a:pt x="1156" y="1645"/>
                </a:lnTo>
                <a:cubicBezTo>
                  <a:pt x="1246" y="1458"/>
                  <a:pt x="1238" y="1279"/>
                  <a:pt x="1140" y="1214"/>
                </a:cubicBezTo>
                <a:cubicBezTo>
                  <a:pt x="1110" y="1200"/>
                  <a:pt x="1078" y="1194"/>
                  <a:pt x="1047" y="1194"/>
                </a:cubicBezTo>
                <a:cubicBezTo>
                  <a:pt x="983" y="1194"/>
                  <a:pt x="920" y="1219"/>
                  <a:pt x="871" y="1263"/>
                </a:cubicBezTo>
                <a:cubicBezTo>
                  <a:pt x="855" y="1271"/>
                  <a:pt x="830" y="1295"/>
                  <a:pt x="806" y="1311"/>
                </a:cubicBezTo>
                <a:cubicBezTo>
                  <a:pt x="765" y="1352"/>
                  <a:pt x="725" y="1393"/>
                  <a:pt x="692" y="1442"/>
                </a:cubicBezTo>
                <a:cubicBezTo>
                  <a:pt x="676" y="1458"/>
                  <a:pt x="660" y="1482"/>
                  <a:pt x="651" y="1499"/>
                </a:cubicBezTo>
                <a:cubicBezTo>
                  <a:pt x="497" y="1735"/>
                  <a:pt x="472" y="1987"/>
                  <a:pt x="594" y="2068"/>
                </a:cubicBezTo>
                <a:cubicBezTo>
                  <a:pt x="621" y="2085"/>
                  <a:pt x="650" y="2092"/>
                  <a:pt x="681" y="2092"/>
                </a:cubicBezTo>
                <a:cubicBezTo>
                  <a:pt x="776" y="2092"/>
                  <a:pt x="891" y="2022"/>
                  <a:pt x="1001" y="1906"/>
                </a:cubicBezTo>
                <a:lnTo>
                  <a:pt x="1693" y="2345"/>
                </a:lnTo>
                <a:cubicBezTo>
                  <a:pt x="1156" y="2964"/>
                  <a:pt x="969" y="3811"/>
                  <a:pt x="1205" y="4600"/>
                </a:cubicBezTo>
                <a:cubicBezTo>
                  <a:pt x="1205" y="4608"/>
                  <a:pt x="1205" y="4616"/>
                  <a:pt x="1213" y="4625"/>
                </a:cubicBezTo>
                <a:cubicBezTo>
                  <a:pt x="1221" y="4673"/>
                  <a:pt x="1238" y="4722"/>
                  <a:pt x="1254" y="4763"/>
                </a:cubicBezTo>
                <a:lnTo>
                  <a:pt x="489" y="5113"/>
                </a:lnTo>
                <a:cubicBezTo>
                  <a:pt x="402" y="4973"/>
                  <a:pt x="289" y="4888"/>
                  <a:pt x="197" y="4888"/>
                </a:cubicBezTo>
                <a:cubicBezTo>
                  <a:pt x="176" y="4888"/>
                  <a:pt x="156" y="4892"/>
                  <a:pt x="139" y="4901"/>
                </a:cubicBezTo>
                <a:cubicBezTo>
                  <a:pt x="8" y="4958"/>
                  <a:pt x="0" y="5194"/>
                  <a:pt x="106" y="5439"/>
                </a:cubicBezTo>
                <a:cubicBezTo>
                  <a:pt x="114" y="5463"/>
                  <a:pt x="122" y="5479"/>
                  <a:pt x="139" y="5496"/>
                </a:cubicBezTo>
                <a:cubicBezTo>
                  <a:pt x="163" y="5544"/>
                  <a:pt x="196" y="5593"/>
                  <a:pt x="228" y="5642"/>
                </a:cubicBezTo>
                <a:cubicBezTo>
                  <a:pt x="244" y="5658"/>
                  <a:pt x="269" y="5675"/>
                  <a:pt x="285" y="5699"/>
                </a:cubicBezTo>
                <a:cubicBezTo>
                  <a:pt x="329" y="5750"/>
                  <a:pt x="398" y="5780"/>
                  <a:pt x="468" y="5780"/>
                </a:cubicBezTo>
                <a:cubicBezTo>
                  <a:pt x="489" y="5780"/>
                  <a:pt x="509" y="5778"/>
                  <a:pt x="529" y="5772"/>
                </a:cubicBezTo>
                <a:cubicBezTo>
                  <a:pt x="627" y="5732"/>
                  <a:pt x="660" y="5561"/>
                  <a:pt x="603" y="5365"/>
                </a:cubicBezTo>
                <a:lnTo>
                  <a:pt x="1376" y="5023"/>
                </a:lnTo>
                <a:lnTo>
                  <a:pt x="1376" y="5032"/>
                </a:lnTo>
                <a:cubicBezTo>
                  <a:pt x="1408" y="5089"/>
                  <a:pt x="1441" y="5146"/>
                  <a:pt x="1482" y="5203"/>
                </a:cubicBezTo>
                <a:cubicBezTo>
                  <a:pt x="1490" y="5219"/>
                  <a:pt x="1498" y="5235"/>
                  <a:pt x="1514" y="5251"/>
                </a:cubicBezTo>
                <a:cubicBezTo>
                  <a:pt x="1539" y="5300"/>
                  <a:pt x="1571" y="5349"/>
                  <a:pt x="1612" y="5390"/>
                </a:cubicBezTo>
                <a:lnTo>
                  <a:pt x="1636" y="5422"/>
                </a:lnTo>
                <a:cubicBezTo>
                  <a:pt x="1677" y="5479"/>
                  <a:pt x="1718" y="5528"/>
                  <a:pt x="1767" y="5577"/>
                </a:cubicBezTo>
                <a:lnTo>
                  <a:pt x="1807" y="5610"/>
                </a:lnTo>
                <a:cubicBezTo>
                  <a:pt x="1840" y="5650"/>
                  <a:pt x="1881" y="5691"/>
                  <a:pt x="1921" y="5724"/>
                </a:cubicBezTo>
                <a:cubicBezTo>
                  <a:pt x="1938" y="5740"/>
                  <a:pt x="1946" y="5748"/>
                  <a:pt x="1962" y="5756"/>
                </a:cubicBezTo>
                <a:cubicBezTo>
                  <a:pt x="2011" y="5805"/>
                  <a:pt x="2068" y="5846"/>
                  <a:pt x="2125" y="5886"/>
                </a:cubicBezTo>
                <a:lnTo>
                  <a:pt x="2157" y="5911"/>
                </a:lnTo>
                <a:cubicBezTo>
                  <a:pt x="2206" y="5943"/>
                  <a:pt x="2255" y="5968"/>
                  <a:pt x="2304" y="6000"/>
                </a:cubicBezTo>
                <a:lnTo>
                  <a:pt x="2353" y="6025"/>
                </a:lnTo>
                <a:lnTo>
                  <a:pt x="2450" y="6074"/>
                </a:lnTo>
                <a:lnTo>
                  <a:pt x="2231" y="6847"/>
                </a:lnTo>
                <a:cubicBezTo>
                  <a:pt x="2187" y="6842"/>
                  <a:pt x="2144" y="6840"/>
                  <a:pt x="2103" y="6840"/>
                </a:cubicBezTo>
                <a:cubicBezTo>
                  <a:pt x="1861" y="6840"/>
                  <a:pt x="1671" y="6921"/>
                  <a:pt x="1636" y="7067"/>
                </a:cubicBezTo>
                <a:cubicBezTo>
                  <a:pt x="1604" y="7181"/>
                  <a:pt x="1677" y="7311"/>
                  <a:pt x="1807" y="7417"/>
                </a:cubicBezTo>
                <a:cubicBezTo>
                  <a:pt x="1840" y="7441"/>
                  <a:pt x="1881" y="7466"/>
                  <a:pt x="1913" y="7490"/>
                </a:cubicBezTo>
                <a:cubicBezTo>
                  <a:pt x="1986" y="7531"/>
                  <a:pt x="2068" y="7571"/>
                  <a:pt x="2149" y="7604"/>
                </a:cubicBezTo>
                <a:cubicBezTo>
                  <a:pt x="2182" y="7612"/>
                  <a:pt x="2214" y="7620"/>
                  <a:pt x="2255" y="7637"/>
                </a:cubicBezTo>
                <a:cubicBezTo>
                  <a:pt x="2375" y="7669"/>
                  <a:pt x="2493" y="7685"/>
                  <a:pt x="2601" y="7685"/>
                </a:cubicBezTo>
                <a:cubicBezTo>
                  <a:pt x="2845" y="7685"/>
                  <a:pt x="3038" y="7604"/>
                  <a:pt x="3077" y="7457"/>
                </a:cubicBezTo>
                <a:cubicBezTo>
                  <a:pt x="3118" y="7295"/>
                  <a:pt x="2947" y="7091"/>
                  <a:pt x="2670" y="6969"/>
                </a:cubicBezTo>
                <a:lnTo>
                  <a:pt x="2874" y="6236"/>
                </a:lnTo>
                <a:cubicBezTo>
                  <a:pt x="2914" y="6245"/>
                  <a:pt x="2963" y="6261"/>
                  <a:pt x="3020" y="6269"/>
                </a:cubicBezTo>
                <a:cubicBezTo>
                  <a:pt x="3185" y="6304"/>
                  <a:pt x="3353" y="6322"/>
                  <a:pt x="3523" y="6322"/>
                </a:cubicBezTo>
                <a:cubicBezTo>
                  <a:pt x="3673" y="6322"/>
                  <a:pt x="3824" y="6308"/>
                  <a:pt x="3973" y="6277"/>
                </a:cubicBezTo>
                <a:cubicBezTo>
                  <a:pt x="4103" y="6253"/>
                  <a:pt x="4233" y="6220"/>
                  <a:pt x="4363" y="6171"/>
                </a:cubicBezTo>
                <a:cubicBezTo>
                  <a:pt x="4404" y="6155"/>
                  <a:pt x="4445" y="6139"/>
                  <a:pt x="4486" y="6114"/>
                </a:cubicBezTo>
                <a:cubicBezTo>
                  <a:pt x="4575" y="6082"/>
                  <a:pt x="4657" y="6041"/>
                  <a:pt x="4738" y="5992"/>
                </a:cubicBezTo>
                <a:lnTo>
                  <a:pt x="5332" y="6668"/>
                </a:lnTo>
                <a:cubicBezTo>
                  <a:pt x="5169" y="6863"/>
                  <a:pt x="5112" y="7067"/>
                  <a:pt x="5210" y="7173"/>
                </a:cubicBezTo>
                <a:cubicBezTo>
                  <a:pt x="5248" y="7216"/>
                  <a:pt x="5307" y="7237"/>
                  <a:pt x="5377" y="7237"/>
                </a:cubicBezTo>
                <a:cubicBezTo>
                  <a:pt x="5516" y="7237"/>
                  <a:pt x="5702" y="7156"/>
                  <a:pt x="5869" y="7010"/>
                </a:cubicBezTo>
                <a:lnTo>
                  <a:pt x="5935" y="6953"/>
                </a:lnTo>
                <a:cubicBezTo>
                  <a:pt x="5983" y="6896"/>
                  <a:pt x="6024" y="6847"/>
                  <a:pt x="6065" y="6782"/>
                </a:cubicBezTo>
                <a:cubicBezTo>
                  <a:pt x="6081" y="6757"/>
                  <a:pt x="6097" y="6725"/>
                  <a:pt x="6114" y="6700"/>
                </a:cubicBezTo>
                <a:cubicBezTo>
                  <a:pt x="6171" y="6570"/>
                  <a:pt x="6179" y="6448"/>
                  <a:pt x="6114" y="6375"/>
                </a:cubicBezTo>
                <a:cubicBezTo>
                  <a:pt x="6076" y="6331"/>
                  <a:pt x="6016" y="6309"/>
                  <a:pt x="5944" y="6309"/>
                </a:cubicBezTo>
                <a:cubicBezTo>
                  <a:pt x="5844" y="6309"/>
                  <a:pt x="5719" y="6351"/>
                  <a:pt x="5601" y="6432"/>
                </a:cubicBezTo>
                <a:lnTo>
                  <a:pt x="5031" y="5789"/>
                </a:lnTo>
                <a:cubicBezTo>
                  <a:pt x="5055" y="5772"/>
                  <a:pt x="5072" y="5748"/>
                  <a:pt x="5096" y="5732"/>
                </a:cubicBezTo>
                <a:cubicBezTo>
                  <a:pt x="5308" y="5553"/>
                  <a:pt x="5479" y="5333"/>
                  <a:pt x="5617" y="5097"/>
                </a:cubicBezTo>
                <a:cubicBezTo>
                  <a:pt x="5658" y="5032"/>
                  <a:pt x="5690" y="4958"/>
                  <a:pt x="5715" y="4885"/>
                </a:cubicBezTo>
                <a:lnTo>
                  <a:pt x="6260" y="5007"/>
                </a:lnTo>
                <a:cubicBezTo>
                  <a:pt x="6244" y="5162"/>
                  <a:pt x="6301" y="5284"/>
                  <a:pt x="6382" y="5308"/>
                </a:cubicBezTo>
                <a:cubicBezTo>
                  <a:pt x="6390" y="5310"/>
                  <a:pt x="6398" y="5311"/>
                  <a:pt x="6406" y="5311"/>
                </a:cubicBezTo>
                <a:cubicBezTo>
                  <a:pt x="6506" y="5311"/>
                  <a:pt x="6613" y="5171"/>
                  <a:pt x="6651" y="4983"/>
                </a:cubicBezTo>
                <a:cubicBezTo>
                  <a:pt x="6659" y="4958"/>
                  <a:pt x="6659" y="4942"/>
                  <a:pt x="6667" y="4926"/>
                </a:cubicBezTo>
                <a:cubicBezTo>
                  <a:pt x="6667" y="4885"/>
                  <a:pt x="6675" y="4836"/>
                  <a:pt x="6667" y="4796"/>
                </a:cubicBezTo>
                <a:cubicBezTo>
                  <a:pt x="6667" y="4771"/>
                  <a:pt x="6667" y="4747"/>
                  <a:pt x="6659" y="4730"/>
                </a:cubicBezTo>
                <a:cubicBezTo>
                  <a:pt x="6643" y="4641"/>
                  <a:pt x="6602" y="4576"/>
                  <a:pt x="6545" y="4568"/>
                </a:cubicBezTo>
                <a:cubicBezTo>
                  <a:pt x="6538" y="4566"/>
                  <a:pt x="6531" y="4566"/>
                  <a:pt x="6524" y="4566"/>
                </a:cubicBezTo>
                <a:cubicBezTo>
                  <a:pt x="6442" y="4566"/>
                  <a:pt x="6362" y="4652"/>
                  <a:pt x="6309" y="4787"/>
                </a:cubicBezTo>
                <a:lnTo>
                  <a:pt x="5804" y="4673"/>
                </a:lnTo>
                <a:cubicBezTo>
                  <a:pt x="5829" y="4592"/>
                  <a:pt x="5853" y="4511"/>
                  <a:pt x="5869" y="4421"/>
                </a:cubicBezTo>
                <a:cubicBezTo>
                  <a:pt x="5886" y="4340"/>
                  <a:pt x="5902" y="4250"/>
                  <a:pt x="5910" y="4169"/>
                </a:cubicBezTo>
                <a:lnTo>
                  <a:pt x="5910" y="4087"/>
                </a:lnTo>
                <a:cubicBezTo>
                  <a:pt x="5910" y="4030"/>
                  <a:pt x="5918" y="3965"/>
                  <a:pt x="5918" y="3908"/>
                </a:cubicBezTo>
                <a:lnTo>
                  <a:pt x="5918" y="3819"/>
                </a:lnTo>
                <a:cubicBezTo>
                  <a:pt x="5918" y="3770"/>
                  <a:pt x="5918" y="3721"/>
                  <a:pt x="5910" y="3664"/>
                </a:cubicBezTo>
                <a:cubicBezTo>
                  <a:pt x="5910" y="3631"/>
                  <a:pt x="5902" y="3599"/>
                  <a:pt x="5894" y="3566"/>
                </a:cubicBezTo>
                <a:cubicBezTo>
                  <a:pt x="5886" y="3534"/>
                  <a:pt x="5886" y="3509"/>
                  <a:pt x="5878" y="3485"/>
                </a:cubicBezTo>
                <a:lnTo>
                  <a:pt x="6724" y="3176"/>
                </a:lnTo>
                <a:cubicBezTo>
                  <a:pt x="6857" y="3407"/>
                  <a:pt x="7033" y="3554"/>
                  <a:pt x="7183" y="3554"/>
                </a:cubicBezTo>
                <a:cubicBezTo>
                  <a:pt x="7207" y="3554"/>
                  <a:pt x="7231" y="3550"/>
                  <a:pt x="7253" y="3542"/>
                </a:cubicBezTo>
                <a:cubicBezTo>
                  <a:pt x="7449" y="3485"/>
                  <a:pt x="7498" y="3110"/>
                  <a:pt x="7359" y="2728"/>
                </a:cubicBezTo>
                <a:cubicBezTo>
                  <a:pt x="7343" y="2695"/>
                  <a:pt x="7335" y="2655"/>
                  <a:pt x="7319" y="2622"/>
                </a:cubicBezTo>
                <a:cubicBezTo>
                  <a:pt x="7278" y="2541"/>
                  <a:pt x="7237" y="2467"/>
                  <a:pt x="7188" y="2394"/>
                </a:cubicBezTo>
                <a:cubicBezTo>
                  <a:pt x="7164" y="2361"/>
                  <a:pt x="7139" y="2329"/>
                  <a:pt x="7107" y="2305"/>
                </a:cubicBezTo>
                <a:cubicBezTo>
                  <a:pt x="7009" y="2200"/>
                  <a:pt x="6906" y="2138"/>
                  <a:pt x="6811" y="2138"/>
                </a:cubicBezTo>
                <a:cubicBezTo>
                  <a:pt x="6787" y="2138"/>
                  <a:pt x="6763" y="2142"/>
                  <a:pt x="6741" y="2150"/>
                </a:cubicBezTo>
                <a:cubicBezTo>
                  <a:pt x="6578" y="2215"/>
                  <a:pt x="6521" y="2467"/>
                  <a:pt x="6570" y="2760"/>
                </a:cubicBezTo>
                <a:lnTo>
                  <a:pt x="5756" y="3062"/>
                </a:lnTo>
                <a:cubicBezTo>
                  <a:pt x="5747" y="3021"/>
                  <a:pt x="5731" y="2980"/>
                  <a:pt x="5715" y="2948"/>
                </a:cubicBezTo>
                <a:lnTo>
                  <a:pt x="5674" y="2874"/>
                </a:lnTo>
                <a:cubicBezTo>
                  <a:pt x="5650" y="2817"/>
                  <a:pt x="5625" y="2769"/>
                  <a:pt x="5601" y="2720"/>
                </a:cubicBezTo>
                <a:lnTo>
                  <a:pt x="5560" y="2655"/>
                </a:lnTo>
                <a:cubicBezTo>
                  <a:pt x="5528" y="2606"/>
                  <a:pt x="5495" y="2557"/>
                  <a:pt x="5454" y="2508"/>
                </a:cubicBezTo>
                <a:cubicBezTo>
                  <a:pt x="5446" y="2500"/>
                  <a:pt x="5438" y="2484"/>
                  <a:pt x="5430" y="2467"/>
                </a:cubicBezTo>
                <a:cubicBezTo>
                  <a:pt x="5381" y="2402"/>
                  <a:pt x="5324" y="2337"/>
                  <a:pt x="5267" y="2272"/>
                </a:cubicBezTo>
                <a:lnTo>
                  <a:pt x="5650" y="1954"/>
                </a:lnTo>
                <a:cubicBezTo>
                  <a:pt x="5730" y="2024"/>
                  <a:pt x="5819" y="2068"/>
                  <a:pt x="5890" y="2068"/>
                </a:cubicBezTo>
                <a:cubicBezTo>
                  <a:pt x="5919" y="2068"/>
                  <a:pt x="5946" y="2061"/>
                  <a:pt x="5967" y="2044"/>
                </a:cubicBezTo>
                <a:cubicBezTo>
                  <a:pt x="6049" y="1971"/>
                  <a:pt x="6008" y="1784"/>
                  <a:pt x="5878" y="1621"/>
                </a:cubicBezTo>
                <a:cubicBezTo>
                  <a:pt x="5861" y="1613"/>
                  <a:pt x="5853" y="1596"/>
                  <a:pt x="5837" y="1580"/>
                </a:cubicBezTo>
                <a:cubicBezTo>
                  <a:pt x="5804" y="1547"/>
                  <a:pt x="5772" y="1523"/>
                  <a:pt x="5739" y="1499"/>
                </a:cubicBezTo>
                <a:cubicBezTo>
                  <a:pt x="5723" y="1482"/>
                  <a:pt x="5699" y="1474"/>
                  <a:pt x="5682" y="1466"/>
                </a:cubicBezTo>
                <a:cubicBezTo>
                  <a:pt x="5651" y="1444"/>
                  <a:pt x="5612" y="1431"/>
                  <a:pt x="5573" y="1431"/>
                </a:cubicBezTo>
                <a:cubicBezTo>
                  <a:pt x="5541" y="1431"/>
                  <a:pt x="5508" y="1440"/>
                  <a:pt x="5479" y="1458"/>
                </a:cubicBezTo>
                <a:cubicBezTo>
                  <a:pt x="5414" y="1515"/>
                  <a:pt x="5430" y="1645"/>
                  <a:pt x="5503" y="1784"/>
                </a:cubicBezTo>
                <a:lnTo>
                  <a:pt x="5096" y="2117"/>
                </a:lnTo>
                <a:cubicBezTo>
                  <a:pt x="4836" y="1881"/>
                  <a:pt x="4526" y="1710"/>
                  <a:pt x="4193" y="1613"/>
                </a:cubicBezTo>
                <a:lnTo>
                  <a:pt x="4176" y="750"/>
                </a:lnTo>
                <a:cubicBezTo>
                  <a:pt x="4477" y="701"/>
                  <a:pt x="4697" y="546"/>
                  <a:pt x="4689" y="375"/>
                </a:cubicBezTo>
                <a:cubicBezTo>
                  <a:pt x="4689" y="168"/>
                  <a:pt x="4363" y="0"/>
                  <a:pt x="39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45600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05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"/>
          <p:cNvSpPr/>
          <p:nvPr/>
        </p:nvSpPr>
        <p:spPr>
          <a:xfrm rot="-6322941" flipH="1">
            <a:off x="7395333" y="-77944"/>
            <a:ext cx="1861284" cy="2199417"/>
          </a:xfrm>
          <a:custGeom>
            <a:avLst/>
            <a:gdLst/>
            <a:ahLst/>
            <a:cxnLst/>
            <a:rect l="l" t="t" r="r" b="b"/>
            <a:pathLst>
              <a:path w="24545" h="29004" extrusionOk="0">
                <a:moveTo>
                  <a:pt x="6504" y="0"/>
                </a:moveTo>
                <a:cubicBezTo>
                  <a:pt x="3651" y="0"/>
                  <a:pt x="1218" y="4140"/>
                  <a:pt x="513" y="6438"/>
                </a:cubicBezTo>
                <a:cubicBezTo>
                  <a:pt x="8" y="8058"/>
                  <a:pt x="0" y="9865"/>
                  <a:pt x="733" y="11388"/>
                </a:cubicBezTo>
                <a:cubicBezTo>
                  <a:pt x="1881" y="13781"/>
                  <a:pt x="4689" y="15238"/>
                  <a:pt x="5259" y="17827"/>
                </a:cubicBezTo>
                <a:cubicBezTo>
                  <a:pt x="5634" y="19512"/>
                  <a:pt x="4950" y="21213"/>
                  <a:pt x="4461" y="22866"/>
                </a:cubicBezTo>
                <a:cubicBezTo>
                  <a:pt x="3973" y="24510"/>
                  <a:pt x="3737" y="26464"/>
                  <a:pt x="4811" y="27807"/>
                </a:cubicBezTo>
                <a:cubicBezTo>
                  <a:pt x="5473" y="28629"/>
                  <a:pt x="6503" y="29003"/>
                  <a:pt x="7563" y="29003"/>
                </a:cubicBezTo>
                <a:cubicBezTo>
                  <a:pt x="8341" y="29003"/>
                  <a:pt x="9134" y="28801"/>
                  <a:pt x="9810" y="28426"/>
                </a:cubicBezTo>
                <a:cubicBezTo>
                  <a:pt x="11405" y="27538"/>
                  <a:pt x="12455" y="25918"/>
                  <a:pt x="13269" y="24290"/>
                </a:cubicBezTo>
                <a:cubicBezTo>
                  <a:pt x="14083" y="22654"/>
                  <a:pt x="14759" y="20920"/>
                  <a:pt x="15891" y="19487"/>
                </a:cubicBezTo>
                <a:cubicBezTo>
                  <a:pt x="17071" y="17990"/>
                  <a:pt x="18683" y="16915"/>
                  <a:pt x="20189" y="15743"/>
                </a:cubicBezTo>
                <a:cubicBezTo>
                  <a:pt x="21695" y="14571"/>
                  <a:pt x="23160" y="13227"/>
                  <a:pt x="23852" y="11453"/>
                </a:cubicBezTo>
                <a:cubicBezTo>
                  <a:pt x="24544" y="9670"/>
                  <a:pt x="24235" y="7382"/>
                  <a:pt x="22696" y="6267"/>
                </a:cubicBezTo>
                <a:cubicBezTo>
                  <a:pt x="21166" y="5160"/>
                  <a:pt x="19074" y="5526"/>
                  <a:pt x="17201" y="5339"/>
                </a:cubicBezTo>
                <a:cubicBezTo>
                  <a:pt x="15402" y="5152"/>
                  <a:pt x="13733" y="4411"/>
                  <a:pt x="12211" y="3467"/>
                </a:cubicBezTo>
                <a:cubicBezTo>
                  <a:pt x="10689" y="2523"/>
                  <a:pt x="9386" y="1008"/>
                  <a:pt x="7758" y="276"/>
                </a:cubicBezTo>
                <a:cubicBezTo>
                  <a:pt x="7334" y="86"/>
                  <a:pt x="6914" y="0"/>
                  <a:pt x="65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body" idx="1"/>
          </p:nvPr>
        </p:nvSpPr>
        <p:spPr>
          <a:xfrm>
            <a:off x="4357100" y="361325"/>
            <a:ext cx="4066800" cy="14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3600"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527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1"/>
          <p:cNvSpPr txBox="1">
            <a:spLocks noGrp="1"/>
          </p:cNvSpPr>
          <p:nvPr>
            <p:ph type="title" hasCustomPrompt="1"/>
          </p:nvPr>
        </p:nvSpPr>
        <p:spPr>
          <a:xfrm>
            <a:off x="1959900" y="664650"/>
            <a:ext cx="53241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1"/>
          </p:nvPr>
        </p:nvSpPr>
        <p:spPr>
          <a:xfrm flipH="1">
            <a:off x="3578600" y="1995525"/>
            <a:ext cx="20868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title" idx="2" hasCustomPrompt="1"/>
          </p:nvPr>
        </p:nvSpPr>
        <p:spPr>
          <a:xfrm>
            <a:off x="1959900" y="2278425"/>
            <a:ext cx="53241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3"/>
          </p:nvPr>
        </p:nvSpPr>
        <p:spPr>
          <a:xfrm flipH="1">
            <a:off x="3578600" y="3609300"/>
            <a:ext cx="20868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/>
          <p:nvPr/>
        </p:nvSpPr>
        <p:spPr>
          <a:xfrm rot="5400000" flipH="1">
            <a:off x="5766962" y="-544422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11"/>
          <p:cNvGrpSpPr/>
          <p:nvPr/>
        </p:nvGrpSpPr>
        <p:grpSpPr>
          <a:xfrm rot="6859571" flipH="1">
            <a:off x="201992" y="2098623"/>
            <a:ext cx="4042591" cy="6266501"/>
            <a:chOff x="-340050" y="-2"/>
            <a:chExt cx="2437096" cy="3777791"/>
          </a:xfrm>
        </p:grpSpPr>
        <p:sp>
          <p:nvSpPr>
            <p:cNvPr id="108" name="Google Shape;108;p11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11"/>
          <p:cNvGrpSpPr/>
          <p:nvPr/>
        </p:nvGrpSpPr>
        <p:grpSpPr>
          <a:xfrm rot="-5082426">
            <a:off x="7188157" y="-2495591"/>
            <a:ext cx="3626205" cy="4508527"/>
            <a:chOff x="374425" y="237975"/>
            <a:chExt cx="4197075" cy="5218300"/>
          </a:xfrm>
        </p:grpSpPr>
        <p:sp>
          <p:nvSpPr>
            <p:cNvPr id="117" name="Google Shape;117;p11"/>
            <p:cNvSpPr/>
            <p:nvPr/>
          </p:nvSpPr>
          <p:spPr>
            <a:xfrm>
              <a:off x="374425" y="237975"/>
              <a:ext cx="4197075" cy="5218300"/>
            </a:xfrm>
            <a:custGeom>
              <a:avLst/>
              <a:gdLst/>
              <a:ahLst/>
              <a:cxnLst/>
              <a:rect l="l" t="t" r="r" b="b"/>
              <a:pathLst>
                <a:path w="167883" h="208732" extrusionOk="0">
                  <a:moveTo>
                    <a:pt x="78853" y="1"/>
                  </a:moveTo>
                  <a:cubicBezTo>
                    <a:pt x="67656" y="1"/>
                    <a:pt x="56451" y="2617"/>
                    <a:pt x="46518" y="7813"/>
                  </a:cubicBezTo>
                  <a:lnTo>
                    <a:pt x="46606" y="7843"/>
                  </a:lnTo>
                  <a:cubicBezTo>
                    <a:pt x="33003" y="16655"/>
                    <a:pt x="31998" y="24522"/>
                    <a:pt x="21914" y="37179"/>
                  </a:cubicBezTo>
                  <a:cubicBezTo>
                    <a:pt x="13722" y="47440"/>
                    <a:pt x="6832" y="58944"/>
                    <a:pt x="3401" y="71601"/>
                  </a:cubicBezTo>
                  <a:cubicBezTo>
                    <a:pt x="1" y="84258"/>
                    <a:pt x="326" y="98216"/>
                    <a:pt x="5974" y="110045"/>
                  </a:cubicBezTo>
                  <a:cubicBezTo>
                    <a:pt x="8044" y="114422"/>
                    <a:pt x="10824" y="118443"/>
                    <a:pt x="12746" y="122879"/>
                  </a:cubicBezTo>
                  <a:cubicBezTo>
                    <a:pt x="20494" y="140682"/>
                    <a:pt x="13693" y="160998"/>
                    <a:pt x="12983" y="180398"/>
                  </a:cubicBezTo>
                  <a:cubicBezTo>
                    <a:pt x="12864" y="183739"/>
                    <a:pt x="12953" y="187170"/>
                    <a:pt x="14136" y="190304"/>
                  </a:cubicBezTo>
                  <a:cubicBezTo>
                    <a:pt x="15910" y="195006"/>
                    <a:pt x="20021" y="198466"/>
                    <a:pt x="24309" y="201098"/>
                  </a:cubicBezTo>
                  <a:cubicBezTo>
                    <a:pt x="30785" y="205061"/>
                    <a:pt x="38060" y="207545"/>
                    <a:pt x="45601" y="208432"/>
                  </a:cubicBezTo>
                  <a:cubicBezTo>
                    <a:pt x="47311" y="208624"/>
                    <a:pt x="49040" y="208731"/>
                    <a:pt x="50766" y="208731"/>
                  </a:cubicBezTo>
                  <a:cubicBezTo>
                    <a:pt x="54888" y="208731"/>
                    <a:pt x="58997" y="208121"/>
                    <a:pt x="62812" y="206599"/>
                  </a:cubicBezTo>
                  <a:cubicBezTo>
                    <a:pt x="82241" y="198762"/>
                    <a:pt x="86411" y="171555"/>
                    <a:pt x="104243" y="160584"/>
                  </a:cubicBezTo>
                  <a:cubicBezTo>
                    <a:pt x="112553" y="155498"/>
                    <a:pt x="122696" y="154640"/>
                    <a:pt x="131923" y="151624"/>
                  </a:cubicBezTo>
                  <a:cubicBezTo>
                    <a:pt x="145467" y="147217"/>
                    <a:pt x="157680" y="137399"/>
                    <a:pt x="162796" y="124092"/>
                  </a:cubicBezTo>
                  <a:cubicBezTo>
                    <a:pt x="167882" y="110784"/>
                    <a:pt x="164748" y="94135"/>
                    <a:pt x="153658" y="85175"/>
                  </a:cubicBezTo>
                  <a:cubicBezTo>
                    <a:pt x="147271" y="79999"/>
                    <a:pt x="138813" y="77515"/>
                    <a:pt x="133401" y="71364"/>
                  </a:cubicBezTo>
                  <a:cubicBezTo>
                    <a:pt x="120389" y="56489"/>
                    <a:pt x="132248" y="30347"/>
                    <a:pt x="119887" y="14940"/>
                  </a:cubicBezTo>
                  <a:cubicBezTo>
                    <a:pt x="116604" y="10829"/>
                    <a:pt x="111932" y="8050"/>
                    <a:pt x="107111" y="5920"/>
                  </a:cubicBezTo>
                  <a:cubicBezTo>
                    <a:pt x="98255" y="1966"/>
                    <a:pt x="88558" y="1"/>
                    <a:pt x="78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562200" y="370825"/>
              <a:ext cx="3586425" cy="4947375"/>
            </a:xfrm>
            <a:custGeom>
              <a:avLst/>
              <a:gdLst/>
              <a:ahLst/>
              <a:cxnLst/>
              <a:rect l="l" t="t" r="r" b="b"/>
              <a:pathLst>
                <a:path w="143457" h="197895" extrusionOk="0">
                  <a:moveTo>
                    <a:pt x="64073" y="0"/>
                  </a:moveTo>
                  <a:cubicBezTo>
                    <a:pt x="51238" y="0"/>
                    <a:pt x="38437" y="6359"/>
                    <a:pt x="29958" y="16191"/>
                  </a:cubicBezTo>
                  <a:cubicBezTo>
                    <a:pt x="19607" y="28227"/>
                    <a:pt x="15349" y="44728"/>
                    <a:pt x="16177" y="60609"/>
                  </a:cubicBezTo>
                  <a:cubicBezTo>
                    <a:pt x="17094" y="77761"/>
                    <a:pt x="23511" y="94972"/>
                    <a:pt x="19726" y="111740"/>
                  </a:cubicBezTo>
                  <a:cubicBezTo>
                    <a:pt x="16443" y="126141"/>
                    <a:pt x="799" y="139478"/>
                    <a:pt x="385" y="153703"/>
                  </a:cubicBezTo>
                  <a:cubicBezTo>
                    <a:pt x="1" y="166922"/>
                    <a:pt x="14698" y="174758"/>
                    <a:pt x="24516" y="180318"/>
                  </a:cubicBezTo>
                  <a:cubicBezTo>
                    <a:pt x="37232" y="187534"/>
                    <a:pt x="51486" y="191615"/>
                    <a:pt x="65681" y="194661"/>
                  </a:cubicBezTo>
                  <a:lnTo>
                    <a:pt x="57745" y="191661"/>
                  </a:lnTo>
                  <a:lnTo>
                    <a:pt x="57745" y="191661"/>
                  </a:lnTo>
                  <a:cubicBezTo>
                    <a:pt x="68215" y="195529"/>
                    <a:pt x="82806" y="197894"/>
                    <a:pt x="97007" y="197894"/>
                  </a:cubicBezTo>
                  <a:cubicBezTo>
                    <a:pt x="109580" y="197894"/>
                    <a:pt x="121847" y="196040"/>
                    <a:pt x="130681" y="191733"/>
                  </a:cubicBezTo>
                  <a:cubicBezTo>
                    <a:pt x="136654" y="188835"/>
                    <a:pt x="141652" y="182950"/>
                    <a:pt x="141504" y="176296"/>
                  </a:cubicBezTo>
                  <a:cubicBezTo>
                    <a:pt x="141416" y="172540"/>
                    <a:pt x="139700" y="168992"/>
                    <a:pt x="138695" y="165354"/>
                  </a:cubicBezTo>
                  <a:cubicBezTo>
                    <a:pt x="135531" y="154087"/>
                    <a:pt x="139020" y="142199"/>
                    <a:pt x="141149" y="130666"/>
                  </a:cubicBezTo>
                  <a:cubicBezTo>
                    <a:pt x="143249" y="119133"/>
                    <a:pt x="143456" y="105855"/>
                    <a:pt x="135412" y="97338"/>
                  </a:cubicBezTo>
                  <a:cubicBezTo>
                    <a:pt x="129853" y="91423"/>
                    <a:pt x="121573" y="89176"/>
                    <a:pt x="113884" y="86514"/>
                  </a:cubicBezTo>
                  <a:cubicBezTo>
                    <a:pt x="106225" y="83853"/>
                    <a:pt x="98122" y="79949"/>
                    <a:pt x="94751" y="72556"/>
                  </a:cubicBezTo>
                  <a:cubicBezTo>
                    <a:pt x="89546" y="61023"/>
                    <a:pt x="98358" y="48218"/>
                    <a:pt x="99393" y="35591"/>
                  </a:cubicBezTo>
                  <a:cubicBezTo>
                    <a:pt x="100665" y="19769"/>
                    <a:pt x="88126" y="4628"/>
                    <a:pt x="72660" y="991"/>
                  </a:cubicBezTo>
                  <a:cubicBezTo>
                    <a:pt x="69828" y="319"/>
                    <a:pt x="66950" y="0"/>
                    <a:pt x="64073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524050" y="838275"/>
              <a:ext cx="1187350" cy="527800"/>
            </a:xfrm>
            <a:custGeom>
              <a:avLst/>
              <a:gdLst/>
              <a:ahLst/>
              <a:cxnLst/>
              <a:rect l="l" t="t" r="r" b="b"/>
              <a:pathLst>
                <a:path w="47494" h="21112" extrusionOk="0">
                  <a:moveTo>
                    <a:pt x="13488" y="1"/>
                  </a:moveTo>
                  <a:cubicBezTo>
                    <a:pt x="9425" y="1"/>
                    <a:pt x="5544" y="780"/>
                    <a:pt x="2130" y="3969"/>
                  </a:cubicBezTo>
                  <a:cubicBezTo>
                    <a:pt x="1242" y="4798"/>
                    <a:pt x="414" y="5833"/>
                    <a:pt x="296" y="7045"/>
                  </a:cubicBezTo>
                  <a:cubicBezTo>
                    <a:pt x="0" y="9884"/>
                    <a:pt x="3460" y="11481"/>
                    <a:pt x="6299" y="11777"/>
                  </a:cubicBezTo>
                  <a:cubicBezTo>
                    <a:pt x="7760" y="11919"/>
                    <a:pt x="9261" y="11945"/>
                    <a:pt x="10769" y="11945"/>
                  </a:cubicBezTo>
                  <a:cubicBezTo>
                    <a:pt x="11616" y="11945"/>
                    <a:pt x="12465" y="11937"/>
                    <a:pt x="13311" y="11937"/>
                  </a:cubicBezTo>
                  <a:cubicBezTo>
                    <a:pt x="17521" y="11937"/>
                    <a:pt x="21651" y="12137"/>
                    <a:pt x="24989" y="14527"/>
                  </a:cubicBezTo>
                  <a:cubicBezTo>
                    <a:pt x="26409" y="15562"/>
                    <a:pt x="27591" y="16922"/>
                    <a:pt x="28922" y="18046"/>
                  </a:cubicBezTo>
                  <a:cubicBezTo>
                    <a:pt x="31164" y="19927"/>
                    <a:pt x="34057" y="21112"/>
                    <a:pt x="36955" y="21112"/>
                  </a:cubicBezTo>
                  <a:cubicBezTo>
                    <a:pt x="37383" y="21112"/>
                    <a:pt x="37811" y="21086"/>
                    <a:pt x="38237" y="21033"/>
                  </a:cubicBezTo>
                  <a:cubicBezTo>
                    <a:pt x="41579" y="20619"/>
                    <a:pt x="44714" y="18401"/>
                    <a:pt x="45867" y="15266"/>
                  </a:cubicBezTo>
                  <a:cubicBezTo>
                    <a:pt x="47494" y="10830"/>
                    <a:pt x="44862" y="5714"/>
                    <a:pt x="40869" y="3230"/>
                  </a:cubicBezTo>
                  <a:cubicBezTo>
                    <a:pt x="37623" y="1186"/>
                    <a:pt x="33751" y="570"/>
                    <a:pt x="29889" y="570"/>
                  </a:cubicBezTo>
                  <a:cubicBezTo>
                    <a:pt x="29002" y="570"/>
                    <a:pt x="28115" y="602"/>
                    <a:pt x="27237" y="657"/>
                  </a:cubicBezTo>
                  <a:cubicBezTo>
                    <a:pt x="26626" y="697"/>
                    <a:pt x="26013" y="714"/>
                    <a:pt x="25398" y="714"/>
                  </a:cubicBezTo>
                  <a:cubicBezTo>
                    <a:pt x="21428" y="714"/>
                    <a:pt x="17375" y="1"/>
                    <a:pt x="13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3029275" y="1578900"/>
              <a:ext cx="971475" cy="730575"/>
            </a:xfrm>
            <a:custGeom>
              <a:avLst/>
              <a:gdLst/>
              <a:ahLst/>
              <a:cxnLst/>
              <a:rect l="l" t="t" r="r" b="b"/>
              <a:pathLst>
                <a:path w="38859" h="29223" extrusionOk="0">
                  <a:moveTo>
                    <a:pt x="15210" y="1"/>
                  </a:moveTo>
                  <a:cubicBezTo>
                    <a:pt x="9319" y="1"/>
                    <a:pt x="3114" y="6346"/>
                    <a:pt x="1124" y="11162"/>
                  </a:cubicBezTo>
                  <a:cubicBezTo>
                    <a:pt x="444" y="12789"/>
                    <a:pt x="1" y="14711"/>
                    <a:pt x="799" y="16278"/>
                  </a:cubicBezTo>
                  <a:cubicBezTo>
                    <a:pt x="1391" y="17284"/>
                    <a:pt x="2278" y="18082"/>
                    <a:pt x="3342" y="18526"/>
                  </a:cubicBezTo>
                  <a:cubicBezTo>
                    <a:pt x="7926" y="20684"/>
                    <a:pt x="13752" y="18614"/>
                    <a:pt x="18158" y="21098"/>
                  </a:cubicBezTo>
                  <a:cubicBezTo>
                    <a:pt x="19785" y="21986"/>
                    <a:pt x="21056" y="23435"/>
                    <a:pt x="22476" y="24647"/>
                  </a:cubicBezTo>
                  <a:cubicBezTo>
                    <a:pt x="25935" y="27608"/>
                    <a:pt x="30323" y="29223"/>
                    <a:pt x="34857" y="29223"/>
                  </a:cubicBezTo>
                  <a:cubicBezTo>
                    <a:pt x="35440" y="29223"/>
                    <a:pt x="36025" y="29196"/>
                    <a:pt x="36611" y="29142"/>
                  </a:cubicBezTo>
                  <a:cubicBezTo>
                    <a:pt x="37114" y="29142"/>
                    <a:pt x="37617" y="28965"/>
                    <a:pt x="38060" y="28699"/>
                  </a:cubicBezTo>
                  <a:cubicBezTo>
                    <a:pt x="38593" y="28255"/>
                    <a:pt x="38740" y="27516"/>
                    <a:pt x="38800" y="26835"/>
                  </a:cubicBezTo>
                  <a:cubicBezTo>
                    <a:pt x="38829" y="26569"/>
                    <a:pt x="38859" y="26303"/>
                    <a:pt x="38859" y="26037"/>
                  </a:cubicBezTo>
                  <a:cubicBezTo>
                    <a:pt x="34600" y="23671"/>
                    <a:pt x="30401" y="21335"/>
                    <a:pt x="27207" y="17727"/>
                  </a:cubicBezTo>
                  <a:cubicBezTo>
                    <a:pt x="23363" y="13321"/>
                    <a:pt x="21677" y="7909"/>
                    <a:pt x="20908" y="2083"/>
                  </a:cubicBezTo>
                  <a:cubicBezTo>
                    <a:pt x="19844" y="1344"/>
                    <a:pt x="18690" y="753"/>
                    <a:pt x="17478" y="339"/>
                  </a:cubicBezTo>
                  <a:cubicBezTo>
                    <a:pt x="16734" y="108"/>
                    <a:pt x="15975" y="1"/>
                    <a:pt x="15210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375175" y="1847600"/>
              <a:ext cx="487950" cy="1146975"/>
            </a:xfrm>
            <a:custGeom>
              <a:avLst/>
              <a:gdLst/>
              <a:ahLst/>
              <a:cxnLst/>
              <a:rect l="l" t="t" r="r" b="b"/>
              <a:pathLst>
                <a:path w="19518" h="45879" extrusionOk="0">
                  <a:moveTo>
                    <a:pt x="5737" y="0"/>
                  </a:moveTo>
                  <a:cubicBezTo>
                    <a:pt x="4850" y="2366"/>
                    <a:pt x="4052" y="4791"/>
                    <a:pt x="3401" y="7245"/>
                  </a:cubicBezTo>
                  <a:cubicBezTo>
                    <a:pt x="0" y="19873"/>
                    <a:pt x="296" y="33772"/>
                    <a:pt x="5915" y="45601"/>
                  </a:cubicBezTo>
                  <a:cubicBezTo>
                    <a:pt x="6860" y="45777"/>
                    <a:pt x="7809" y="45879"/>
                    <a:pt x="8745" y="45879"/>
                  </a:cubicBezTo>
                  <a:cubicBezTo>
                    <a:pt x="10329" y="45879"/>
                    <a:pt x="11877" y="45586"/>
                    <a:pt x="13308" y="44861"/>
                  </a:cubicBezTo>
                  <a:cubicBezTo>
                    <a:pt x="18453" y="42259"/>
                    <a:pt x="19518" y="34807"/>
                    <a:pt x="16827" y="29691"/>
                  </a:cubicBezTo>
                  <a:cubicBezTo>
                    <a:pt x="15585" y="27325"/>
                    <a:pt x="13692" y="25196"/>
                    <a:pt x="13308" y="22564"/>
                  </a:cubicBezTo>
                  <a:cubicBezTo>
                    <a:pt x="12627" y="17625"/>
                    <a:pt x="17566" y="12953"/>
                    <a:pt x="16235" y="8162"/>
                  </a:cubicBezTo>
                  <a:cubicBezTo>
                    <a:pt x="15821" y="6654"/>
                    <a:pt x="14757" y="5087"/>
                    <a:pt x="13367" y="3726"/>
                  </a:cubicBezTo>
                  <a:cubicBezTo>
                    <a:pt x="11267" y="1686"/>
                    <a:pt x="8399" y="178"/>
                    <a:pt x="573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11"/>
          <p:cNvSpPr/>
          <p:nvPr/>
        </p:nvSpPr>
        <p:spPr>
          <a:xfrm>
            <a:off x="7794735" y="2094848"/>
            <a:ext cx="629274" cy="644951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1"/>
          <p:cNvSpPr/>
          <p:nvPr/>
        </p:nvSpPr>
        <p:spPr>
          <a:xfrm>
            <a:off x="657195" y="1545690"/>
            <a:ext cx="367483" cy="376620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68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/>
          <p:nvPr/>
        </p:nvSpPr>
        <p:spPr>
          <a:xfrm rot="5400000">
            <a:off x="5468968" y="1499747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2"/>
          <p:cNvSpPr/>
          <p:nvPr/>
        </p:nvSpPr>
        <p:spPr>
          <a:xfrm>
            <a:off x="7974354" y="2157706"/>
            <a:ext cx="339188" cy="34578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2"/>
          <p:cNvSpPr/>
          <p:nvPr/>
        </p:nvSpPr>
        <p:spPr>
          <a:xfrm>
            <a:off x="8040018" y="3210327"/>
            <a:ext cx="953208" cy="971699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"/>
          <p:cNvSpPr/>
          <p:nvPr/>
        </p:nvSpPr>
        <p:spPr>
          <a:xfrm>
            <a:off x="-419885" y="820373"/>
            <a:ext cx="916686" cy="93443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2"/>
          <p:cNvSpPr/>
          <p:nvPr/>
        </p:nvSpPr>
        <p:spPr>
          <a:xfrm>
            <a:off x="536849" y="346049"/>
            <a:ext cx="419412" cy="427572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2"/>
          <p:cNvSpPr txBox="1">
            <a:spLocks noGrp="1"/>
          </p:cNvSpPr>
          <p:nvPr>
            <p:ph type="subTitle" idx="1"/>
          </p:nvPr>
        </p:nvSpPr>
        <p:spPr>
          <a:xfrm flipH="1">
            <a:off x="1207125" y="1573636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title" hasCustomPrompt="1"/>
          </p:nvPr>
        </p:nvSpPr>
        <p:spPr>
          <a:xfrm>
            <a:off x="4221900" y="13829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2"/>
          <p:cNvSpPr txBox="1">
            <a:spLocks noGrp="1"/>
          </p:cNvSpPr>
          <p:nvPr>
            <p:ph type="subTitle" idx="2"/>
          </p:nvPr>
        </p:nvSpPr>
        <p:spPr>
          <a:xfrm flipH="1">
            <a:off x="965925" y="1186011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title" idx="3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subTitle" idx="4"/>
          </p:nvPr>
        </p:nvSpPr>
        <p:spPr>
          <a:xfrm flipH="1">
            <a:off x="5471775" y="2759330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subTitle" idx="5"/>
          </p:nvPr>
        </p:nvSpPr>
        <p:spPr>
          <a:xfrm flipH="1">
            <a:off x="5471775" y="2371705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subTitle" idx="6"/>
          </p:nvPr>
        </p:nvSpPr>
        <p:spPr>
          <a:xfrm flipH="1">
            <a:off x="1207125" y="3952110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2"/>
          <p:cNvSpPr txBox="1">
            <a:spLocks noGrp="1"/>
          </p:cNvSpPr>
          <p:nvPr>
            <p:ph type="subTitle" idx="7"/>
          </p:nvPr>
        </p:nvSpPr>
        <p:spPr>
          <a:xfrm flipH="1">
            <a:off x="965925" y="3564485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8" name="Google Shape;138;p12"/>
          <p:cNvSpPr txBox="1">
            <a:spLocks noGrp="1"/>
          </p:cNvSpPr>
          <p:nvPr>
            <p:ph type="title" idx="8" hasCustomPrompt="1"/>
          </p:nvPr>
        </p:nvSpPr>
        <p:spPr>
          <a:xfrm>
            <a:off x="3736125" y="2614383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2"/>
          <p:cNvSpPr txBox="1">
            <a:spLocks noGrp="1"/>
          </p:cNvSpPr>
          <p:nvPr>
            <p:ph type="title" idx="9" hasCustomPrompt="1"/>
          </p:nvPr>
        </p:nvSpPr>
        <p:spPr>
          <a:xfrm>
            <a:off x="4221900" y="3836283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28749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"/>
          <p:cNvSpPr txBox="1">
            <a:spLocks noGrp="1"/>
          </p:cNvSpPr>
          <p:nvPr>
            <p:ph type="ctrTitle"/>
          </p:nvPr>
        </p:nvSpPr>
        <p:spPr>
          <a:xfrm flipH="1">
            <a:off x="6992626" y="1101750"/>
            <a:ext cx="129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4"/>
          <p:cNvSpPr txBox="1">
            <a:spLocks noGrp="1"/>
          </p:cNvSpPr>
          <p:nvPr>
            <p:ph type="subTitle" idx="1"/>
          </p:nvPr>
        </p:nvSpPr>
        <p:spPr>
          <a:xfrm flipH="1">
            <a:off x="6358430" y="2097460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ctrTitle" idx="2"/>
          </p:nvPr>
        </p:nvSpPr>
        <p:spPr>
          <a:xfrm flipH="1">
            <a:off x="866500" y="2166800"/>
            <a:ext cx="15606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4"/>
          <p:cNvSpPr txBox="1">
            <a:spLocks noGrp="1"/>
          </p:cNvSpPr>
          <p:nvPr>
            <p:ph type="subTitle" idx="3"/>
          </p:nvPr>
        </p:nvSpPr>
        <p:spPr>
          <a:xfrm flipH="1">
            <a:off x="866507" y="3414881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 idx="4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32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/>
          <p:nvPr/>
        </p:nvSpPr>
        <p:spPr>
          <a:xfrm rot="5400000" flipH="1">
            <a:off x="6518816" y="-160911"/>
            <a:ext cx="3217346" cy="31318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5"/>
          <p:cNvSpPr/>
          <p:nvPr/>
        </p:nvSpPr>
        <p:spPr>
          <a:xfrm rot="-5400000" flipH="1">
            <a:off x="-586834" y="2582289"/>
            <a:ext cx="3217346" cy="31318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"/>
          <p:cNvSpPr/>
          <p:nvPr/>
        </p:nvSpPr>
        <p:spPr>
          <a:xfrm>
            <a:off x="7096125" y="-140350"/>
            <a:ext cx="741220" cy="755698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5"/>
          <p:cNvSpPr/>
          <p:nvPr/>
        </p:nvSpPr>
        <p:spPr>
          <a:xfrm>
            <a:off x="209550" y="3875400"/>
            <a:ext cx="638169" cy="650635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5"/>
          <p:cNvSpPr/>
          <p:nvPr/>
        </p:nvSpPr>
        <p:spPr>
          <a:xfrm>
            <a:off x="609600" y="3013675"/>
            <a:ext cx="371460" cy="37871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5"/>
          <p:cNvSpPr/>
          <p:nvPr/>
        </p:nvSpPr>
        <p:spPr>
          <a:xfrm>
            <a:off x="8238275" y="1101762"/>
            <a:ext cx="371460" cy="37871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 txBox="1">
            <a:spLocks noGrp="1"/>
          </p:cNvSpPr>
          <p:nvPr>
            <p:ph type="ctrTitle"/>
          </p:nvPr>
        </p:nvSpPr>
        <p:spPr>
          <a:xfrm flipH="1">
            <a:off x="5195037" y="339239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5"/>
          <p:cNvSpPr txBox="1">
            <a:spLocks noGrp="1"/>
          </p:cNvSpPr>
          <p:nvPr>
            <p:ph type="subTitle" idx="1"/>
          </p:nvPr>
        </p:nvSpPr>
        <p:spPr>
          <a:xfrm flipH="1">
            <a:off x="4895586" y="381112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5" name="Google Shape;165;p15"/>
          <p:cNvSpPr txBox="1">
            <a:spLocks noGrp="1"/>
          </p:cNvSpPr>
          <p:nvPr>
            <p:ph type="ctrTitle" idx="2"/>
          </p:nvPr>
        </p:nvSpPr>
        <p:spPr>
          <a:xfrm flipH="1">
            <a:off x="5195037" y="173434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subTitle" idx="3"/>
          </p:nvPr>
        </p:nvSpPr>
        <p:spPr>
          <a:xfrm flipH="1">
            <a:off x="4895586" y="215307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7" name="Google Shape;167;p15"/>
          <p:cNvSpPr txBox="1">
            <a:spLocks noGrp="1"/>
          </p:cNvSpPr>
          <p:nvPr>
            <p:ph type="ctrTitle" idx="4"/>
          </p:nvPr>
        </p:nvSpPr>
        <p:spPr>
          <a:xfrm flipH="1">
            <a:off x="2395780" y="339239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subTitle" idx="5"/>
          </p:nvPr>
        </p:nvSpPr>
        <p:spPr>
          <a:xfrm flipH="1">
            <a:off x="2096388" y="381112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ctrTitle" idx="6"/>
          </p:nvPr>
        </p:nvSpPr>
        <p:spPr>
          <a:xfrm flipH="1">
            <a:off x="2268430" y="1734343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subTitle" idx="7"/>
          </p:nvPr>
        </p:nvSpPr>
        <p:spPr>
          <a:xfrm flipH="1">
            <a:off x="2096388" y="215307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1" name="Google Shape;171;p15"/>
          <p:cNvSpPr txBox="1">
            <a:spLocks noGrp="1"/>
          </p:cNvSpPr>
          <p:nvPr>
            <p:ph type="title" idx="8"/>
          </p:nvPr>
        </p:nvSpPr>
        <p:spPr>
          <a:xfrm>
            <a:off x="2886075" y="346050"/>
            <a:ext cx="3372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872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/>
          <p:nvPr/>
        </p:nvSpPr>
        <p:spPr>
          <a:xfrm rot="-1256097" flipH="1">
            <a:off x="246414" y="654727"/>
            <a:ext cx="3034839" cy="2199547"/>
          </a:xfrm>
          <a:custGeom>
            <a:avLst/>
            <a:gdLst/>
            <a:ahLst/>
            <a:cxnLst/>
            <a:rect l="l" t="t" r="r" b="b"/>
            <a:pathLst>
              <a:path w="19229" h="15740" extrusionOk="0">
                <a:moveTo>
                  <a:pt x="9841" y="0"/>
                </a:moveTo>
                <a:cubicBezTo>
                  <a:pt x="9447" y="0"/>
                  <a:pt x="8949" y="157"/>
                  <a:pt x="8230" y="559"/>
                </a:cubicBezTo>
                <a:cubicBezTo>
                  <a:pt x="6692" y="1422"/>
                  <a:pt x="6016" y="2016"/>
                  <a:pt x="4225" y="2293"/>
                </a:cubicBezTo>
                <a:cubicBezTo>
                  <a:pt x="2752" y="2513"/>
                  <a:pt x="1767" y="2464"/>
                  <a:pt x="1042" y="4019"/>
                </a:cubicBezTo>
                <a:cubicBezTo>
                  <a:pt x="0" y="6282"/>
                  <a:pt x="2003" y="7698"/>
                  <a:pt x="2247" y="9807"/>
                </a:cubicBezTo>
                <a:cubicBezTo>
                  <a:pt x="2450" y="11565"/>
                  <a:pt x="1132" y="13576"/>
                  <a:pt x="2222" y="14976"/>
                </a:cubicBezTo>
                <a:cubicBezTo>
                  <a:pt x="2647" y="15522"/>
                  <a:pt x="3280" y="15740"/>
                  <a:pt x="3966" y="15740"/>
                </a:cubicBezTo>
                <a:cubicBezTo>
                  <a:pt x="4751" y="15740"/>
                  <a:pt x="5606" y="15454"/>
                  <a:pt x="6293" y="15049"/>
                </a:cubicBezTo>
                <a:cubicBezTo>
                  <a:pt x="7571" y="14292"/>
                  <a:pt x="8776" y="13201"/>
                  <a:pt x="10265" y="13169"/>
                </a:cubicBezTo>
                <a:cubicBezTo>
                  <a:pt x="10288" y="13168"/>
                  <a:pt x="10310" y="13168"/>
                  <a:pt x="10332" y="13168"/>
                </a:cubicBezTo>
                <a:cubicBezTo>
                  <a:pt x="11506" y="13168"/>
                  <a:pt x="12688" y="13827"/>
                  <a:pt x="13817" y="13827"/>
                </a:cubicBezTo>
                <a:cubicBezTo>
                  <a:pt x="14108" y="13827"/>
                  <a:pt x="14395" y="13784"/>
                  <a:pt x="14677" y="13674"/>
                </a:cubicBezTo>
                <a:cubicBezTo>
                  <a:pt x="15744" y="13258"/>
                  <a:pt x="16257" y="12037"/>
                  <a:pt x="16411" y="10906"/>
                </a:cubicBezTo>
                <a:cubicBezTo>
                  <a:pt x="16566" y="9766"/>
                  <a:pt x="16468" y="8594"/>
                  <a:pt x="16818" y="7503"/>
                </a:cubicBezTo>
                <a:cubicBezTo>
                  <a:pt x="17225" y="6241"/>
                  <a:pt x="18194" y="5232"/>
                  <a:pt x="18707" y="4011"/>
                </a:cubicBezTo>
                <a:cubicBezTo>
                  <a:pt x="19228" y="2790"/>
                  <a:pt x="19057" y="1048"/>
                  <a:pt x="17828" y="559"/>
                </a:cubicBezTo>
                <a:cubicBezTo>
                  <a:pt x="17609" y="473"/>
                  <a:pt x="17388" y="437"/>
                  <a:pt x="17166" y="437"/>
                </a:cubicBezTo>
                <a:cubicBezTo>
                  <a:pt x="15887" y="437"/>
                  <a:pt x="14559" y="1648"/>
                  <a:pt x="13288" y="1648"/>
                </a:cubicBezTo>
                <a:cubicBezTo>
                  <a:pt x="13063" y="1648"/>
                  <a:pt x="12839" y="1610"/>
                  <a:pt x="12618" y="1520"/>
                </a:cubicBezTo>
                <a:cubicBezTo>
                  <a:pt x="11156" y="936"/>
                  <a:pt x="10806" y="0"/>
                  <a:pt x="98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7"/>
          <p:cNvSpPr/>
          <p:nvPr/>
        </p:nvSpPr>
        <p:spPr>
          <a:xfrm rot="5400000">
            <a:off x="5272412" y="1830000"/>
            <a:ext cx="3923738" cy="3819438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body" idx="1"/>
          </p:nvPr>
        </p:nvSpPr>
        <p:spPr>
          <a:xfrm>
            <a:off x="1630925" y="1451375"/>
            <a:ext cx="5882100" cy="24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2" name="Google Shape;192;p17"/>
          <p:cNvSpPr/>
          <p:nvPr/>
        </p:nvSpPr>
        <p:spPr>
          <a:xfrm>
            <a:off x="8068951" y="1415225"/>
            <a:ext cx="310326" cy="3180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8511773" y="2032679"/>
            <a:ext cx="960476" cy="98437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"/>
          <p:cNvSpPr/>
          <p:nvPr/>
        </p:nvSpPr>
        <p:spPr>
          <a:xfrm>
            <a:off x="1357125" y="929401"/>
            <a:ext cx="411953" cy="42219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97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4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0" name="Google Shape;250;p24"/>
          <p:cNvSpPr/>
          <p:nvPr/>
        </p:nvSpPr>
        <p:spPr>
          <a:xfrm rot="-1799972">
            <a:off x="7107554" y="2597206"/>
            <a:ext cx="6240356" cy="3109502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/>
          <p:nvPr/>
        </p:nvSpPr>
        <p:spPr>
          <a:xfrm rot="954221">
            <a:off x="-1260687" y="2820017"/>
            <a:ext cx="5561610" cy="2771175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title"/>
          </p:nvPr>
        </p:nvSpPr>
        <p:spPr>
          <a:xfrm>
            <a:off x="3197100" y="880154"/>
            <a:ext cx="2749800" cy="112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2" name="Google Shape;212;p19"/>
          <p:cNvSpPr txBox="1">
            <a:spLocks noGrp="1"/>
          </p:cNvSpPr>
          <p:nvPr>
            <p:ph type="subTitle" idx="1"/>
          </p:nvPr>
        </p:nvSpPr>
        <p:spPr>
          <a:xfrm>
            <a:off x="3091800" y="2001550"/>
            <a:ext cx="2960400" cy="13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3" name="Google Shape;213;p19"/>
          <p:cNvSpPr txBox="1"/>
          <p:nvPr/>
        </p:nvSpPr>
        <p:spPr>
          <a:xfrm>
            <a:off x="2876550" y="3571800"/>
            <a:ext cx="33909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rPr>
              <a:t>CREDITS: This presentation template was created by </a:t>
            </a:r>
            <a:r>
              <a:rPr lang="en" sz="1000" b="1">
                <a:solidFill>
                  <a:schemeClr val="lt2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2"/>
              </a:rPr>
              <a:t>Slidesgo</a:t>
            </a:r>
            <a:r>
              <a:rPr lang="en" sz="1000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rPr>
              <a:t>, including icons by </a:t>
            </a:r>
            <a:r>
              <a:rPr lang="en" sz="1000" b="1">
                <a:solidFill>
                  <a:schemeClr val="lt2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3"/>
              </a:rPr>
              <a:t>Flaticon</a:t>
            </a:r>
            <a:r>
              <a:rPr lang="en" sz="1000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rPr>
              <a:t>, and infographics &amp; images by </a:t>
            </a:r>
            <a:r>
              <a:rPr lang="en" sz="1000" b="1">
                <a:solidFill>
                  <a:schemeClr val="lt2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4"/>
              </a:rPr>
              <a:t>Freepik</a:t>
            </a:r>
            <a:endParaRPr sz="1000" b="1">
              <a:solidFill>
                <a:schemeClr val="lt2"/>
              </a:solidFill>
              <a:latin typeface="Hind"/>
              <a:ea typeface="Hind"/>
              <a:cs typeface="Hind"/>
              <a:sym typeface="Hind"/>
            </a:endParaRPr>
          </a:p>
        </p:txBody>
      </p:sp>
      <p:grpSp>
        <p:nvGrpSpPr>
          <p:cNvPr id="214" name="Google Shape;214;p19"/>
          <p:cNvGrpSpPr/>
          <p:nvPr/>
        </p:nvGrpSpPr>
        <p:grpSpPr>
          <a:xfrm>
            <a:off x="7066629" y="1334095"/>
            <a:ext cx="3626273" cy="4508611"/>
            <a:chOff x="6721529" y="1466845"/>
            <a:chExt cx="3626273" cy="4508611"/>
          </a:xfrm>
        </p:grpSpPr>
        <p:grpSp>
          <p:nvGrpSpPr>
            <p:cNvPr id="215" name="Google Shape;215;p19"/>
            <p:cNvGrpSpPr/>
            <p:nvPr/>
          </p:nvGrpSpPr>
          <p:grpSpPr>
            <a:xfrm>
              <a:off x="6721529" y="1466845"/>
              <a:ext cx="3626273" cy="4508611"/>
              <a:chOff x="374425" y="237975"/>
              <a:chExt cx="4197075" cy="5218300"/>
            </a:xfrm>
          </p:grpSpPr>
          <p:sp>
            <p:nvSpPr>
              <p:cNvPr id="216" name="Google Shape;216;p19"/>
              <p:cNvSpPr/>
              <p:nvPr/>
            </p:nvSpPr>
            <p:spPr>
              <a:xfrm>
                <a:off x="374425" y="237975"/>
                <a:ext cx="4197075" cy="5218300"/>
              </a:xfrm>
              <a:custGeom>
                <a:avLst/>
                <a:gdLst/>
                <a:ahLst/>
                <a:cxnLst/>
                <a:rect l="l" t="t" r="r" b="b"/>
                <a:pathLst>
                  <a:path w="167883" h="208732" extrusionOk="0">
                    <a:moveTo>
                      <a:pt x="78853" y="1"/>
                    </a:moveTo>
                    <a:cubicBezTo>
                      <a:pt x="67656" y="1"/>
                      <a:pt x="56451" y="2617"/>
                      <a:pt x="46518" y="7813"/>
                    </a:cubicBezTo>
                    <a:lnTo>
                      <a:pt x="46606" y="7843"/>
                    </a:lnTo>
                    <a:cubicBezTo>
                      <a:pt x="33003" y="16655"/>
                      <a:pt x="31998" y="24522"/>
                      <a:pt x="21914" y="37179"/>
                    </a:cubicBezTo>
                    <a:cubicBezTo>
                      <a:pt x="13722" y="47440"/>
                      <a:pt x="6832" y="58944"/>
                      <a:pt x="3401" y="71601"/>
                    </a:cubicBezTo>
                    <a:cubicBezTo>
                      <a:pt x="1" y="84258"/>
                      <a:pt x="326" y="98216"/>
                      <a:pt x="5974" y="110045"/>
                    </a:cubicBezTo>
                    <a:cubicBezTo>
                      <a:pt x="8044" y="114422"/>
                      <a:pt x="10824" y="118443"/>
                      <a:pt x="12746" y="122879"/>
                    </a:cubicBezTo>
                    <a:cubicBezTo>
                      <a:pt x="20494" y="140682"/>
                      <a:pt x="13693" y="160998"/>
                      <a:pt x="12983" y="180398"/>
                    </a:cubicBezTo>
                    <a:cubicBezTo>
                      <a:pt x="12864" y="183739"/>
                      <a:pt x="12953" y="187170"/>
                      <a:pt x="14136" y="190304"/>
                    </a:cubicBezTo>
                    <a:cubicBezTo>
                      <a:pt x="15910" y="195006"/>
                      <a:pt x="20021" y="198466"/>
                      <a:pt x="24309" y="201098"/>
                    </a:cubicBezTo>
                    <a:cubicBezTo>
                      <a:pt x="30785" y="205061"/>
                      <a:pt x="38060" y="207545"/>
                      <a:pt x="45601" y="208432"/>
                    </a:cubicBezTo>
                    <a:cubicBezTo>
                      <a:pt x="47311" y="208624"/>
                      <a:pt x="49040" y="208731"/>
                      <a:pt x="50766" y="208731"/>
                    </a:cubicBezTo>
                    <a:cubicBezTo>
                      <a:pt x="54888" y="208731"/>
                      <a:pt x="58997" y="208121"/>
                      <a:pt x="62812" y="206599"/>
                    </a:cubicBezTo>
                    <a:cubicBezTo>
                      <a:pt x="82241" y="198762"/>
                      <a:pt x="86411" y="171555"/>
                      <a:pt x="104243" y="160584"/>
                    </a:cubicBezTo>
                    <a:cubicBezTo>
                      <a:pt x="112553" y="155498"/>
                      <a:pt x="122696" y="154640"/>
                      <a:pt x="131923" y="151624"/>
                    </a:cubicBezTo>
                    <a:cubicBezTo>
                      <a:pt x="145467" y="147217"/>
                      <a:pt x="157680" y="137399"/>
                      <a:pt x="162796" y="124092"/>
                    </a:cubicBezTo>
                    <a:cubicBezTo>
                      <a:pt x="167882" y="110784"/>
                      <a:pt x="164748" y="94135"/>
                      <a:pt x="153658" y="85175"/>
                    </a:cubicBezTo>
                    <a:cubicBezTo>
                      <a:pt x="147271" y="79999"/>
                      <a:pt x="138813" y="77515"/>
                      <a:pt x="133401" y="71364"/>
                    </a:cubicBezTo>
                    <a:cubicBezTo>
                      <a:pt x="120389" y="56489"/>
                      <a:pt x="132248" y="30347"/>
                      <a:pt x="119887" y="14940"/>
                    </a:cubicBezTo>
                    <a:cubicBezTo>
                      <a:pt x="116604" y="10829"/>
                      <a:pt x="111932" y="8050"/>
                      <a:pt x="107111" y="5920"/>
                    </a:cubicBezTo>
                    <a:cubicBezTo>
                      <a:pt x="98255" y="1966"/>
                      <a:pt x="88558" y="1"/>
                      <a:pt x="788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9"/>
              <p:cNvSpPr/>
              <p:nvPr/>
            </p:nvSpPr>
            <p:spPr>
              <a:xfrm>
                <a:off x="562200" y="370825"/>
                <a:ext cx="3586425" cy="4947375"/>
              </a:xfrm>
              <a:custGeom>
                <a:avLst/>
                <a:gdLst/>
                <a:ahLst/>
                <a:cxnLst/>
                <a:rect l="l" t="t" r="r" b="b"/>
                <a:pathLst>
                  <a:path w="143457" h="197895" extrusionOk="0">
                    <a:moveTo>
                      <a:pt x="64073" y="0"/>
                    </a:moveTo>
                    <a:cubicBezTo>
                      <a:pt x="51238" y="0"/>
                      <a:pt x="38437" y="6359"/>
                      <a:pt x="29958" y="16191"/>
                    </a:cubicBezTo>
                    <a:cubicBezTo>
                      <a:pt x="19607" y="28227"/>
                      <a:pt x="15349" y="44728"/>
                      <a:pt x="16177" y="60609"/>
                    </a:cubicBezTo>
                    <a:cubicBezTo>
                      <a:pt x="17094" y="77761"/>
                      <a:pt x="23511" y="94972"/>
                      <a:pt x="19726" y="111740"/>
                    </a:cubicBezTo>
                    <a:cubicBezTo>
                      <a:pt x="16443" y="126141"/>
                      <a:pt x="799" y="139478"/>
                      <a:pt x="385" y="153703"/>
                    </a:cubicBezTo>
                    <a:cubicBezTo>
                      <a:pt x="1" y="166922"/>
                      <a:pt x="14698" y="174758"/>
                      <a:pt x="24516" y="180318"/>
                    </a:cubicBezTo>
                    <a:cubicBezTo>
                      <a:pt x="37232" y="187534"/>
                      <a:pt x="51486" y="191615"/>
                      <a:pt x="65681" y="194661"/>
                    </a:cubicBezTo>
                    <a:lnTo>
                      <a:pt x="57745" y="191661"/>
                    </a:lnTo>
                    <a:lnTo>
                      <a:pt x="57745" y="191661"/>
                    </a:lnTo>
                    <a:cubicBezTo>
                      <a:pt x="68215" y="195529"/>
                      <a:pt x="82806" y="197894"/>
                      <a:pt x="97007" y="197894"/>
                    </a:cubicBezTo>
                    <a:cubicBezTo>
                      <a:pt x="109580" y="197894"/>
                      <a:pt x="121847" y="196040"/>
                      <a:pt x="130681" y="191733"/>
                    </a:cubicBezTo>
                    <a:cubicBezTo>
                      <a:pt x="136654" y="188835"/>
                      <a:pt x="141652" y="182950"/>
                      <a:pt x="141504" y="176296"/>
                    </a:cubicBezTo>
                    <a:cubicBezTo>
                      <a:pt x="141416" y="172540"/>
                      <a:pt x="139700" y="168992"/>
                      <a:pt x="138695" y="165354"/>
                    </a:cubicBezTo>
                    <a:cubicBezTo>
                      <a:pt x="135531" y="154087"/>
                      <a:pt x="139020" y="142199"/>
                      <a:pt x="141149" y="130666"/>
                    </a:cubicBezTo>
                    <a:cubicBezTo>
                      <a:pt x="143249" y="119133"/>
                      <a:pt x="143456" y="105855"/>
                      <a:pt x="135412" y="97338"/>
                    </a:cubicBezTo>
                    <a:cubicBezTo>
                      <a:pt x="129853" y="91423"/>
                      <a:pt x="121573" y="89176"/>
                      <a:pt x="113884" y="86514"/>
                    </a:cubicBezTo>
                    <a:cubicBezTo>
                      <a:pt x="106225" y="83853"/>
                      <a:pt x="98122" y="79949"/>
                      <a:pt x="94751" y="72556"/>
                    </a:cubicBezTo>
                    <a:cubicBezTo>
                      <a:pt x="89546" y="61023"/>
                      <a:pt x="98358" y="48218"/>
                      <a:pt x="99393" y="35591"/>
                    </a:cubicBezTo>
                    <a:cubicBezTo>
                      <a:pt x="100665" y="19769"/>
                      <a:pt x="88126" y="4628"/>
                      <a:pt x="72660" y="991"/>
                    </a:cubicBezTo>
                    <a:cubicBezTo>
                      <a:pt x="69828" y="319"/>
                      <a:pt x="66950" y="0"/>
                      <a:pt x="64073" y="0"/>
                    </a:cubicBezTo>
                    <a:close/>
                  </a:path>
                </a:pathLst>
              </a:custGeom>
              <a:solidFill>
                <a:srgbClr val="F2C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9"/>
              <p:cNvSpPr/>
              <p:nvPr/>
            </p:nvSpPr>
            <p:spPr>
              <a:xfrm>
                <a:off x="1524050" y="838275"/>
                <a:ext cx="1187350" cy="527800"/>
              </a:xfrm>
              <a:custGeom>
                <a:avLst/>
                <a:gdLst/>
                <a:ahLst/>
                <a:cxnLst/>
                <a:rect l="l" t="t" r="r" b="b"/>
                <a:pathLst>
                  <a:path w="47494" h="21112" extrusionOk="0">
                    <a:moveTo>
                      <a:pt x="13488" y="1"/>
                    </a:moveTo>
                    <a:cubicBezTo>
                      <a:pt x="9425" y="1"/>
                      <a:pt x="5544" y="780"/>
                      <a:pt x="2130" y="3969"/>
                    </a:cubicBezTo>
                    <a:cubicBezTo>
                      <a:pt x="1242" y="4798"/>
                      <a:pt x="414" y="5833"/>
                      <a:pt x="296" y="7045"/>
                    </a:cubicBezTo>
                    <a:cubicBezTo>
                      <a:pt x="0" y="9884"/>
                      <a:pt x="3460" y="11481"/>
                      <a:pt x="6299" y="11777"/>
                    </a:cubicBezTo>
                    <a:cubicBezTo>
                      <a:pt x="7760" y="11919"/>
                      <a:pt x="9261" y="11945"/>
                      <a:pt x="10769" y="11945"/>
                    </a:cubicBezTo>
                    <a:cubicBezTo>
                      <a:pt x="11616" y="11945"/>
                      <a:pt x="12465" y="11937"/>
                      <a:pt x="13311" y="11937"/>
                    </a:cubicBezTo>
                    <a:cubicBezTo>
                      <a:pt x="17521" y="11937"/>
                      <a:pt x="21651" y="12137"/>
                      <a:pt x="24989" y="14527"/>
                    </a:cubicBezTo>
                    <a:cubicBezTo>
                      <a:pt x="26409" y="15562"/>
                      <a:pt x="27591" y="16922"/>
                      <a:pt x="28922" y="18046"/>
                    </a:cubicBezTo>
                    <a:cubicBezTo>
                      <a:pt x="31164" y="19927"/>
                      <a:pt x="34057" y="21112"/>
                      <a:pt x="36955" y="21112"/>
                    </a:cubicBezTo>
                    <a:cubicBezTo>
                      <a:pt x="37383" y="21112"/>
                      <a:pt x="37811" y="21086"/>
                      <a:pt x="38237" y="21033"/>
                    </a:cubicBezTo>
                    <a:cubicBezTo>
                      <a:pt x="41579" y="20619"/>
                      <a:pt x="44714" y="18401"/>
                      <a:pt x="45867" y="15266"/>
                    </a:cubicBezTo>
                    <a:cubicBezTo>
                      <a:pt x="47494" y="10830"/>
                      <a:pt x="44862" y="5714"/>
                      <a:pt x="40869" y="3230"/>
                    </a:cubicBezTo>
                    <a:cubicBezTo>
                      <a:pt x="37623" y="1186"/>
                      <a:pt x="33751" y="570"/>
                      <a:pt x="29889" y="570"/>
                    </a:cubicBezTo>
                    <a:cubicBezTo>
                      <a:pt x="29002" y="570"/>
                      <a:pt x="28115" y="602"/>
                      <a:pt x="27237" y="657"/>
                    </a:cubicBezTo>
                    <a:cubicBezTo>
                      <a:pt x="26626" y="697"/>
                      <a:pt x="26013" y="714"/>
                      <a:pt x="25398" y="714"/>
                    </a:cubicBezTo>
                    <a:cubicBezTo>
                      <a:pt x="21428" y="714"/>
                      <a:pt x="17375" y="1"/>
                      <a:pt x="134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9"/>
              <p:cNvSpPr/>
              <p:nvPr/>
            </p:nvSpPr>
            <p:spPr>
              <a:xfrm>
                <a:off x="3029275" y="1578900"/>
                <a:ext cx="971475" cy="730575"/>
              </a:xfrm>
              <a:custGeom>
                <a:avLst/>
                <a:gdLst/>
                <a:ahLst/>
                <a:cxnLst/>
                <a:rect l="l" t="t" r="r" b="b"/>
                <a:pathLst>
                  <a:path w="38859" h="29223" extrusionOk="0">
                    <a:moveTo>
                      <a:pt x="15210" y="1"/>
                    </a:moveTo>
                    <a:cubicBezTo>
                      <a:pt x="9319" y="1"/>
                      <a:pt x="3114" y="6346"/>
                      <a:pt x="1124" y="11162"/>
                    </a:cubicBezTo>
                    <a:cubicBezTo>
                      <a:pt x="444" y="12789"/>
                      <a:pt x="1" y="14711"/>
                      <a:pt x="799" y="16278"/>
                    </a:cubicBezTo>
                    <a:cubicBezTo>
                      <a:pt x="1391" y="17284"/>
                      <a:pt x="2278" y="18082"/>
                      <a:pt x="3342" y="18526"/>
                    </a:cubicBezTo>
                    <a:cubicBezTo>
                      <a:pt x="7926" y="20684"/>
                      <a:pt x="13752" y="18614"/>
                      <a:pt x="18158" y="21098"/>
                    </a:cubicBezTo>
                    <a:cubicBezTo>
                      <a:pt x="19785" y="21986"/>
                      <a:pt x="21056" y="23435"/>
                      <a:pt x="22476" y="24647"/>
                    </a:cubicBezTo>
                    <a:cubicBezTo>
                      <a:pt x="25935" y="27608"/>
                      <a:pt x="30323" y="29223"/>
                      <a:pt x="34857" y="29223"/>
                    </a:cubicBezTo>
                    <a:cubicBezTo>
                      <a:pt x="35440" y="29223"/>
                      <a:pt x="36025" y="29196"/>
                      <a:pt x="36611" y="29142"/>
                    </a:cubicBezTo>
                    <a:cubicBezTo>
                      <a:pt x="37114" y="29142"/>
                      <a:pt x="37617" y="28965"/>
                      <a:pt x="38060" y="28699"/>
                    </a:cubicBezTo>
                    <a:cubicBezTo>
                      <a:pt x="38593" y="28255"/>
                      <a:pt x="38740" y="27516"/>
                      <a:pt x="38800" y="26835"/>
                    </a:cubicBezTo>
                    <a:cubicBezTo>
                      <a:pt x="38829" y="26569"/>
                      <a:pt x="38859" y="26303"/>
                      <a:pt x="38859" y="26037"/>
                    </a:cubicBezTo>
                    <a:cubicBezTo>
                      <a:pt x="34600" y="23671"/>
                      <a:pt x="30401" y="21335"/>
                      <a:pt x="27207" y="17727"/>
                    </a:cubicBezTo>
                    <a:cubicBezTo>
                      <a:pt x="23363" y="13321"/>
                      <a:pt x="21677" y="7909"/>
                      <a:pt x="20908" y="2083"/>
                    </a:cubicBezTo>
                    <a:cubicBezTo>
                      <a:pt x="19844" y="1344"/>
                      <a:pt x="18690" y="753"/>
                      <a:pt x="17478" y="339"/>
                    </a:cubicBezTo>
                    <a:cubicBezTo>
                      <a:pt x="16734" y="108"/>
                      <a:pt x="15975" y="1"/>
                      <a:pt x="15210" y="1"/>
                    </a:cubicBezTo>
                    <a:close/>
                  </a:path>
                </a:pathLst>
              </a:custGeom>
              <a:solidFill>
                <a:srgbClr val="F2C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9"/>
              <p:cNvSpPr/>
              <p:nvPr/>
            </p:nvSpPr>
            <p:spPr>
              <a:xfrm>
                <a:off x="375175" y="1847600"/>
                <a:ext cx="487950" cy="1146975"/>
              </a:xfrm>
              <a:custGeom>
                <a:avLst/>
                <a:gdLst/>
                <a:ahLst/>
                <a:cxnLst/>
                <a:rect l="l" t="t" r="r" b="b"/>
                <a:pathLst>
                  <a:path w="19518" h="45879" extrusionOk="0">
                    <a:moveTo>
                      <a:pt x="5737" y="0"/>
                    </a:moveTo>
                    <a:cubicBezTo>
                      <a:pt x="4850" y="2366"/>
                      <a:pt x="4052" y="4791"/>
                      <a:pt x="3401" y="7245"/>
                    </a:cubicBezTo>
                    <a:cubicBezTo>
                      <a:pt x="0" y="19873"/>
                      <a:pt x="296" y="33772"/>
                      <a:pt x="5915" y="45601"/>
                    </a:cubicBezTo>
                    <a:cubicBezTo>
                      <a:pt x="6860" y="45777"/>
                      <a:pt x="7809" y="45879"/>
                      <a:pt x="8745" y="45879"/>
                    </a:cubicBezTo>
                    <a:cubicBezTo>
                      <a:pt x="10329" y="45879"/>
                      <a:pt x="11877" y="45586"/>
                      <a:pt x="13308" y="44861"/>
                    </a:cubicBezTo>
                    <a:cubicBezTo>
                      <a:pt x="18453" y="42259"/>
                      <a:pt x="19518" y="34807"/>
                      <a:pt x="16827" y="29691"/>
                    </a:cubicBezTo>
                    <a:cubicBezTo>
                      <a:pt x="15585" y="27325"/>
                      <a:pt x="13692" y="25196"/>
                      <a:pt x="13308" y="22564"/>
                    </a:cubicBezTo>
                    <a:cubicBezTo>
                      <a:pt x="12627" y="17625"/>
                      <a:pt x="17566" y="12953"/>
                      <a:pt x="16235" y="8162"/>
                    </a:cubicBezTo>
                    <a:cubicBezTo>
                      <a:pt x="15821" y="6654"/>
                      <a:pt x="14757" y="5087"/>
                      <a:pt x="13367" y="3726"/>
                    </a:cubicBezTo>
                    <a:cubicBezTo>
                      <a:pt x="11267" y="1686"/>
                      <a:pt x="8399" y="178"/>
                      <a:pt x="5737" y="0"/>
                    </a:cubicBezTo>
                    <a:close/>
                  </a:path>
                </a:pathLst>
              </a:custGeom>
              <a:solidFill>
                <a:srgbClr val="F2C5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1" name="Google Shape;221;p19"/>
            <p:cNvSpPr/>
            <p:nvPr/>
          </p:nvSpPr>
          <p:spPr>
            <a:xfrm rot="7625530" flipH="1">
              <a:off x="6865436" y="3769068"/>
              <a:ext cx="1769117" cy="786365"/>
            </a:xfrm>
            <a:custGeom>
              <a:avLst/>
              <a:gdLst/>
              <a:ahLst/>
              <a:cxnLst/>
              <a:rect l="l" t="t" r="r" b="b"/>
              <a:pathLst>
                <a:path w="47494" h="21112" extrusionOk="0">
                  <a:moveTo>
                    <a:pt x="13488" y="1"/>
                  </a:moveTo>
                  <a:cubicBezTo>
                    <a:pt x="9425" y="1"/>
                    <a:pt x="5544" y="780"/>
                    <a:pt x="2130" y="3969"/>
                  </a:cubicBezTo>
                  <a:cubicBezTo>
                    <a:pt x="1242" y="4798"/>
                    <a:pt x="414" y="5833"/>
                    <a:pt x="296" y="7045"/>
                  </a:cubicBezTo>
                  <a:cubicBezTo>
                    <a:pt x="0" y="9884"/>
                    <a:pt x="3460" y="11481"/>
                    <a:pt x="6299" y="11777"/>
                  </a:cubicBezTo>
                  <a:cubicBezTo>
                    <a:pt x="7760" y="11919"/>
                    <a:pt x="9261" y="11945"/>
                    <a:pt x="10769" y="11945"/>
                  </a:cubicBezTo>
                  <a:cubicBezTo>
                    <a:pt x="11616" y="11945"/>
                    <a:pt x="12465" y="11937"/>
                    <a:pt x="13311" y="11937"/>
                  </a:cubicBezTo>
                  <a:cubicBezTo>
                    <a:pt x="17521" y="11937"/>
                    <a:pt x="21651" y="12137"/>
                    <a:pt x="24989" y="14527"/>
                  </a:cubicBezTo>
                  <a:cubicBezTo>
                    <a:pt x="26409" y="15562"/>
                    <a:pt x="27591" y="16922"/>
                    <a:pt x="28922" y="18046"/>
                  </a:cubicBezTo>
                  <a:cubicBezTo>
                    <a:pt x="31164" y="19927"/>
                    <a:pt x="34057" y="21112"/>
                    <a:pt x="36955" y="21112"/>
                  </a:cubicBezTo>
                  <a:cubicBezTo>
                    <a:pt x="37383" y="21112"/>
                    <a:pt x="37811" y="21086"/>
                    <a:pt x="38237" y="21033"/>
                  </a:cubicBezTo>
                  <a:cubicBezTo>
                    <a:pt x="41579" y="20619"/>
                    <a:pt x="44714" y="18401"/>
                    <a:pt x="45867" y="15266"/>
                  </a:cubicBezTo>
                  <a:cubicBezTo>
                    <a:pt x="47494" y="10830"/>
                    <a:pt x="44862" y="5714"/>
                    <a:pt x="40869" y="3230"/>
                  </a:cubicBezTo>
                  <a:cubicBezTo>
                    <a:pt x="37623" y="1186"/>
                    <a:pt x="33751" y="570"/>
                    <a:pt x="29889" y="570"/>
                  </a:cubicBezTo>
                  <a:cubicBezTo>
                    <a:pt x="29002" y="570"/>
                    <a:pt x="28115" y="602"/>
                    <a:pt x="27237" y="657"/>
                  </a:cubicBezTo>
                  <a:cubicBezTo>
                    <a:pt x="26626" y="697"/>
                    <a:pt x="26013" y="714"/>
                    <a:pt x="25398" y="714"/>
                  </a:cubicBezTo>
                  <a:cubicBezTo>
                    <a:pt x="21428" y="714"/>
                    <a:pt x="17375" y="1"/>
                    <a:pt x="13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19"/>
          <p:cNvGrpSpPr/>
          <p:nvPr/>
        </p:nvGrpSpPr>
        <p:grpSpPr>
          <a:xfrm rot="2700000" flipH="1">
            <a:off x="-275050" y="-1561386"/>
            <a:ext cx="2726350" cy="4690004"/>
            <a:chOff x="7706147" y="1873398"/>
            <a:chExt cx="2107599" cy="3625597"/>
          </a:xfrm>
        </p:grpSpPr>
        <p:sp>
          <p:nvSpPr>
            <p:cNvPr id="223" name="Google Shape;223;p19"/>
            <p:cNvSpPr/>
            <p:nvPr/>
          </p:nvSpPr>
          <p:spPr>
            <a:xfrm rot="10800000">
              <a:off x="7706147" y="1873398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 rot="10800000">
              <a:off x="9270270" y="43288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9"/>
            <p:cNvSpPr/>
            <p:nvPr/>
          </p:nvSpPr>
          <p:spPr>
            <a:xfrm rot="10800000">
              <a:off x="8091686" y="46952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9"/>
            <p:cNvSpPr/>
            <p:nvPr/>
          </p:nvSpPr>
          <p:spPr>
            <a:xfrm rot="10800000">
              <a:off x="8791477" y="2052294"/>
              <a:ext cx="850946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9"/>
            <p:cNvSpPr/>
            <p:nvPr/>
          </p:nvSpPr>
          <p:spPr>
            <a:xfrm rot="10800000">
              <a:off x="8745805" y="28579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19"/>
          <p:cNvSpPr/>
          <p:nvPr/>
        </p:nvSpPr>
        <p:spPr>
          <a:xfrm>
            <a:off x="1443525" y="2561550"/>
            <a:ext cx="384329" cy="393895"/>
          </a:xfrm>
          <a:custGeom>
            <a:avLst/>
            <a:gdLst/>
            <a:ahLst/>
            <a:cxnLst/>
            <a:rect l="l" t="t" r="r" b="b"/>
            <a:pathLst>
              <a:path w="7498" h="7685" extrusionOk="0">
                <a:moveTo>
                  <a:pt x="3968" y="0"/>
                </a:moveTo>
                <a:cubicBezTo>
                  <a:pt x="3959" y="0"/>
                  <a:pt x="3950" y="1"/>
                  <a:pt x="3940" y="1"/>
                </a:cubicBezTo>
                <a:cubicBezTo>
                  <a:pt x="3899" y="1"/>
                  <a:pt x="3867" y="1"/>
                  <a:pt x="3834" y="9"/>
                </a:cubicBezTo>
                <a:cubicBezTo>
                  <a:pt x="3745" y="17"/>
                  <a:pt x="3663" y="33"/>
                  <a:pt x="3582" y="58"/>
                </a:cubicBezTo>
                <a:cubicBezTo>
                  <a:pt x="3541" y="74"/>
                  <a:pt x="3501" y="90"/>
                  <a:pt x="3468" y="107"/>
                </a:cubicBezTo>
                <a:cubicBezTo>
                  <a:pt x="3305" y="180"/>
                  <a:pt x="3199" y="286"/>
                  <a:pt x="3208" y="400"/>
                </a:cubicBezTo>
                <a:cubicBezTo>
                  <a:pt x="3208" y="579"/>
                  <a:pt x="3427" y="717"/>
                  <a:pt x="3729" y="758"/>
                </a:cubicBezTo>
                <a:lnTo>
                  <a:pt x="3745" y="1523"/>
                </a:lnTo>
                <a:cubicBezTo>
                  <a:pt x="3668" y="1515"/>
                  <a:pt x="3590" y="1512"/>
                  <a:pt x="3514" y="1512"/>
                </a:cubicBezTo>
                <a:cubicBezTo>
                  <a:pt x="2925" y="1512"/>
                  <a:pt x="2351" y="1729"/>
                  <a:pt x="1905" y="2125"/>
                </a:cubicBezTo>
                <a:lnTo>
                  <a:pt x="1156" y="1645"/>
                </a:lnTo>
                <a:cubicBezTo>
                  <a:pt x="1246" y="1458"/>
                  <a:pt x="1238" y="1279"/>
                  <a:pt x="1140" y="1214"/>
                </a:cubicBezTo>
                <a:cubicBezTo>
                  <a:pt x="1110" y="1200"/>
                  <a:pt x="1078" y="1194"/>
                  <a:pt x="1047" y="1194"/>
                </a:cubicBezTo>
                <a:cubicBezTo>
                  <a:pt x="983" y="1194"/>
                  <a:pt x="920" y="1219"/>
                  <a:pt x="871" y="1263"/>
                </a:cubicBezTo>
                <a:cubicBezTo>
                  <a:pt x="855" y="1271"/>
                  <a:pt x="830" y="1295"/>
                  <a:pt x="806" y="1311"/>
                </a:cubicBezTo>
                <a:cubicBezTo>
                  <a:pt x="765" y="1352"/>
                  <a:pt x="725" y="1393"/>
                  <a:pt x="692" y="1442"/>
                </a:cubicBezTo>
                <a:cubicBezTo>
                  <a:pt x="676" y="1458"/>
                  <a:pt x="660" y="1482"/>
                  <a:pt x="651" y="1499"/>
                </a:cubicBezTo>
                <a:cubicBezTo>
                  <a:pt x="497" y="1735"/>
                  <a:pt x="472" y="1987"/>
                  <a:pt x="594" y="2068"/>
                </a:cubicBezTo>
                <a:cubicBezTo>
                  <a:pt x="621" y="2085"/>
                  <a:pt x="650" y="2092"/>
                  <a:pt x="681" y="2092"/>
                </a:cubicBezTo>
                <a:cubicBezTo>
                  <a:pt x="776" y="2092"/>
                  <a:pt x="891" y="2022"/>
                  <a:pt x="1001" y="1906"/>
                </a:cubicBezTo>
                <a:lnTo>
                  <a:pt x="1693" y="2345"/>
                </a:lnTo>
                <a:cubicBezTo>
                  <a:pt x="1156" y="2964"/>
                  <a:pt x="969" y="3811"/>
                  <a:pt x="1205" y="4600"/>
                </a:cubicBezTo>
                <a:cubicBezTo>
                  <a:pt x="1205" y="4608"/>
                  <a:pt x="1205" y="4616"/>
                  <a:pt x="1213" y="4625"/>
                </a:cubicBezTo>
                <a:cubicBezTo>
                  <a:pt x="1221" y="4673"/>
                  <a:pt x="1238" y="4722"/>
                  <a:pt x="1254" y="4763"/>
                </a:cubicBezTo>
                <a:lnTo>
                  <a:pt x="489" y="5113"/>
                </a:lnTo>
                <a:cubicBezTo>
                  <a:pt x="402" y="4973"/>
                  <a:pt x="289" y="4888"/>
                  <a:pt x="197" y="4888"/>
                </a:cubicBezTo>
                <a:cubicBezTo>
                  <a:pt x="176" y="4888"/>
                  <a:pt x="156" y="4892"/>
                  <a:pt x="139" y="4901"/>
                </a:cubicBezTo>
                <a:cubicBezTo>
                  <a:pt x="8" y="4958"/>
                  <a:pt x="0" y="5194"/>
                  <a:pt x="106" y="5439"/>
                </a:cubicBezTo>
                <a:cubicBezTo>
                  <a:pt x="114" y="5463"/>
                  <a:pt x="122" y="5479"/>
                  <a:pt x="139" y="5496"/>
                </a:cubicBezTo>
                <a:cubicBezTo>
                  <a:pt x="163" y="5544"/>
                  <a:pt x="196" y="5593"/>
                  <a:pt x="228" y="5642"/>
                </a:cubicBezTo>
                <a:cubicBezTo>
                  <a:pt x="244" y="5658"/>
                  <a:pt x="269" y="5675"/>
                  <a:pt x="285" y="5699"/>
                </a:cubicBezTo>
                <a:cubicBezTo>
                  <a:pt x="329" y="5750"/>
                  <a:pt x="398" y="5780"/>
                  <a:pt x="468" y="5780"/>
                </a:cubicBezTo>
                <a:cubicBezTo>
                  <a:pt x="489" y="5780"/>
                  <a:pt x="509" y="5778"/>
                  <a:pt x="529" y="5772"/>
                </a:cubicBezTo>
                <a:cubicBezTo>
                  <a:pt x="627" y="5732"/>
                  <a:pt x="660" y="5561"/>
                  <a:pt x="603" y="5365"/>
                </a:cubicBezTo>
                <a:lnTo>
                  <a:pt x="1376" y="5023"/>
                </a:lnTo>
                <a:lnTo>
                  <a:pt x="1376" y="5032"/>
                </a:lnTo>
                <a:cubicBezTo>
                  <a:pt x="1408" y="5089"/>
                  <a:pt x="1441" y="5146"/>
                  <a:pt x="1482" y="5203"/>
                </a:cubicBezTo>
                <a:cubicBezTo>
                  <a:pt x="1490" y="5219"/>
                  <a:pt x="1498" y="5235"/>
                  <a:pt x="1514" y="5251"/>
                </a:cubicBezTo>
                <a:cubicBezTo>
                  <a:pt x="1539" y="5300"/>
                  <a:pt x="1571" y="5349"/>
                  <a:pt x="1612" y="5390"/>
                </a:cubicBezTo>
                <a:lnTo>
                  <a:pt x="1636" y="5422"/>
                </a:lnTo>
                <a:cubicBezTo>
                  <a:pt x="1677" y="5479"/>
                  <a:pt x="1718" y="5528"/>
                  <a:pt x="1767" y="5577"/>
                </a:cubicBezTo>
                <a:lnTo>
                  <a:pt x="1807" y="5610"/>
                </a:lnTo>
                <a:cubicBezTo>
                  <a:pt x="1840" y="5650"/>
                  <a:pt x="1881" y="5691"/>
                  <a:pt x="1921" y="5724"/>
                </a:cubicBezTo>
                <a:cubicBezTo>
                  <a:pt x="1938" y="5740"/>
                  <a:pt x="1946" y="5748"/>
                  <a:pt x="1962" y="5756"/>
                </a:cubicBezTo>
                <a:cubicBezTo>
                  <a:pt x="2011" y="5805"/>
                  <a:pt x="2068" y="5846"/>
                  <a:pt x="2125" y="5886"/>
                </a:cubicBezTo>
                <a:lnTo>
                  <a:pt x="2157" y="5911"/>
                </a:lnTo>
                <a:cubicBezTo>
                  <a:pt x="2206" y="5943"/>
                  <a:pt x="2255" y="5968"/>
                  <a:pt x="2304" y="6000"/>
                </a:cubicBezTo>
                <a:lnTo>
                  <a:pt x="2353" y="6025"/>
                </a:lnTo>
                <a:lnTo>
                  <a:pt x="2450" y="6074"/>
                </a:lnTo>
                <a:lnTo>
                  <a:pt x="2231" y="6847"/>
                </a:lnTo>
                <a:cubicBezTo>
                  <a:pt x="2187" y="6842"/>
                  <a:pt x="2144" y="6840"/>
                  <a:pt x="2103" y="6840"/>
                </a:cubicBezTo>
                <a:cubicBezTo>
                  <a:pt x="1861" y="6840"/>
                  <a:pt x="1671" y="6921"/>
                  <a:pt x="1636" y="7067"/>
                </a:cubicBezTo>
                <a:cubicBezTo>
                  <a:pt x="1604" y="7181"/>
                  <a:pt x="1677" y="7311"/>
                  <a:pt x="1807" y="7417"/>
                </a:cubicBezTo>
                <a:cubicBezTo>
                  <a:pt x="1840" y="7441"/>
                  <a:pt x="1881" y="7466"/>
                  <a:pt x="1913" y="7490"/>
                </a:cubicBezTo>
                <a:cubicBezTo>
                  <a:pt x="1986" y="7531"/>
                  <a:pt x="2068" y="7571"/>
                  <a:pt x="2149" y="7604"/>
                </a:cubicBezTo>
                <a:cubicBezTo>
                  <a:pt x="2182" y="7612"/>
                  <a:pt x="2214" y="7620"/>
                  <a:pt x="2255" y="7637"/>
                </a:cubicBezTo>
                <a:cubicBezTo>
                  <a:pt x="2375" y="7669"/>
                  <a:pt x="2493" y="7685"/>
                  <a:pt x="2601" y="7685"/>
                </a:cubicBezTo>
                <a:cubicBezTo>
                  <a:pt x="2845" y="7685"/>
                  <a:pt x="3038" y="7604"/>
                  <a:pt x="3077" y="7457"/>
                </a:cubicBezTo>
                <a:cubicBezTo>
                  <a:pt x="3118" y="7295"/>
                  <a:pt x="2947" y="7091"/>
                  <a:pt x="2670" y="6969"/>
                </a:cubicBezTo>
                <a:lnTo>
                  <a:pt x="2874" y="6236"/>
                </a:lnTo>
                <a:cubicBezTo>
                  <a:pt x="2914" y="6245"/>
                  <a:pt x="2963" y="6261"/>
                  <a:pt x="3020" y="6269"/>
                </a:cubicBezTo>
                <a:cubicBezTo>
                  <a:pt x="3185" y="6304"/>
                  <a:pt x="3353" y="6322"/>
                  <a:pt x="3523" y="6322"/>
                </a:cubicBezTo>
                <a:cubicBezTo>
                  <a:pt x="3673" y="6322"/>
                  <a:pt x="3824" y="6308"/>
                  <a:pt x="3973" y="6277"/>
                </a:cubicBezTo>
                <a:cubicBezTo>
                  <a:pt x="4103" y="6253"/>
                  <a:pt x="4233" y="6220"/>
                  <a:pt x="4363" y="6171"/>
                </a:cubicBezTo>
                <a:cubicBezTo>
                  <a:pt x="4404" y="6155"/>
                  <a:pt x="4445" y="6139"/>
                  <a:pt x="4486" y="6114"/>
                </a:cubicBezTo>
                <a:cubicBezTo>
                  <a:pt x="4575" y="6082"/>
                  <a:pt x="4657" y="6041"/>
                  <a:pt x="4738" y="5992"/>
                </a:cubicBezTo>
                <a:lnTo>
                  <a:pt x="5332" y="6668"/>
                </a:lnTo>
                <a:cubicBezTo>
                  <a:pt x="5169" y="6863"/>
                  <a:pt x="5112" y="7067"/>
                  <a:pt x="5210" y="7173"/>
                </a:cubicBezTo>
                <a:cubicBezTo>
                  <a:pt x="5248" y="7216"/>
                  <a:pt x="5307" y="7237"/>
                  <a:pt x="5377" y="7237"/>
                </a:cubicBezTo>
                <a:cubicBezTo>
                  <a:pt x="5516" y="7237"/>
                  <a:pt x="5702" y="7156"/>
                  <a:pt x="5869" y="7010"/>
                </a:cubicBezTo>
                <a:lnTo>
                  <a:pt x="5935" y="6953"/>
                </a:lnTo>
                <a:cubicBezTo>
                  <a:pt x="5983" y="6896"/>
                  <a:pt x="6024" y="6847"/>
                  <a:pt x="6065" y="6782"/>
                </a:cubicBezTo>
                <a:cubicBezTo>
                  <a:pt x="6081" y="6757"/>
                  <a:pt x="6097" y="6725"/>
                  <a:pt x="6114" y="6700"/>
                </a:cubicBezTo>
                <a:cubicBezTo>
                  <a:pt x="6171" y="6570"/>
                  <a:pt x="6179" y="6448"/>
                  <a:pt x="6114" y="6375"/>
                </a:cubicBezTo>
                <a:cubicBezTo>
                  <a:pt x="6076" y="6331"/>
                  <a:pt x="6016" y="6309"/>
                  <a:pt x="5944" y="6309"/>
                </a:cubicBezTo>
                <a:cubicBezTo>
                  <a:pt x="5844" y="6309"/>
                  <a:pt x="5719" y="6351"/>
                  <a:pt x="5601" y="6432"/>
                </a:cubicBezTo>
                <a:lnTo>
                  <a:pt x="5031" y="5789"/>
                </a:lnTo>
                <a:cubicBezTo>
                  <a:pt x="5055" y="5772"/>
                  <a:pt x="5072" y="5748"/>
                  <a:pt x="5096" y="5732"/>
                </a:cubicBezTo>
                <a:cubicBezTo>
                  <a:pt x="5308" y="5553"/>
                  <a:pt x="5479" y="5333"/>
                  <a:pt x="5617" y="5097"/>
                </a:cubicBezTo>
                <a:cubicBezTo>
                  <a:pt x="5658" y="5032"/>
                  <a:pt x="5690" y="4958"/>
                  <a:pt x="5715" y="4885"/>
                </a:cubicBezTo>
                <a:lnTo>
                  <a:pt x="6260" y="5007"/>
                </a:lnTo>
                <a:cubicBezTo>
                  <a:pt x="6244" y="5162"/>
                  <a:pt x="6301" y="5284"/>
                  <a:pt x="6382" y="5308"/>
                </a:cubicBezTo>
                <a:cubicBezTo>
                  <a:pt x="6390" y="5310"/>
                  <a:pt x="6398" y="5311"/>
                  <a:pt x="6406" y="5311"/>
                </a:cubicBezTo>
                <a:cubicBezTo>
                  <a:pt x="6506" y="5311"/>
                  <a:pt x="6613" y="5171"/>
                  <a:pt x="6651" y="4983"/>
                </a:cubicBezTo>
                <a:cubicBezTo>
                  <a:pt x="6659" y="4958"/>
                  <a:pt x="6659" y="4942"/>
                  <a:pt x="6667" y="4926"/>
                </a:cubicBezTo>
                <a:cubicBezTo>
                  <a:pt x="6667" y="4885"/>
                  <a:pt x="6675" y="4836"/>
                  <a:pt x="6667" y="4796"/>
                </a:cubicBezTo>
                <a:cubicBezTo>
                  <a:pt x="6667" y="4771"/>
                  <a:pt x="6667" y="4747"/>
                  <a:pt x="6659" y="4730"/>
                </a:cubicBezTo>
                <a:cubicBezTo>
                  <a:pt x="6643" y="4641"/>
                  <a:pt x="6602" y="4576"/>
                  <a:pt x="6545" y="4568"/>
                </a:cubicBezTo>
                <a:cubicBezTo>
                  <a:pt x="6538" y="4566"/>
                  <a:pt x="6531" y="4566"/>
                  <a:pt x="6524" y="4566"/>
                </a:cubicBezTo>
                <a:cubicBezTo>
                  <a:pt x="6442" y="4566"/>
                  <a:pt x="6362" y="4652"/>
                  <a:pt x="6309" y="4787"/>
                </a:cubicBezTo>
                <a:lnTo>
                  <a:pt x="5804" y="4673"/>
                </a:lnTo>
                <a:cubicBezTo>
                  <a:pt x="5829" y="4592"/>
                  <a:pt x="5853" y="4511"/>
                  <a:pt x="5869" y="4421"/>
                </a:cubicBezTo>
                <a:cubicBezTo>
                  <a:pt x="5886" y="4340"/>
                  <a:pt x="5902" y="4250"/>
                  <a:pt x="5910" y="4169"/>
                </a:cubicBezTo>
                <a:lnTo>
                  <a:pt x="5910" y="4087"/>
                </a:lnTo>
                <a:cubicBezTo>
                  <a:pt x="5910" y="4030"/>
                  <a:pt x="5918" y="3965"/>
                  <a:pt x="5918" y="3908"/>
                </a:cubicBezTo>
                <a:lnTo>
                  <a:pt x="5918" y="3819"/>
                </a:lnTo>
                <a:cubicBezTo>
                  <a:pt x="5918" y="3770"/>
                  <a:pt x="5918" y="3721"/>
                  <a:pt x="5910" y="3664"/>
                </a:cubicBezTo>
                <a:cubicBezTo>
                  <a:pt x="5910" y="3631"/>
                  <a:pt x="5902" y="3599"/>
                  <a:pt x="5894" y="3566"/>
                </a:cubicBezTo>
                <a:cubicBezTo>
                  <a:pt x="5886" y="3534"/>
                  <a:pt x="5886" y="3509"/>
                  <a:pt x="5878" y="3485"/>
                </a:cubicBezTo>
                <a:lnTo>
                  <a:pt x="6724" y="3176"/>
                </a:lnTo>
                <a:cubicBezTo>
                  <a:pt x="6857" y="3407"/>
                  <a:pt x="7033" y="3554"/>
                  <a:pt x="7183" y="3554"/>
                </a:cubicBezTo>
                <a:cubicBezTo>
                  <a:pt x="7207" y="3554"/>
                  <a:pt x="7231" y="3550"/>
                  <a:pt x="7253" y="3542"/>
                </a:cubicBezTo>
                <a:cubicBezTo>
                  <a:pt x="7449" y="3485"/>
                  <a:pt x="7498" y="3110"/>
                  <a:pt x="7359" y="2728"/>
                </a:cubicBezTo>
                <a:cubicBezTo>
                  <a:pt x="7343" y="2695"/>
                  <a:pt x="7335" y="2655"/>
                  <a:pt x="7319" y="2622"/>
                </a:cubicBezTo>
                <a:cubicBezTo>
                  <a:pt x="7278" y="2541"/>
                  <a:pt x="7237" y="2467"/>
                  <a:pt x="7188" y="2394"/>
                </a:cubicBezTo>
                <a:cubicBezTo>
                  <a:pt x="7164" y="2361"/>
                  <a:pt x="7139" y="2329"/>
                  <a:pt x="7107" y="2305"/>
                </a:cubicBezTo>
                <a:cubicBezTo>
                  <a:pt x="7009" y="2200"/>
                  <a:pt x="6906" y="2138"/>
                  <a:pt x="6811" y="2138"/>
                </a:cubicBezTo>
                <a:cubicBezTo>
                  <a:pt x="6787" y="2138"/>
                  <a:pt x="6763" y="2142"/>
                  <a:pt x="6741" y="2150"/>
                </a:cubicBezTo>
                <a:cubicBezTo>
                  <a:pt x="6578" y="2215"/>
                  <a:pt x="6521" y="2467"/>
                  <a:pt x="6570" y="2760"/>
                </a:cubicBezTo>
                <a:lnTo>
                  <a:pt x="5756" y="3062"/>
                </a:lnTo>
                <a:cubicBezTo>
                  <a:pt x="5747" y="3021"/>
                  <a:pt x="5731" y="2980"/>
                  <a:pt x="5715" y="2948"/>
                </a:cubicBezTo>
                <a:lnTo>
                  <a:pt x="5674" y="2874"/>
                </a:lnTo>
                <a:cubicBezTo>
                  <a:pt x="5650" y="2817"/>
                  <a:pt x="5625" y="2769"/>
                  <a:pt x="5601" y="2720"/>
                </a:cubicBezTo>
                <a:lnTo>
                  <a:pt x="5560" y="2655"/>
                </a:lnTo>
                <a:cubicBezTo>
                  <a:pt x="5528" y="2606"/>
                  <a:pt x="5495" y="2557"/>
                  <a:pt x="5454" y="2508"/>
                </a:cubicBezTo>
                <a:cubicBezTo>
                  <a:pt x="5446" y="2500"/>
                  <a:pt x="5438" y="2484"/>
                  <a:pt x="5430" y="2467"/>
                </a:cubicBezTo>
                <a:cubicBezTo>
                  <a:pt x="5381" y="2402"/>
                  <a:pt x="5324" y="2337"/>
                  <a:pt x="5267" y="2272"/>
                </a:cubicBezTo>
                <a:lnTo>
                  <a:pt x="5650" y="1954"/>
                </a:lnTo>
                <a:cubicBezTo>
                  <a:pt x="5730" y="2024"/>
                  <a:pt x="5819" y="2068"/>
                  <a:pt x="5890" y="2068"/>
                </a:cubicBezTo>
                <a:cubicBezTo>
                  <a:pt x="5919" y="2068"/>
                  <a:pt x="5946" y="2061"/>
                  <a:pt x="5967" y="2044"/>
                </a:cubicBezTo>
                <a:cubicBezTo>
                  <a:pt x="6049" y="1971"/>
                  <a:pt x="6008" y="1784"/>
                  <a:pt x="5878" y="1621"/>
                </a:cubicBezTo>
                <a:cubicBezTo>
                  <a:pt x="5861" y="1613"/>
                  <a:pt x="5853" y="1596"/>
                  <a:pt x="5837" y="1580"/>
                </a:cubicBezTo>
                <a:cubicBezTo>
                  <a:pt x="5804" y="1547"/>
                  <a:pt x="5772" y="1523"/>
                  <a:pt x="5739" y="1499"/>
                </a:cubicBezTo>
                <a:cubicBezTo>
                  <a:pt x="5723" y="1482"/>
                  <a:pt x="5699" y="1474"/>
                  <a:pt x="5682" y="1466"/>
                </a:cubicBezTo>
                <a:cubicBezTo>
                  <a:pt x="5651" y="1444"/>
                  <a:pt x="5612" y="1431"/>
                  <a:pt x="5573" y="1431"/>
                </a:cubicBezTo>
                <a:cubicBezTo>
                  <a:pt x="5541" y="1431"/>
                  <a:pt x="5508" y="1440"/>
                  <a:pt x="5479" y="1458"/>
                </a:cubicBezTo>
                <a:cubicBezTo>
                  <a:pt x="5414" y="1515"/>
                  <a:pt x="5430" y="1645"/>
                  <a:pt x="5503" y="1784"/>
                </a:cubicBezTo>
                <a:lnTo>
                  <a:pt x="5096" y="2117"/>
                </a:lnTo>
                <a:cubicBezTo>
                  <a:pt x="4836" y="1881"/>
                  <a:pt x="4526" y="1710"/>
                  <a:pt x="4193" y="1613"/>
                </a:cubicBezTo>
                <a:lnTo>
                  <a:pt x="4176" y="750"/>
                </a:lnTo>
                <a:cubicBezTo>
                  <a:pt x="4477" y="701"/>
                  <a:pt x="4697" y="546"/>
                  <a:pt x="4689" y="375"/>
                </a:cubicBezTo>
                <a:cubicBezTo>
                  <a:pt x="4689" y="168"/>
                  <a:pt x="4363" y="0"/>
                  <a:pt x="39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561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"/>
          <p:cNvSpPr/>
          <p:nvPr/>
        </p:nvSpPr>
        <p:spPr>
          <a:xfrm rot="-5400000">
            <a:off x="-666288" y="-188447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0"/>
          <p:cNvSpPr/>
          <p:nvPr/>
        </p:nvSpPr>
        <p:spPr>
          <a:xfrm>
            <a:off x="458179" y="346051"/>
            <a:ext cx="712907" cy="730677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"/>
          <p:cNvSpPr/>
          <p:nvPr/>
        </p:nvSpPr>
        <p:spPr>
          <a:xfrm>
            <a:off x="281046" y="1250700"/>
            <a:ext cx="353321" cy="362123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3220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"/>
          <p:cNvSpPr/>
          <p:nvPr/>
        </p:nvSpPr>
        <p:spPr>
          <a:xfrm rot="4185495">
            <a:off x="6761352" y="1351062"/>
            <a:ext cx="3966053" cy="3860629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4676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22"/>
          <p:cNvSpPr/>
          <p:nvPr/>
        </p:nvSpPr>
        <p:spPr>
          <a:xfrm rot="-5400000" flipH="1">
            <a:off x="-254813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2"/>
          <p:cNvSpPr/>
          <p:nvPr/>
        </p:nvSpPr>
        <p:spPr>
          <a:xfrm>
            <a:off x="8168279" y="292503"/>
            <a:ext cx="412825" cy="42310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2"/>
          <p:cNvSpPr/>
          <p:nvPr/>
        </p:nvSpPr>
        <p:spPr>
          <a:xfrm>
            <a:off x="8581102" y="771181"/>
            <a:ext cx="241079" cy="247076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051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3"/>
          <p:cNvSpPr/>
          <p:nvPr/>
        </p:nvSpPr>
        <p:spPr>
          <a:xfrm rot="5400000">
            <a:off x="5272412" y="1271825"/>
            <a:ext cx="3923738" cy="3819438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7594301" y="4071975"/>
            <a:ext cx="310326" cy="3180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"/>
          <p:cNvSpPr/>
          <p:nvPr/>
        </p:nvSpPr>
        <p:spPr>
          <a:xfrm>
            <a:off x="8024829" y="3907018"/>
            <a:ext cx="632225" cy="6479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3"/>
          <p:cNvSpPr/>
          <p:nvPr/>
        </p:nvSpPr>
        <p:spPr>
          <a:xfrm>
            <a:off x="1699825" y="1339001"/>
            <a:ext cx="411953" cy="42219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2256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0" name="Google Shape;250;p24"/>
          <p:cNvSpPr/>
          <p:nvPr/>
        </p:nvSpPr>
        <p:spPr>
          <a:xfrm rot="-1799972">
            <a:off x="7107554" y="2597206"/>
            <a:ext cx="6240356" cy="3109502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27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3" name="Google Shape;253;p25"/>
          <p:cNvSpPr/>
          <p:nvPr/>
        </p:nvSpPr>
        <p:spPr>
          <a:xfrm rot="1014904">
            <a:off x="-1318421" y="2597169"/>
            <a:ext cx="6240387" cy="3109518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5"/>
          <p:cNvSpPr/>
          <p:nvPr/>
        </p:nvSpPr>
        <p:spPr>
          <a:xfrm>
            <a:off x="8571976" y="1068075"/>
            <a:ext cx="310326" cy="3180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5"/>
          <p:cNvSpPr/>
          <p:nvPr/>
        </p:nvSpPr>
        <p:spPr>
          <a:xfrm>
            <a:off x="7975229" y="453793"/>
            <a:ext cx="632225" cy="6479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5"/>
          <p:cNvSpPr/>
          <p:nvPr/>
        </p:nvSpPr>
        <p:spPr>
          <a:xfrm>
            <a:off x="514025" y="4181301"/>
            <a:ext cx="411953" cy="42219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6911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/>
          <p:nvPr/>
        </p:nvSpPr>
        <p:spPr>
          <a:xfrm rot="-5400000" flipH="1">
            <a:off x="-254813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59" name="Google Shape;259;p26"/>
          <p:cNvSpPr txBox="1">
            <a:spLocks noGrp="1"/>
          </p:cNvSpPr>
          <p:nvPr>
            <p:ph type="body" idx="1"/>
          </p:nvPr>
        </p:nvSpPr>
        <p:spPr>
          <a:xfrm>
            <a:off x="1243175" y="1385164"/>
            <a:ext cx="3488700" cy="3416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unito Light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6"/>
          <p:cNvSpPr txBox="1">
            <a:spLocks noGrp="1"/>
          </p:cNvSpPr>
          <p:nvPr>
            <p:ph type="body" idx="2"/>
          </p:nvPr>
        </p:nvSpPr>
        <p:spPr>
          <a:xfrm>
            <a:off x="4935300" y="1385177"/>
            <a:ext cx="348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unito Light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276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360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68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4AE70F-BF4F-41FE-ABBC-2D33AA57CB75}"/>
              </a:ext>
            </a:extLst>
          </p:cNvPr>
          <p:cNvSpPr/>
          <p:nvPr userDrawn="1"/>
        </p:nvSpPr>
        <p:spPr>
          <a:xfrm>
            <a:off x="0" y="0"/>
            <a:ext cx="9144000" cy="871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942E463B-FB92-43C3-B3B3-02BEE25288E3}"/>
              </a:ext>
            </a:extLst>
          </p:cNvPr>
          <p:cNvSpPr/>
          <p:nvPr/>
        </p:nvSpPr>
        <p:spPr>
          <a:xfrm>
            <a:off x="1" y="0"/>
            <a:ext cx="3015503" cy="99435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5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3327" y="194433"/>
            <a:ext cx="8529218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ADDBA1-BB9A-4C4D-96C4-07E1746CFFCE}"/>
              </a:ext>
            </a:extLst>
          </p:cNvPr>
          <p:cNvGrpSpPr/>
          <p:nvPr userDrawn="1"/>
        </p:nvGrpSpPr>
        <p:grpSpPr>
          <a:xfrm>
            <a:off x="7811710" y="569068"/>
            <a:ext cx="1008695" cy="184517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824590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154619-7A46-4D95-B9E4-7CB7BB4C660B}"/>
              </a:ext>
            </a:extLst>
          </p:cNvPr>
          <p:cNvSpPr/>
          <p:nvPr userDrawn="1"/>
        </p:nvSpPr>
        <p:spPr>
          <a:xfrm>
            <a:off x="0" y="0"/>
            <a:ext cx="9144000" cy="871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F6544D-EEF2-415C-BE0C-FA5365C52739}"/>
              </a:ext>
            </a:extLst>
          </p:cNvPr>
          <p:cNvSpPr/>
          <p:nvPr userDrawn="1"/>
        </p:nvSpPr>
        <p:spPr>
          <a:xfrm>
            <a:off x="1" y="0"/>
            <a:ext cx="3015503" cy="99435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50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5980401-AB6A-4774-BE69-BCE8DE977E90}"/>
              </a:ext>
            </a:extLst>
          </p:cNvPr>
          <p:cNvSpPr/>
          <p:nvPr userDrawn="1"/>
        </p:nvSpPr>
        <p:spPr>
          <a:xfrm>
            <a:off x="0" y="4954500"/>
            <a:ext cx="9144000" cy="18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5CD036EB-19B9-423B-8660-8BD9177C0E97}"/>
              </a:ext>
            </a:extLst>
          </p:cNvPr>
          <p:cNvSpPr/>
          <p:nvPr userDrawn="1"/>
        </p:nvSpPr>
        <p:spPr>
          <a:xfrm>
            <a:off x="0" y="702471"/>
            <a:ext cx="189000" cy="44410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9F272C1B-DE42-4AEA-B50D-9EA744EE8326}"/>
              </a:ext>
            </a:extLst>
          </p:cNvPr>
          <p:cNvSpPr/>
          <p:nvPr userDrawn="1"/>
        </p:nvSpPr>
        <p:spPr>
          <a:xfrm>
            <a:off x="8955000" y="753552"/>
            <a:ext cx="189000" cy="43275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" y="194433"/>
            <a:ext cx="9143999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ADDBA1-BB9A-4C4D-96C4-07E1746CFFCE}"/>
              </a:ext>
            </a:extLst>
          </p:cNvPr>
          <p:cNvGrpSpPr/>
          <p:nvPr userDrawn="1"/>
        </p:nvGrpSpPr>
        <p:grpSpPr>
          <a:xfrm>
            <a:off x="7811710" y="569068"/>
            <a:ext cx="1008695" cy="184517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3741265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878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53">
            <a:extLst>
              <a:ext uri="{FF2B5EF4-FFF2-40B4-BE49-F238E27FC236}">
                <a16:creationId xmlns:a16="http://schemas.microsoft.com/office/drawing/2014/main" id="{85AC0054-5108-49B2-A32A-823F0D0F70E8}"/>
              </a:ext>
            </a:extLst>
          </p:cNvPr>
          <p:cNvGrpSpPr/>
          <p:nvPr userDrawn="1"/>
        </p:nvGrpSpPr>
        <p:grpSpPr>
          <a:xfrm>
            <a:off x="2543174" y="1306069"/>
            <a:ext cx="4057652" cy="3579323"/>
            <a:chOff x="533894" y="4192047"/>
            <a:chExt cx="2381250" cy="2100541"/>
          </a:xfrm>
          <a:solidFill>
            <a:schemeClr val="accent4">
              <a:alpha val="1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9C2E96E-9E1D-4541-B4C4-6668D48BD62D}"/>
                </a:ext>
              </a:extLst>
            </p:cNvPr>
            <p:cNvSpPr/>
            <p:nvPr/>
          </p:nvSpPr>
          <p:spPr>
            <a:xfrm>
              <a:off x="2442202" y="4537836"/>
              <a:ext cx="315297" cy="421957"/>
            </a:xfrm>
            <a:custGeom>
              <a:avLst/>
              <a:gdLst>
                <a:gd name="connsiteX0" fmla="*/ 236722 w 315297"/>
                <a:gd name="connsiteY0" fmla="*/ 182880 h 421957"/>
                <a:gd name="connsiteX1" fmla="*/ 254820 w 315297"/>
                <a:gd name="connsiteY1" fmla="*/ 280035 h 421957"/>
                <a:gd name="connsiteX2" fmla="*/ 231959 w 315297"/>
                <a:gd name="connsiteY2" fmla="*/ 254318 h 421957"/>
                <a:gd name="connsiteX3" fmla="*/ 231959 w 315297"/>
                <a:gd name="connsiteY3" fmla="*/ 254318 h 421957"/>
                <a:gd name="connsiteX4" fmla="*/ 30029 w 315297"/>
                <a:gd name="connsiteY4" fmla="*/ 98107 h 421957"/>
                <a:gd name="connsiteX5" fmla="*/ 4312 w 315297"/>
                <a:gd name="connsiteY5" fmla="*/ 91440 h 421957"/>
                <a:gd name="connsiteX6" fmla="*/ 9075 w 315297"/>
                <a:gd name="connsiteY6" fmla="*/ 116205 h 421957"/>
                <a:gd name="connsiteX7" fmla="*/ 120517 w 315297"/>
                <a:gd name="connsiteY7" fmla="*/ 239078 h 421957"/>
                <a:gd name="connsiteX8" fmla="*/ 293872 w 315297"/>
                <a:gd name="connsiteY8" fmla="*/ 420053 h 421957"/>
                <a:gd name="connsiteX9" fmla="*/ 300539 w 315297"/>
                <a:gd name="connsiteY9" fmla="*/ 421958 h 421957"/>
                <a:gd name="connsiteX10" fmla="*/ 190050 w 315297"/>
                <a:gd name="connsiteY10" fmla="*/ 0 h 421957"/>
                <a:gd name="connsiteX11" fmla="*/ 233864 w 315297"/>
                <a:gd name="connsiteY11" fmla="*/ 165735 h 421957"/>
                <a:gd name="connsiteX12" fmla="*/ 236722 w 315297"/>
                <a:gd name="connsiteY12" fmla="*/ 182880 h 42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297" h="421957">
                  <a:moveTo>
                    <a:pt x="236722" y="182880"/>
                  </a:moveTo>
                  <a:cubicBezTo>
                    <a:pt x="242437" y="214313"/>
                    <a:pt x="248152" y="245745"/>
                    <a:pt x="254820" y="280035"/>
                  </a:cubicBezTo>
                  <a:cubicBezTo>
                    <a:pt x="237675" y="274320"/>
                    <a:pt x="236722" y="262890"/>
                    <a:pt x="231959" y="254318"/>
                  </a:cubicBezTo>
                  <a:cubicBezTo>
                    <a:pt x="231959" y="254318"/>
                    <a:pt x="231959" y="254318"/>
                    <a:pt x="231959" y="254318"/>
                  </a:cubicBezTo>
                  <a:cubicBezTo>
                    <a:pt x="177667" y="184785"/>
                    <a:pt x="102420" y="143828"/>
                    <a:pt x="30029" y="98107"/>
                  </a:cubicBezTo>
                  <a:cubicBezTo>
                    <a:pt x="22409" y="93345"/>
                    <a:pt x="12884" y="84773"/>
                    <a:pt x="4312" y="91440"/>
                  </a:cubicBezTo>
                  <a:cubicBezTo>
                    <a:pt x="-6166" y="100013"/>
                    <a:pt x="5264" y="108585"/>
                    <a:pt x="9075" y="116205"/>
                  </a:cubicBezTo>
                  <a:cubicBezTo>
                    <a:pt x="33839" y="167640"/>
                    <a:pt x="72892" y="207645"/>
                    <a:pt x="120517" y="239078"/>
                  </a:cubicBezTo>
                  <a:cubicBezTo>
                    <a:pt x="191002" y="287655"/>
                    <a:pt x="253867" y="342900"/>
                    <a:pt x="293872" y="420053"/>
                  </a:cubicBezTo>
                  <a:cubicBezTo>
                    <a:pt x="294825" y="421005"/>
                    <a:pt x="297682" y="421005"/>
                    <a:pt x="300539" y="421958"/>
                  </a:cubicBezTo>
                  <a:cubicBezTo>
                    <a:pt x="341497" y="239078"/>
                    <a:pt x="294825" y="54293"/>
                    <a:pt x="190050" y="0"/>
                  </a:cubicBezTo>
                  <a:cubicBezTo>
                    <a:pt x="218625" y="53340"/>
                    <a:pt x="230054" y="108585"/>
                    <a:pt x="233864" y="165735"/>
                  </a:cubicBezTo>
                  <a:cubicBezTo>
                    <a:pt x="234817" y="171450"/>
                    <a:pt x="235770" y="177165"/>
                    <a:pt x="236722" y="182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396CF97-5E95-41B1-BEED-72A3F9EC78A9}"/>
                </a:ext>
              </a:extLst>
            </p:cNvPr>
            <p:cNvSpPr/>
            <p:nvPr/>
          </p:nvSpPr>
          <p:spPr>
            <a:xfrm>
              <a:off x="901297" y="4360276"/>
              <a:ext cx="1651315" cy="1642193"/>
            </a:xfrm>
            <a:custGeom>
              <a:avLst/>
              <a:gdLst>
                <a:gd name="connsiteX0" fmla="*/ 6929 w 1651315"/>
                <a:gd name="connsiteY0" fmla="*/ 919557 h 1642193"/>
                <a:gd name="connsiteX1" fmla="*/ 966097 w 1651315"/>
                <a:gd name="connsiteY1" fmla="*/ 1631075 h 1642193"/>
                <a:gd name="connsiteX2" fmla="*/ 1524262 w 1651315"/>
                <a:gd name="connsiteY2" fmla="*/ 379490 h 1642193"/>
                <a:gd name="connsiteX3" fmla="*/ 1224224 w 1651315"/>
                <a:gd name="connsiteY3" fmla="*/ 94692 h 1642193"/>
                <a:gd name="connsiteX4" fmla="*/ 1224224 w 1651315"/>
                <a:gd name="connsiteY4" fmla="*/ 94692 h 1642193"/>
                <a:gd name="connsiteX5" fmla="*/ 940379 w 1651315"/>
                <a:gd name="connsiteY5" fmla="*/ 2300 h 1642193"/>
                <a:gd name="connsiteX6" fmla="*/ 908947 w 1651315"/>
                <a:gd name="connsiteY6" fmla="*/ 13730 h 1642193"/>
                <a:gd name="connsiteX7" fmla="*/ 935617 w 1651315"/>
                <a:gd name="connsiteY7" fmla="*/ 29922 h 1642193"/>
                <a:gd name="connsiteX8" fmla="*/ 1343287 w 1651315"/>
                <a:gd name="connsiteY8" fmla="*/ 213755 h 1642193"/>
                <a:gd name="connsiteX9" fmla="*/ 1346144 w 1651315"/>
                <a:gd name="connsiteY9" fmla="*/ 285192 h 1642193"/>
                <a:gd name="connsiteX10" fmla="*/ 1340429 w 1651315"/>
                <a:gd name="connsiteY10" fmla="*/ 289002 h 1642193"/>
                <a:gd name="connsiteX11" fmla="*/ 1340429 w 1651315"/>
                <a:gd name="connsiteY11" fmla="*/ 289002 h 1642193"/>
                <a:gd name="connsiteX12" fmla="*/ 1309949 w 1651315"/>
                <a:gd name="connsiteY12" fmla="*/ 325197 h 1642193"/>
                <a:gd name="connsiteX13" fmla="*/ 1309949 w 1651315"/>
                <a:gd name="connsiteY13" fmla="*/ 325197 h 1642193"/>
                <a:gd name="connsiteX14" fmla="*/ 1309949 w 1651315"/>
                <a:gd name="connsiteY14" fmla="*/ 325197 h 1642193"/>
                <a:gd name="connsiteX15" fmla="*/ 1297567 w 1651315"/>
                <a:gd name="connsiteY15" fmla="*/ 325197 h 1642193"/>
                <a:gd name="connsiteX16" fmla="*/ 1269944 w 1651315"/>
                <a:gd name="connsiteY16" fmla="*/ 300432 h 1642193"/>
                <a:gd name="connsiteX17" fmla="*/ 1181362 w 1651315"/>
                <a:gd name="connsiteY17" fmla="*/ 215660 h 1642193"/>
                <a:gd name="connsiteX18" fmla="*/ 1158502 w 1651315"/>
                <a:gd name="connsiteY18" fmla="*/ 217565 h 1642193"/>
                <a:gd name="connsiteX19" fmla="*/ 1158502 w 1651315"/>
                <a:gd name="connsiteY19" fmla="*/ 237567 h 1642193"/>
                <a:gd name="connsiteX20" fmla="*/ 1180409 w 1651315"/>
                <a:gd name="connsiteY20" fmla="*/ 305195 h 1642193"/>
                <a:gd name="connsiteX21" fmla="*/ 1206127 w 1651315"/>
                <a:gd name="connsiteY21" fmla="*/ 384252 h 1642193"/>
                <a:gd name="connsiteX22" fmla="*/ 1187077 w 1651315"/>
                <a:gd name="connsiteY22" fmla="*/ 439497 h 1642193"/>
                <a:gd name="connsiteX23" fmla="*/ 1151834 w 1651315"/>
                <a:gd name="connsiteY23" fmla="*/ 481407 h 1642193"/>
                <a:gd name="connsiteX24" fmla="*/ 1108019 w 1651315"/>
                <a:gd name="connsiteY24" fmla="*/ 523317 h 1642193"/>
                <a:gd name="connsiteX25" fmla="*/ 1028962 w 1651315"/>
                <a:gd name="connsiteY25" fmla="*/ 567132 h 1642193"/>
                <a:gd name="connsiteX26" fmla="*/ 1016579 w 1651315"/>
                <a:gd name="connsiteY26" fmla="*/ 580467 h 1642193"/>
                <a:gd name="connsiteX27" fmla="*/ 1036582 w 1651315"/>
                <a:gd name="connsiteY27" fmla="*/ 589992 h 1642193"/>
                <a:gd name="connsiteX28" fmla="*/ 1036582 w 1651315"/>
                <a:gd name="connsiteY28" fmla="*/ 589992 h 1642193"/>
                <a:gd name="connsiteX29" fmla="*/ 968002 w 1651315"/>
                <a:gd name="connsiteY29" fmla="*/ 628092 h 1642193"/>
                <a:gd name="connsiteX30" fmla="*/ 940379 w 1651315"/>
                <a:gd name="connsiteY30" fmla="*/ 648095 h 1642193"/>
                <a:gd name="connsiteX31" fmla="*/ 911804 w 1651315"/>
                <a:gd name="connsiteY31" fmla="*/ 667145 h 1642193"/>
                <a:gd name="connsiteX32" fmla="*/ 887039 w 1651315"/>
                <a:gd name="connsiteY32" fmla="*/ 687147 h 1642193"/>
                <a:gd name="connsiteX33" fmla="*/ 885134 w 1651315"/>
                <a:gd name="connsiteY33" fmla="*/ 769062 h 1642193"/>
                <a:gd name="connsiteX34" fmla="*/ 909899 w 1651315"/>
                <a:gd name="connsiteY34" fmla="*/ 806210 h 1642193"/>
                <a:gd name="connsiteX35" fmla="*/ 997529 w 1651315"/>
                <a:gd name="connsiteY35" fmla="*/ 852882 h 1642193"/>
                <a:gd name="connsiteX36" fmla="*/ 988004 w 1651315"/>
                <a:gd name="connsiteY36" fmla="*/ 1083387 h 1642193"/>
                <a:gd name="connsiteX37" fmla="*/ 919424 w 1651315"/>
                <a:gd name="connsiteY37" fmla="*/ 1113867 h 1642193"/>
                <a:gd name="connsiteX38" fmla="*/ 874657 w 1651315"/>
                <a:gd name="connsiteY38" fmla="*/ 1155777 h 1642193"/>
                <a:gd name="connsiteX39" fmla="*/ 908947 w 1651315"/>
                <a:gd name="connsiteY39" fmla="*/ 1220547 h 1642193"/>
                <a:gd name="connsiteX40" fmla="*/ 908947 w 1651315"/>
                <a:gd name="connsiteY40" fmla="*/ 1220547 h 1642193"/>
                <a:gd name="connsiteX41" fmla="*/ 928949 w 1651315"/>
                <a:gd name="connsiteY41" fmla="*/ 1234835 h 1642193"/>
                <a:gd name="connsiteX42" fmla="*/ 999434 w 1651315"/>
                <a:gd name="connsiteY42" fmla="*/ 1385330 h 1642193"/>
                <a:gd name="connsiteX43" fmla="*/ 953714 w 1651315"/>
                <a:gd name="connsiteY43" fmla="*/ 1441527 h 1642193"/>
                <a:gd name="connsiteX44" fmla="*/ 887039 w 1651315"/>
                <a:gd name="connsiteY44" fmla="*/ 1452005 h 1642193"/>
                <a:gd name="connsiteX45" fmla="*/ 870847 w 1651315"/>
                <a:gd name="connsiteY45" fmla="*/ 1467245 h 1642193"/>
                <a:gd name="connsiteX46" fmla="*/ 887039 w 1651315"/>
                <a:gd name="connsiteY46" fmla="*/ 1482485 h 1642193"/>
                <a:gd name="connsiteX47" fmla="*/ 887039 w 1651315"/>
                <a:gd name="connsiteY47" fmla="*/ 1482485 h 1642193"/>
                <a:gd name="connsiteX48" fmla="*/ 897517 w 1651315"/>
                <a:gd name="connsiteY48" fmla="*/ 1480580 h 1642193"/>
                <a:gd name="connsiteX49" fmla="*/ 1072777 w 1651315"/>
                <a:gd name="connsiteY49" fmla="*/ 1432955 h 1642193"/>
                <a:gd name="connsiteX50" fmla="*/ 1129927 w 1651315"/>
                <a:gd name="connsiteY50" fmla="*/ 1403427 h 1642193"/>
                <a:gd name="connsiteX51" fmla="*/ 1260419 w 1651315"/>
                <a:gd name="connsiteY51" fmla="*/ 1317702 h 1642193"/>
                <a:gd name="connsiteX52" fmla="*/ 1299472 w 1651315"/>
                <a:gd name="connsiteY52" fmla="*/ 1318655 h 1642193"/>
                <a:gd name="connsiteX53" fmla="*/ 1327094 w 1651315"/>
                <a:gd name="connsiteY53" fmla="*/ 1346277 h 1642193"/>
                <a:gd name="connsiteX54" fmla="*/ 1319474 w 1651315"/>
                <a:gd name="connsiteY54" fmla="*/ 1443432 h 1642193"/>
                <a:gd name="connsiteX55" fmla="*/ 888944 w 1651315"/>
                <a:gd name="connsiteY55" fmla="*/ 1611072 h 1642193"/>
                <a:gd name="connsiteX56" fmla="*/ 888944 w 1651315"/>
                <a:gd name="connsiteY56" fmla="*/ 1611072 h 1642193"/>
                <a:gd name="connsiteX57" fmla="*/ 699397 w 1651315"/>
                <a:gd name="connsiteY57" fmla="*/ 1604405 h 1642193"/>
                <a:gd name="connsiteX58" fmla="*/ 699397 w 1651315"/>
                <a:gd name="connsiteY58" fmla="*/ 1604405 h 1642193"/>
                <a:gd name="connsiteX59" fmla="*/ 293632 w 1651315"/>
                <a:gd name="connsiteY59" fmla="*/ 1413905 h 1642193"/>
                <a:gd name="connsiteX60" fmla="*/ 293632 w 1651315"/>
                <a:gd name="connsiteY60" fmla="*/ 1378662 h 1642193"/>
                <a:gd name="connsiteX61" fmla="*/ 366022 w 1651315"/>
                <a:gd name="connsiteY61" fmla="*/ 1305320 h 1642193"/>
                <a:gd name="connsiteX62" fmla="*/ 366022 w 1651315"/>
                <a:gd name="connsiteY62" fmla="*/ 1305320 h 1642193"/>
                <a:gd name="connsiteX63" fmla="*/ 383167 w 1651315"/>
                <a:gd name="connsiteY63" fmla="*/ 1312940 h 1642193"/>
                <a:gd name="connsiteX64" fmla="*/ 423172 w 1651315"/>
                <a:gd name="connsiteY64" fmla="*/ 1347230 h 1642193"/>
                <a:gd name="connsiteX65" fmla="*/ 746069 w 1651315"/>
                <a:gd name="connsiteY65" fmla="*/ 1480580 h 1642193"/>
                <a:gd name="connsiteX66" fmla="*/ 751784 w 1651315"/>
                <a:gd name="connsiteY66" fmla="*/ 1481532 h 1642193"/>
                <a:gd name="connsiteX67" fmla="*/ 751784 w 1651315"/>
                <a:gd name="connsiteY67" fmla="*/ 1481532 h 1642193"/>
                <a:gd name="connsiteX68" fmla="*/ 772739 w 1651315"/>
                <a:gd name="connsiteY68" fmla="*/ 1467245 h 1642193"/>
                <a:gd name="connsiteX69" fmla="*/ 749879 w 1651315"/>
                <a:gd name="connsiteY69" fmla="*/ 1448195 h 1642193"/>
                <a:gd name="connsiteX70" fmla="*/ 749879 w 1651315"/>
                <a:gd name="connsiteY70" fmla="*/ 1448195 h 1642193"/>
                <a:gd name="connsiteX71" fmla="*/ 745117 w 1651315"/>
                <a:gd name="connsiteY71" fmla="*/ 1447242 h 1642193"/>
                <a:gd name="connsiteX72" fmla="*/ 408884 w 1651315"/>
                <a:gd name="connsiteY72" fmla="*/ 1299605 h 1642193"/>
                <a:gd name="connsiteX73" fmla="*/ 398407 w 1651315"/>
                <a:gd name="connsiteY73" fmla="*/ 1283412 h 1642193"/>
                <a:gd name="connsiteX74" fmla="*/ 401264 w 1651315"/>
                <a:gd name="connsiteY74" fmla="*/ 1267220 h 1642193"/>
                <a:gd name="connsiteX75" fmla="*/ 537472 w 1651315"/>
                <a:gd name="connsiteY75" fmla="*/ 1227215 h 1642193"/>
                <a:gd name="connsiteX76" fmla="*/ 537472 w 1651315"/>
                <a:gd name="connsiteY76" fmla="*/ 1227215 h 1642193"/>
                <a:gd name="connsiteX77" fmla="*/ 571762 w 1651315"/>
                <a:gd name="connsiteY77" fmla="*/ 1251980 h 1642193"/>
                <a:gd name="connsiteX78" fmla="*/ 744164 w 1651315"/>
                <a:gd name="connsiteY78" fmla="*/ 1315797 h 1642193"/>
                <a:gd name="connsiteX79" fmla="*/ 751784 w 1651315"/>
                <a:gd name="connsiteY79" fmla="*/ 1317702 h 1642193"/>
                <a:gd name="connsiteX80" fmla="*/ 751784 w 1651315"/>
                <a:gd name="connsiteY80" fmla="*/ 1317702 h 1642193"/>
                <a:gd name="connsiteX81" fmla="*/ 770834 w 1651315"/>
                <a:gd name="connsiteY81" fmla="*/ 1301510 h 1642193"/>
                <a:gd name="connsiteX82" fmla="*/ 753689 w 1651315"/>
                <a:gd name="connsiteY82" fmla="*/ 1287222 h 1642193"/>
                <a:gd name="connsiteX83" fmla="*/ 686062 w 1651315"/>
                <a:gd name="connsiteY83" fmla="*/ 1268172 h 1642193"/>
                <a:gd name="connsiteX84" fmla="*/ 686062 w 1651315"/>
                <a:gd name="connsiteY84" fmla="*/ 1268172 h 1642193"/>
                <a:gd name="connsiteX85" fmla="*/ 684157 w 1651315"/>
                <a:gd name="connsiteY85" fmla="*/ 1268172 h 1642193"/>
                <a:gd name="connsiteX86" fmla="*/ 540329 w 1651315"/>
                <a:gd name="connsiteY86" fmla="*/ 1197687 h 1642193"/>
                <a:gd name="connsiteX87" fmla="*/ 516517 w 1651315"/>
                <a:gd name="connsiteY87" fmla="*/ 1182447 h 1642193"/>
                <a:gd name="connsiteX88" fmla="*/ 517469 w 1651315"/>
                <a:gd name="connsiteY88" fmla="*/ 1153872 h 1642193"/>
                <a:gd name="connsiteX89" fmla="*/ 561284 w 1651315"/>
                <a:gd name="connsiteY89" fmla="*/ 1113867 h 1642193"/>
                <a:gd name="connsiteX90" fmla="*/ 640342 w 1651315"/>
                <a:gd name="connsiteY90" fmla="*/ 1105295 h 1642193"/>
                <a:gd name="connsiteX91" fmla="*/ 647009 w 1651315"/>
                <a:gd name="connsiteY91" fmla="*/ 1111010 h 1642193"/>
                <a:gd name="connsiteX92" fmla="*/ 647009 w 1651315"/>
                <a:gd name="connsiteY92" fmla="*/ 1111010 h 1642193"/>
                <a:gd name="connsiteX93" fmla="*/ 682252 w 1651315"/>
                <a:gd name="connsiteY93" fmla="*/ 1111010 h 1642193"/>
                <a:gd name="connsiteX94" fmla="*/ 673679 w 1651315"/>
                <a:gd name="connsiteY94" fmla="*/ 1090055 h 1642193"/>
                <a:gd name="connsiteX95" fmla="*/ 670822 w 1651315"/>
                <a:gd name="connsiteY95" fmla="*/ 1004330 h 1642193"/>
                <a:gd name="connsiteX96" fmla="*/ 686062 w 1651315"/>
                <a:gd name="connsiteY96" fmla="*/ 989090 h 1642193"/>
                <a:gd name="connsiteX97" fmla="*/ 745117 w 1651315"/>
                <a:gd name="connsiteY97" fmla="*/ 975755 h 1642193"/>
                <a:gd name="connsiteX98" fmla="*/ 764167 w 1651315"/>
                <a:gd name="connsiteY98" fmla="*/ 975755 h 1642193"/>
                <a:gd name="connsiteX99" fmla="*/ 761309 w 1651315"/>
                <a:gd name="connsiteY99" fmla="*/ 955752 h 1642193"/>
                <a:gd name="connsiteX100" fmla="*/ 746069 w 1651315"/>
                <a:gd name="connsiteY100" fmla="*/ 930987 h 1642193"/>
                <a:gd name="connsiteX101" fmla="*/ 725114 w 1651315"/>
                <a:gd name="connsiteY101" fmla="*/ 909080 h 1642193"/>
                <a:gd name="connsiteX102" fmla="*/ 708922 w 1651315"/>
                <a:gd name="connsiteY102" fmla="*/ 908127 h 1642193"/>
                <a:gd name="connsiteX103" fmla="*/ 615577 w 1651315"/>
                <a:gd name="connsiteY103" fmla="*/ 839547 h 1642193"/>
                <a:gd name="connsiteX104" fmla="*/ 615577 w 1651315"/>
                <a:gd name="connsiteY104" fmla="*/ 839547 h 1642193"/>
                <a:gd name="connsiteX105" fmla="*/ 615577 w 1651315"/>
                <a:gd name="connsiteY105" fmla="*/ 839547 h 1642193"/>
                <a:gd name="connsiteX106" fmla="*/ 558427 w 1651315"/>
                <a:gd name="connsiteY106" fmla="*/ 724295 h 1642193"/>
                <a:gd name="connsiteX107" fmla="*/ 578429 w 1651315"/>
                <a:gd name="connsiteY107" fmla="*/ 598565 h 1642193"/>
                <a:gd name="connsiteX108" fmla="*/ 582239 w 1651315"/>
                <a:gd name="connsiteY108" fmla="*/ 589040 h 1642193"/>
                <a:gd name="connsiteX109" fmla="*/ 582239 w 1651315"/>
                <a:gd name="connsiteY109" fmla="*/ 589040 h 1642193"/>
                <a:gd name="connsiteX110" fmla="*/ 593669 w 1651315"/>
                <a:gd name="connsiteY110" fmla="*/ 568085 h 1642193"/>
                <a:gd name="connsiteX111" fmla="*/ 593669 w 1651315"/>
                <a:gd name="connsiteY111" fmla="*/ 568085 h 1642193"/>
                <a:gd name="connsiteX112" fmla="*/ 546997 w 1651315"/>
                <a:gd name="connsiteY112" fmla="*/ 524270 h 1642193"/>
                <a:gd name="connsiteX113" fmla="*/ 557474 w 1651315"/>
                <a:gd name="connsiteY113" fmla="*/ 431877 h 1642193"/>
                <a:gd name="connsiteX114" fmla="*/ 729877 w 1651315"/>
                <a:gd name="connsiteY114" fmla="*/ 357582 h 1642193"/>
                <a:gd name="connsiteX115" fmla="*/ 750832 w 1651315"/>
                <a:gd name="connsiteY115" fmla="*/ 335675 h 1642193"/>
                <a:gd name="connsiteX116" fmla="*/ 723209 w 1651315"/>
                <a:gd name="connsiteY116" fmla="*/ 330912 h 1642193"/>
                <a:gd name="connsiteX117" fmla="*/ 624149 w 1651315"/>
                <a:gd name="connsiteY117" fmla="*/ 360440 h 1642193"/>
                <a:gd name="connsiteX118" fmla="*/ 624149 w 1651315"/>
                <a:gd name="connsiteY118" fmla="*/ 360440 h 1642193"/>
                <a:gd name="connsiteX119" fmla="*/ 624149 w 1651315"/>
                <a:gd name="connsiteY119" fmla="*/ 360440 h 1642193"/>
                <a:gd name="connsiteX120" fmla="*/ 497467 w 1651315"/>
                <a:gd name="connsiteY120" fmla="*/ 442355 h 1642193"/>
                <a:gd name="connsiteX121" fmla="*/ 466987 w 1651315"/>
                <a:gd name="connsiteY121" fmla="*/ 446165 h 1642193"/>
                <a:gd name="connsiteX122" fmla="*/ 466987 w 1651315"/>
                <a:gd name="connsiteY122" fmla="*/ 446165 h 1642193"/>
                <a:gd name="connsiteX123" fmla="*/ 466034 w 1651315"/>
                <a:gd name="connsiteY123" fmla="*/ 430925 h 1642193"/>
                <a:gd name="connsiteX124" fmla="*/ 512707 w 1651315"/>
                <a:gd name="connsiteY124" fmla="*/ 392825 h 1642193"/>
                <a:gd name="connsiteX125" fmla="*/ 601289 w 1651315"/>
                <a:gd name="connsiteY125" fmla="*/ 351867 h 1642193"/>
                <a:gd name="connsiteX126" fmla="*/ 601289 w 1651315"/>
                <a:gd name="connsiteY126" fmla="*/ 351867 h 1642193"/>
                <a:gd name="connsiteX127" fmla="*/ 711779 w 1651315"/>
                <a:gd name="connsiteY127" fmla="*/ 258522 h 1642193"/>
                <a:gd name="connsiteX128" fmla="*/ 751784 w 1651315"/>
                <a:gd name="connsiteY128" fmla="*/ 166130 h 1642193"/>
                <a:gd name="connsiteX129" fmla="*/ 717494 w 1651315"/>
                <a:gd name="connsiteY129" fmla="*/ 145175 h 1642193"/>
                <a:gd name="connsiteX130" fmla="*/ 638437 w 1651315"/>
                <a:gd name="connsiteY130" fmla="*/ 176607 h 1642193"/>
                <a:gd name="connsiteX131" fmla="*/ 498419 w 1651315"/>
                <a:gd name="connsiteY131" fmla="*/ 315672 h 1642193"/>
                <a:gd name="connsiteX132" fmla="*/ 452699 w 1651315"/>
                <a:gd name="connsiteY132" fmla="*/ 417590 h 1642193"/>
                <a:gd name="connsiteX133" fmla="*/ 432697 w 1651315"/>
                <a:gd name="connsiteY133" fmla="*/ 409970 h 1642193"/>
                <a:gd name="connsiteX134" fmla="*/ 432697 w 1651315"/>
                <a:gd name="connsiteY134" fmla="*/ 409970 h 1642193"/>
                <a:gd name="connsiteX135" fmla="*/ 437459 w 1651315"/>
                <a:gd name="connsiteY135" fmla="*/ 317577 h 1642193"/>
                <a:gd name="connsiteX136" fmla="*/ 466034 w 1651315"/>
                <a:gd name="connsiteY136" fmla="*/ 296622 h 1642193"/>
                <a:gd name="connsiteX137" fmla="*/ 484132 w 1651315"/>
                <a:gd name="connsiteY137" fmla="*/ 252807 h 1642193"/>
                <a:gd name="connsiteX138" fmla="*/ 362212 w 1651315"/>
                <a:gd name="connsiteY138" fmla="*/ 333770 h 1642193"/>
                <a:gd name="connsiteX139" fmla="*/ 293632 w 1651315"/>
                <a:gd name="connsiteY139" fmla="*/ 273762 h 1642193"/>
                <a:gd name="connsiteX140" fmla="*/ 296489 w 1651315"/>
                <a:gd name="connsiteY140" fmla="*/ 223280 h 1642193"/>
                <a:gd name="connsiteX141" fmla="*/ 711779 w 1651315"/>
                <a:gd name="connsiteY141" fmla="*/ 31827 h 1642193"/>
                <a:gd name="connsiteX142" fmla="*/ 737497 w 1651315"/>
                <a:gd name="connsiteY142" fmla="*/ 15635 h 1642193"/>
                <a:gd name="connsiteX143" fmla="*/ 708922 w 1651315"/>
                <a:gd name="connsiteY143" fmla="*/ 5157 h 1642193"/>
                <a:gd name="connsiteX144" fmla="*/ 600337 w 1651315"/>
                <a:gd name="connsiteY144" fmla="*/ 27065 h 1642193"/>
                <a:gd name="connsiteX145" fmla="*/ 6929 w 1651315"/>
                <a:gd name="connsiteY145" fmla="*/ 919557 h 1642193"/>
                <a:gd name="connsiteX146" fmla="*/ 1376624 w 1651315"/>
                <a:gd name="connsiteY146" fmla="*/ 294717 h 1642193"/>
                <a:gd name="connsiteX147" fmla="*/ 1429012 w 1651315"/>
                <a:gd name="connsiteY147" fmla="*/ 297575 h 1642193"/>
                <a:gd name="connsiteX148" fmla="*/ 1623322 w 1651315"/>
                <a:gd name="connsiteY148" fmla="*/ 807162 h 1642193"/>
                <a:gd name="connsiteX149" fmla="*/ 1495687 w 1651315"/>
                <a:gd name="connsiteY149" fmla="*/ 809067 h 1642193"/>
                <a:gd name="connsiteX150" fmla="*/ 1482352 w 1651315"/>
                <a:gd name="connsiteY150" fmla="*/ 743345 h 1642193"/>
                <a:gd name="connsiteX151" fmla="*/ 1482352 w 1651315"/>
                <a:gd name="connsiteY151" fmla="*/ 743345 h 1642193"/>
                <a:gd name="connsiteX152" fmla="*/ 1482352 w 1651315"/>
                <a:gd name="connsiteY152" fmla="*/ 742392 h 1642193"/>
                <a:gd name="connsiteX153" fmla="*/ 1424249 w 1651315"/>
                <a:gd name="connsiteY153" fmla="*/ 536652 h 1642193"/>
                <a:gd name="connsiteX154" fmla="*/ 1413772 w 1651315"/>
                <a:gd name="connsiteY154" fmla="*/ 483312 h 1642193"/>
                <a:gd name="connsiteX155" fmla="*/ 1329952 w 1651315"/>
                <a:gd name="connsiteY155" fmla="*/ 387110 h 1642193"/>
                <a:gd name="connsiteX156" fmla="*/ 1314712 w 1651315"/>
                <a:gd name="connsiteY156" fmla="*/ 359487 h 1642193"/>
                <a:gd name="connsiteX157" fmla="*/ 1317569 w 1651315"/>
                <a:gd name="connsiteY157" fmla="*/ 350915 h 1642193"/>
                <a:gd name="connsiteX158" fmla="*/ 1376624 w 1651315"/>
                <a:gd name="connsiteY158" fmla="*/ 294717 h 1642193"/>
                <a:gd name="connsiteX159" fmla="*/ 1423297 w 1651315"/>
                <a:gd name="connsiteY159" fmla="*/ 809067 h 1642193"/>
                <a:gd name="connsiteX160" fmla="*/ 1346144 w 1651315"/>
                <a:gd name="connsiteY160" fmla="*/ 810020 h 1642193"/>
                <a:gd name="connsiteX161" fmla="*/ 1346144 w 1651315"/>
                <a:gd name="connsiteY161" fmla="*/ 810020 h 1642193"/>
                <a:gd name="connsiteX162" fmla="*/ 1345192 w 1651315"/>
                <a:gd name="connsiteY162" fmla="*/ 810020 h 1642193"/>
                <a:gd name="connsiteX163" fmla="*/ 1342334 w 1651315"/>
                <a:gd name="connsiteY163" fmla="*/ 810020 h 1642193"/>
                <a:gd name="connsiteX164" fmla="*/ 1337572 w 1651315"/>
                <a:gd name="connsiteY164" fmla="*/ 810020 h 1642193"/>
                <a:gd name="connsiteX165" fmla="*/ 1323284 w 1651315"/>
                <a:gd name="connsiteY165" fmla="*/ 809067 h 1642193"/>
                <a:gd name="connsiteX166" fmla="*/ 1317569 w 1651315"/>
                <a:gd name="connsiteY166" fmla="*/ 779540 h 1642193"/>
                <a:gd name="connsiteX167" fmla="*/ 1316617 w 1651315"/>
                <a:gd name="connsiteY167" fmla="*/ 695720 h 1642193"/>
                <a:gd name="connsiteX168" fmla="*/ 1316617 w 1651315"/>
                <a:gd name="connsiteY168" fmla="*/ 695720 h 1642193"/>
                <a:gd name="connsiteX169" fmla="*/ 1325189 w 1651315"/>
                <a:gd name="connsiteY169" fmla="*/ 669050 h 1642193"/>
                <a:gd name="connsiteX170" fmla="*/ 1326142 w 1651315"/>
                <a:gd name="connsiteY170" fmla="*/ 658572 h 1642193"/>
                <a:gd name="connsiteX171" fmla="*/ 1280422 w 1651315"/>
                <a:gd name="connsiteY171" fmla="*/ 516650 h 1642193"/>
                <a:gd name="connsiteX172" fmla="*/ 1271849 w 1651315"/>
                <a:gd name="connsiteY172" fmla="*/ 499505 h 1642193"/>
                <a:gd name="connsiteX173" fmla="*/ 1252799 w 1651315"/>
                <a:gd name="connsiteY173" fmla="*/ 489980 h 1642193"/>
                <a:gd name="connsiteX174" fmla="*/ 1268039 w 1651315"/>
                <a:gd name="connsiteY174" fmla="*/ 521412 h 1642193"/>
                <a:gd name="connsiteX175" fmla="*/ 1310902 w 1651315"/>
                <a:gd name="connsiteY175" fmla="*/ 640475 h 1642193"/>
                <a:gd name="connsiteX176" fmla="*/ 1311854 w 1651315"/>
                <a:gd name="connsiteY176" fmla="*/ 646190 h 1642193"/>
                <a:gd name="connsiteX177" fmla="*/ 1302329 w 1651315"/>
                <a:gd name="connsiteY177" fmla="*/ 663335 h 1642193"/>
                <a:gd name="connsiteX178" fmla="*/ 1256609 w 1651315"/>
                <a:gd name="connsiteY178" fmla="*/ 548082 h 1642193"/>
                <a:gd name="connsiteX179" fmla="*/ 1202317 w 1651315"/>
                <a:gd name="connsiteY179" fmla="*/ 490932 h 1642193"/>
                <a:gd name="connsiteX180" fmla="*/ 1197554 w 1651315"/>
                <a:gd name="connsiteY180" fmla="*/ 486170 h 1642193"/>
                <a:gd name="connsiteX181" fmla="*/ 1197554 w 1651315"/>
                <a:gd name="connsiteY181" fmla="*/ 486170 h 1642193"/>
                <a:gd name="connsiteX182" fmla="*/ 1273754 w 1651315"/>
                <a:gd name="connsiteY182" fmla="*/ 469977 h 1642193"/>
                <a:gd name="connsiteX183" fmla="*/ 1288994 w 1651315"/>
                <a:gd name="connsiteY183" fmla="*/ 484265 h 1642193"/>
                <a:gd name="connsiteX184" fmla="*/ 1356622 w 1651315"/>
                <a:gd name="connsiteY184" fmla="*/ 536652 h 1642193"/>
                <a:gd name="connsiteX185" fmla="*/ 1409962 w 1651315"/>
                <a:gd name="connsiteY185" fmla="*/ 565227 h 1642193"/>
                <a:gd name="connsiteX186" fmla="*/ 1411867 w 1651315"/>
                <a:gd name="connsiteY186" fmla="*/ 570942 h 1642193"/>
                <a:gd name="connsiteX187" fmla="*/ 1459492 w 1651315"/>
                <a:gd name="connsiteY187" fmla="*/ 763347 h 1642193"/>
                <a:gd name="connsiteX188" fmla="*/ 1460444 w 1651315"/>
                <a:gd name="connsiteY188" fmla="*/ 771920 h 1642193"/>
                <a:gd name="connsiteX189" fmla="*/ 1423297 w 1651315"/>
                <a:gd name="connsiteY189" fmla="*/ 809067 h 1642193"/>
                <a:gd name="connsiteX190" fmla="*/ 1234702 w 1651315"/>
                <a:gd name="connsiteY190" fmla="*/ 690957 h 1642193"/>
                <a:gd name="connsiteX191" fmla="*/ 1219462 w 1651315"/>
                <a:gd name="connsiteY191" fmla="*/ 669050 h 1642193"/>
                <a:gd name="connsiteX192" fmla="*/ 1197554 w 1651315"/>
                <a:gd name="connsiteY192" fmla="*/ 674765 h 1642193"/>
                <a:gd name="connsiteX193" fmla="*/ 1166122 w 1651315"/>
                <a:gd name="connsiteY193" fmla="*/ 673812 h 1642193"/>
                <a:gd name="connsiteX194" fmla="*/ 1095637 w 1651315"/>
                <a:gd name="connsiteY194" fmla="*/ 618567 h 1642193"/>
                <a:gd name="connsiteX195" fmla="*/ 1089922 w 1651315"/>
                <a:gd name="connsiteY195" fmla="*/ 612852 h 1642193"/>
                <a:gd name="connsiteX196" fmla="*/ 1097542 w 1651315"/>
                <a:gd name="connsiteY196" fmla="*/ 569990 h 1642193"/>
                <a:gd name="connsiteX197" fmla="*/ 1153739 w 1651315"/>
                <a:gd name="connsiteY197" fmla="*/ 515697 h 1642193"/>
                <a:gd name="connsiteX198" fmla="*/ 1189934 w 1651315"/>
                <a:gd name="connsiteY198" fmla="*/ 518555 h 1642193"/>
                <a:gd name="connsiteX199" fmla="*/ 1220414 w 1651315"/>
                <a:gd name="connsiteY199" fmla="*/ 589040 h 1642193"/>
                <a:gd name="connsiteX200" fmla="*/ 1235654 w 1651315"/>
                <a:gd name="connsiteY200" fmla="*/ 610947 h 1642193"/>
                <a:gd name="connsiteX201" fmla="*/ 1266134 w 1651315"/>
                <a:gd name="connsiteY201" fmla="*/ 707150 h 1642193"/>
                <a:gd name="connsiteX202" fmla="*/ 1266134 w 1651315"/>
                <a:gd name="connsiteY202" fmla="*/ 707150 h 1642193"/>
                <a:gd name="connsiteX203" fmla="*/ 1266134 w 1651315"/>
                <a:gd name="connsiteY203" fmla="*/ 707150 h 1642193"/>
                <a:gd name="connsiteX204" fmla="*/ 1268039 w 1651315"/>
                <a:gd name="connsiteY204" fmla="*/ 711912 h 1642193"/>
                <a:gd name="connsiteX205" fmla="*/ 1270897 w 1651315"/>
                <a:gd name="connsiteY205" fmla="*/ 720485 h 1642193"/>
                <a:gd name="connsiteX206" fmla="*/ 1289947 w 1651315"/>
                <a:gd name="connsiteY206" fmla="*/ 755727 h 1642193"/>
                <a:gd name="connsiteX207" fmla="*/ 1294709 w 1651315"/>
                <a:gd name="connsiteY207" fmla="*/ 757632 h 1642193"/>
                <a:gd name="connsiteX208" fmla="*/ 1237559 w 1651315"/>
                <a:gd name="connsiteY208" fmla="*/ 807162 h 1642193"/>
                <a:gd name="connsiteX209" fmla="*/ 1186124 w 1651315"/>
                <a:gd name="connsiteY209" fmla="*/ 799542 h 1642193"/>
                <a:gd name="connsiteX210" fmla="*/ 1232797 w 1651315"/>
                <a:gd name="connsiteY210" fmla="*/ 746202 h 1642193"/>
                <a:gd name="connsiteX211" fmla="*/ 1265182 w 1651315"/>
                <a:gd name="connsiteY211" fmla="*/ 716675 h 1642193"/>
                <a:gd name="connsiteX212" fmla="*/ 1234702 w 1651315"/>
                <a:gd name="connsiteY212" fmla="*/ 690957 h 1642193"/>
                <a:gd name="connsiteX213" fmla="*/ 1070872 w 1651315"/>
                <a:gd name="connsiteY213" fmla="*/ 629045 h 1642193"/>
                <a:gd name="connsiteX214" fmla="*/ 1079444 w 1651315"/>
                <a:gd name="connsiteY214" fmla="*/ 637617 h 1642193"/>
                <a:gd name="connsiteX215" fmla="*/ 1079444 w 1651315"/>
                <a:gd name="connsiteY215" fmla="*/ 637617 h 1642193"/>
                <a:gd name="connsiteX216" fmla="*/ 1054679 w 1651315"/>
                <a:gd name="connsiteY216" fmla="*/ 663335 h 1642193"/>
                <a:gd name="connsiteX217" fmla="*/ 1045154 w 1651315"/>
                <a:gd name="connsiteY217" fmla="*/ 623330 h 1642193"/>
                <a:gd name="connsiteX218" fmla="*/ 1063252 w 1651315"/>
                <a:gd name="connsiteY218" fmla="*/ 621425 h 1642193"/>
                <a:gd name="connsiteX219" fmla="*/ 1070872 w 1651315"/>
                <a:gd name="connsiteY219" fmla="*/ 629045 h 1642193"/>
                <a:gd name="connsiteX220" fmla="*/ 1033724 w 1651315"/>
                <a:gd name="connsiteY220" fmla="*/ 1085292 h 1642193"/>
                <a:gd name="connsiteX221" fmla="*/ 1048964 w 1651315"/>
                <a:gd name="connsiteY221" fmla="*/ 1079577 h 1642193"/>
                <a:gd name="connsiteX222" fmla="*/ 1090874 w 1651315"/>
                <a:gd name="connsiteY222" fmla="*/ 1111010 h 1642193"/>
                <a:gd name="connsiteX223" fmla="*/ 1039439 w 1651315"/>
                <a:gd name="connsiteY223" fmla="*/ 1099580 h 1642193"/>
                <a:gd name="connsiteX224" fmla="*/ 1033724 w 1651315"/>
                <a:gd name="connsiteY224" fmla="*/ 1085292 h 1642193"/>
                <a:gd name="connsiteX225" fmla="*/ 1128974 w 1651315"/>
                <a:gd name="connsiteY225" fmla="*/ 1072910 h 1642193"/>
                <a:gd name="connsiteX226" fmla="*/ 1128022 w 1651315"/>
                <a:gd name="connsiteY226" fmla="*/ 970992 h 1642193"/>
                <a:gd name="connsiteX227" fmla="*/ 1163264 w 1651315"/>
                <a:gd name="connsiteY227" fmla="*/ 930035 h 1642193"/>
                <a:gd name="connsiteX228" fmla="*/ 1224224 w 1651315"/>
                <a:gd name="connsiteY228" fmla="*/ 912890 h 1642193"/>
                <a:gd name="connsiteX229" fmla="*/ 1248989 w 1651315"/>
                <a:gd name="connsiteY229" fmla="*/ 886220 h 1642193"/>
                <a:gd name="connsiteX230" fmla="*/ 1225177 w 1651315"/>
                <a:gd name="connsiteY230" fmla="*/ 873837 h 1642193"/>
                <a:gd name="connsiteX231" fmla="*/ 1204222 w 1651315"/>
                <a:gd name="connsiteY231" fmla="*/ 848120 h 1642193"/>
                <a:gd name="connsiteX232" fmla="*/ 1229939 w 1651315"/>
                <a:gd name="connsiteY232" fmla="*/ 837642 h 1642193"/>
                <a:gd name="connsiteX233" fmla="*/ 1250894 w 1651315"/>
                <a:gd name="connsiteY233" fmla="*/ 836690 h 1642193"/>
                <a:gd name="connsiteX234" fmla="*/ 1288042 w 1651315"/>
                <a:gd name="connsiteY234" fmla="*/ 844310 h 1642193"/>
                <a:gd name="connsiteX235" fmla="*/ 1295662 w 1651315"/>
                <a:gd name="connsiteY235" fmla="*/ 880505 h 1642193"/>
                <a:gd name="connsiteX236" fmla="*/ 1173742 w 1651315"/>
                <a:gd name="connsiteY236" fmla="*/ 1138632 h 1642193"/>
                <a:gd name="connsiteX237" fmla="*/ 1159454 w 1651315"/>
                <a:gd name="connsiteY237" fmla="*/ 1130060 h 1642193"/>
                <a:gd name="connsiteX238" fmla="*/ 1156597 w 1651315"/>
                <a:gd name="connsiteY238" fmla="*/ 1116725 h 1642193"/>
                <a:gd name="connsiteX239" fmla="*/ 1132784 w 1651315"/>
                <a:gd name="connsiteY239" fmla="*/ 1077672 h 1642193"/>
                <a:gd name="connsiteX240" fmla="*/ 1128974 w 1651315"/>
                <a:gd name="connsiteY240" fmla="*/ 1072910 h 1642193"/>
                <a:gd name="connsiteX241" fmla="*/ 1239464 w 1651315"/>
                <a:gd name="connsiteY241" fmla="*/ 1298652 h 1642193"/>
                <a:gd name="connsiteX242" fmla="*/ 1160407 w 1651315"/>
                <a:gd name="connsiteY242" fmla="*/ 1358660 h 1642193"/>
                <a:gd name="connsiteX243" fmla="*/ 1159454 w 1651315"/>
                <a:gd name="connsiteY243" fmla="*/ 1342467 h 1642193"/>
                <a:gd name="connsiteX244" fmla="*/ 1174694 w 1651315"/>
                <a:gd name="connsiteY244" fmla="*/ 1258647 h 1642193"/>
                <a:gd name="connsiteX245" fmla="*/ 1166122 w 1651315"/>
                <a:gd name="connsiteY245" fmla="*/ 1218642 h 1642193"/>
                <a:gd name="connsiteX246" fmla="*/ 1161359 w 1651315"/>
                <a:gd name="connsiteY246" fmla="*/ 1191972 h 1642193"/>
                <a:gd name="connsiteX247" fmla="*/ 1173742 w 1651315"/>
                <a:gd name="connsiteY247" fmla="*/ 1187210 h 1642193"/>
                <a:gd name="connsiteX248" fmla="*/ 1240417 w 1651315"/>
                <a:gd name="connsiteY248" fmla="*/ 1255790 h 1642193"/>
                <a:gd name="connsiteX249" fmla="*/ 1239464 w 1651315"/>
                <a:gd name="connsiteY249" fmla="*/ 1298652 h 1642193"/>
                <a:gd name="connsiteX250" fmla="*/ 1306139 w 1651315"/>
                <a:gd name="connsiteY250" fmla="*/ 1231025 h 1642193"/>
                <a:gd name="connsiteX251" fmla="*/ 1279469 w 1651315"/>
                <a:gd name="connsiteY251" fmla="*/ 1250075 h 1642193"/>
                <a:gd name="connsiteX252" fmla="*/ 1273754 w 1651315"/>
                <a:gd name="connsiteY252" fmla="*/ 1222452 h 1642193"/>
                <a:gd name="connsiteX253" fmla="*/ 1267087 w 1651315"/>
                <a:gd name="connsiteY253" fmla="*/ 1187210 h 1642193"/>
                <a:gd name="connsiteX254" fmla="*/ 1249942 w 1651315"/>
                <a:gd name="connsiteY254" fmla="*/ 1163397 h 1642193"/>
                <a:gd name="connsiteX255" fmla="*/ 1234702 w 1651315"/>
                <a:gd name="connsiteY255" fmla="*/ 1183400 h 1642193"/>
                <a:gd name="connsiteX256" fmla="*/ 1218509 w 1651315"/>
                <a:gd name="connsiteY256" fmla="*/ 1191020 h 1642193"/>
                <a:gd name="connsiteX257" fmla="*/ 1201364 w 1651315"/>
                <a:gd name="connsiteY257" fmla="*/ 1151967 h 1642193"/>
                <a:gd name="connsiteX258" fmla="*/ 1246132 w 1651315"/>
                <a:gd name="connsiteY258" fmla="*/ 1091960 h 1642193"/>
                <a:gd name="connsiteX259" fmla="*/ 1334714 w 1651315"/>
                <a:gd name="connsiteY259" fmla="*/ 849072 h 1642193"/>
                <a:gd name="connsiteX260" fmla="*/ 1392817 w 1651315"/>
                <a:gd name="connsiteY260" fmla="*/ 838595 h 1642193"/>
                <a:gd name="connsiteX261" fmla="*/ 1454729 w 1651315"/>
                <a:gd name="connsiteY261" fmla="*/ 845262 h 1642193"/>
                <a:gd name="connsiteX262" fmla="*/ 1462349 w 1651315"/>
                <a:gd name="connsiteY262" fmla="*/ 859550 h 1642193"/>
                <a:gd name="connsiteX263" fmla="*/ 1306139 w 1651315"/>
                <a:gd name="connsiteY263" fmla="*/ 1231025 h 1642193"/>
                <a:gd name="connsiteX264" fmla="*/ 1359479 w 1651315"/>
                <a:gd name="connsiteY264" fmla="*/ 1210070 h 1642193"/>
                <a:gd name="connsiteX265" fmla="*/ 1483304 w 1651315"/>
                <a:gd name="connsiteY265" fmla="*/ 881457 h 1642193"/>
                <a:gd name="connsiteX266" fmla="*/ 1497592 w 1651315"/>
                <a:gd name="connsiteY266" fmla="*/ 843357 h 1642193"/>
                <a:gd name="connsiteX267" fmla="*/ 1540454 w 1651315"/>
                <a:gd name="connsiteY267" fmla="*/ 835737 h 1642193"/>
                <a:gd name="connsiteX268" fmla="*/ 1593794 w 1651315"/>
                <a:gd name="connsiteY268" fmla="*/ 835737 h 1642193"/>
                <a:gd name="connsiteX269" fmla="*/ 1614749 w 1651315"/>
                <a:gd name="connsiteY269" fmla="*/ 840500 h 1642193"/>
                <a:gd name="connsiteX270" fmla="*/ 1625227 w 1651315"/>
                <a:gd name="connsiteY270" fmla="*/ 865265 h 1642193"/>
                <a:gd name="connsiteX271" fmla="*/ 1625227 w 1651315"/>
                <a:gd name="connsiteY271" fmla="*/ 865265 h 1642193"/>
                <a:gd name="connsiteX272" fmla="*/ 1486162 w 1651315"/>
                <a:gd name="connsiteY272" fmla="*/ 1264362 h 1642193"/>
                <a:gd name="connsiteX273" fmla="*/ 1418534 w 1651315"/>
                <a:gd name="connsiteY273" fmla="*/ 1351040 h 1642193"/>
                <a:gd name="connsiteX274" fmla="*/ 1380434 w 1651315"/>
                <a:gd name="connsiteY274" fmla="*/ 1352945 h 1642193"/>
                <a:gd name="connsiteX275" fmla="*/ 1359479 w 1651315"/>
                <a:gd name="connsiteY275" fmla="*/ 1210070 h 1642193"/>
                <a:gd name="connsiteX276" fmla="*/ 592717 w 1651315"/>
                <a:gd name="connsiteY276" fmla="*/ 252807 h 1642193"/>
                <a:gd name="connsiteX277" fmla="*/ 600337 w 1651315"/>
                <a:gd name="connsiteY277" fmla="*/ 257570 h 1642193"/>
                <a:gd name="connsiteX278" fmla="*/ 562237 w 1651315"/>
                <a:gd name="connsiteY278" fmla="*/ 289002 h 1642193"/>
                <a:gd name="connsiteX279" fmla="*/ 592717 w 1651315"/>
                <a:gd name="connsiteY279" fmla="*/ 252807 h 1642193"/>
                <a:gd name="connsiteX280" fmla="*/ 332684 w 1651315"/>
                <a:gd name="connsiteY280" fmla="*/ 1297700 h 1642193"/>
                <a:gd name="connsiteX281" fmla="*/ 297442 w 1651315"/>
                <a:gd name="connsiteY281" fmla="*/ 1332942 h 1642193"/>
                <a:gd name="connsiteX282" fmla="*/ 215527 w 1651315"/>
                <a:gd name="connsiteY282" fmla="*/ 1330085 h 1642193"/>
                <a:gd name="connsiteX283" fmla="*/ 30742 w 1651315"/>
                <a:gd name="connsiteY283" fmla="*/ 882410 h 1642193"/>
                <a:gd name="connsiteX284" fmla="*/ 74557 w 1651315"/>
                <a:gd name="connsiteY284" fmla="*/ 835737 h 1642193"/>
                <a:gd name="connsiteX285" fmla="*/ 169807 w 1651315"/>
                <a:gd name="connsiteY285" fmla="*/ 917652 h 1642193"/>
                <a:gd name="connsiteX286" fmla="*/ 185999 w 1651315"/>
                <a:gd name="connsiteY286" fmla="*/ 987185 h 1642193"/>
                <a:gd name="connsiteX287" fmla="*/ 176474 w 1651315"/>
                <a:gd name="connsiteY287" fmla="*/ 998615 h 1642193"/>
                <a:gd name="connsiteX288" fmla="*/ 124087 w 1651315"/>
                <a:gd name="connsiteY288" fmla="*/ 1001472 h 1642193"/>
                <a:gd name="connsiteX289" fmla="*/ 80272 w 1651315"/>
                <a:gd name="connsiteY289" fmla="*/ 1033857 h 1642193"/>
                <a:gd name="connsiteX290" fmla="*/ 115514 w 1651315"/>
                <a:gd name="connsiteY290" fmla="*/ 1129107 h 1642193"/>
                <a:gd name="connsiteX291" fmla="*/ 115514 w 1651315"/>
                <a:gd name="connsiteY291" fmla="*/ 1113867 h 1642193"/>
                <a:gd name="connsiteX292" fmla="*/ 115514 w 1651315"/>
                <a:gd name="connsiteY292" fmla="*/ 1081482 h 1642193"/>
                <a:gd name="connsiteX293" fmla="*/ 136469 w 1651315"/>
                <a:gd name="connsiteY293" fmla="*/ 1094817 h 1642193"/>
                <a:gd name="connsiteX294" fmla="*/ 233624 w 1651315"/>
                <a:gd name="connsiteY294" fmla="*/ 1167207 h 1642193"/>
                <a:gd name="connsiteX295" fmla="*/ 278392 w 1651315"/>
                <a:gd name="connsiteY295" fmla="*/ 1191972 h 1642193"/>
                <a:gd name="connsiteX296" fmla="*/ 286012 w 1651315"/>
                <a:gd name="connsiteY296" fmla="*/ 1201497 h 1642193"/>
                <a:gd name="connsiteX297" fmla="*/ 286012 w 1651315"/>
                <a:gd name="connsiteY297" fmla="*/ 1201497 h 1642193"/>
                <a:gd name="connsiteX298" fmla="*/ 331732 w 1651315"/>
                <a:gd name="connsiteY298" fmla="*/ 1260552 h 1642193"/>
                <a:gd name="connsiteX299" fmla="*/ 332684 w 1651315"/>
                <a:gd name="connsiteY299" fmla="*/ 1297700 h 1642193"/>
                <a:gd name="connsiteX300" fmla="*/ 317444 w 1651315"/>
                <a:gd name="connsiteY300" fmla="*/ 879552 h 1642193"/>
                <a:gd name="connsiteX301" fmla="*/ 309824 w 1651315"/>
                <a:gd name="connsiteY301" fmla="*/ 890982 h 1642193"/>
                <a:gd name="connsiteX302" fmla="*/ 272677 w 1651315"/>
                <a:gd name="connsiteY302" fmla="*/ 982422 h 1642193"/>
                <a:gd name="connsiteX303" fmla="*/ 227909 w 1651315"/>
                <a:gd name="connsiteY303" fmla="*/ 1008140 h 1642193"/>
                <a:gd name="connsiteX304" fmla="*/ 218384 w 1651315"/>
                <a:gd name="connsiteY304" fmla="*/ 1007187 h 1642193"/>
                <a:gd name="connsiteX305" fmla="*/ 218384 w 1651315"/>
                <a:gd name="connsiteY305" fmla="*/ 1007187 h 1642193"/>
                <a:gd name="connsiteX306" fmla="*/ 192667 w 1651315"/>
                <a:gd name="connsiteY306" fmla="*/ 874790 h 1642193"/>
                <a:gd name="connsiteX307" fmla="*/ 225052 w 1651315"/>
                <a:gd name="connsiteY307" fmla="*/ 835737 h 1642193"/>
                <a:gd name="connsiteX308" fmla="*/ 296489 w 1651315"/>
                <a:gd name="connsiteY308" fmla="*/ 836690 h 1642193"/>
                <a:gd name="connsiteX309" fmla="*/ 317444 w 1651315"/>
                <a:gd name="connsiteY309" fmla="*/ 879552 h 1642193"/>
                <a:gd name="connsiteX310" fmla="*/ 352687 w 1651315"/>
                <a:gd name="connsiteY310" fmla="*/ 1225310 h 1642193"/>
                <a:gd name="connsiteX311" fmla="*/ 375547 w 1651315"/>
                <a:gd name="connsiteY311" fmla="*/ 1229120 h 1642193"/>
                <a:gd name="connsiteX312" fmla="*/ 381262 w 1651315"/>
                <a:gd name="connsiteY312" fmla="*/ 1249122 h 1642193"/>
                <a:gd name="connsiteX313" fmla="*/ 375547 w 1651315"/>
                <a:gd name="connsiteY313" fmla="*/ 1258647 h 1642193"/>
                <a:gd name="connsiteX314" fmla="*/ 375547 w 1651315"/>
                <a:gd name="connsiteY314" fmla="*/ 1258647 h 1642193"/>
                <a:gd name="connsiteX315" fmla="*/ 346019 w 1651315"/>
                <a:gd name="connsiteY315" fmla="*/ 1236740 h 1642193"/>
                <a:gd name="connsiteX316" fmla="*/ 352687 w 1651315"/>
                <a:gd name="connsiteY316" fmla="*/ 1225310 h 1642193"/>
                <a:gd name="connsiteX317" fmla="*/ 404122 w 1651315"/>
                <a:gd name="connsiteY317" fmla="*/ 904317 h 1642193"/>
                <a:gd name="connsiteX318" fmla="*/ 397454 w 1651315"/>
                <a:gd name="connsiteY318" fmla="*/ 899555 h 1642193"/>
                <a:gd name="connsiteX319" fmla="*/ 398407 w 1651315"/>
                <a:gd name="connsiteY319" fmla="*/ 890982 h 1642193"/>
                <a:gd name="connsiteX320" fmla="*/ 398407 w 1651315"/>
                <a:gd name="connsiteY320" fmla="*/ 890982 h 1642193"/>
                <a:gd name="connsiteX321" fmla="*/ 398407 w 1651315"/>
                <a:gd name="connsiteY321" fmla="*/ 890982 h 1642193"/>
                <a:gd name="connsiteX322" fmla="*/ 356497 w 1651315"/>
                <a:gd name="connsiteY322" fmla="*/ 882410 h 1642193"/>
                <a:gd name="connsiteX323" fmla="*/ 366974 w 1651315"/>
                <a:gd name="connsiteY323" fmla="*/ 839547 h 1642193"/>
                <a:gd name="connsiteX324" fmla="*/ 398407 w 1651315"/>
                <a:gd name="connsiteY324" fmla="*/ 874790 h 1642193"/>
                <a:gd name="connsiteX325" fmla="*/ 418409 w 1651315"/>
                <a:gd name="connsiteY325" fmla="*/ 844310 h 1642193"/>
                <a:gd name="connsiteX326" fmla="*/ 460319 w 1651315"/>
                <a:gd name="connsiteY326" fmla="*/ 870980 h 1642193"/>
                <a:gd name="connsiteX327" fmla="*/ 459367 w 1651315"/>
                <a:gd name="connsiteY327" fmla="*/ 878600 h 1642193"/>
                <a:gd name="connsiteX328" fmla="*/ 459367 w 1651315"/>
                <a:gd name="connsiteY328" fmla="*/ 882410 h 1642193"/>
                <a:gd name="connsiteX329" fmla="*/ 470797 w 1651315"/>
                <a:gd name="connsiteY329" fmla="*/ 934797 h 1642193"/>
                <a:gd name="connsiteX330" fmla="*/ 467939 w 1651315"/>
                <a:gd name="connsiteY330" fmla="*/ 883362 h 1642193"/>
                <a:gd name="connsiteX331" fmla="*/ 467939 w 1651315"/>
                <a:gd name="connsiteY331" fmla="*/ 879552 h 1642193"/>
                <a:gd name="connsiteX332" fmla="*/ 468892 w 1651315"/>
                <a:gd name="connsiteY332" fmla="*/ 839547 h 1642193"/>
                <a:gd name="connsiteX333" fmla="*/ 468892 w 1651315"/>
                <a:gd name="connsiteY333" fmla="*/ 839547 h 1642193"/>
                <a:gd name="connsiteX334" fmla="*/ 488894 w 1651315"/>
                <a:gd name="connsiteY334" fmla="*/ 849072 h 1642193"/>
                <a:gd name="connsiteX335" fmla="*/ 496514 w 1651315"/>
                <a:gd name="connsiteY335" fmla="*/ 881457 h 1642193"/>
                <a:gd name="connsiteX336" fmla="*/ 496514 w 1651315"/>
                <a:gd name="connsiteY336" fmla="*/ 881457 h 1642193"/>
                <a:gd name="connsiteX337" fmla="*/ 559379 w 1651315"/>
                <a:gd name="connsiteY337" fmla="*/ 1025285 h 1642193"/>
                <a:gd name="connsiteX338" fmla="*/ 563189 w 1651315"/>
                <a:gd name="connsiteY338" fmla="*/ 1066242 h 1642193"/>
                <a:gd name="connsiteX339" fmla="*/ 486989 w 1651315"/>
                <a:gd name="connsiteY339" fmla="*/ 1132917 h 1642193"/>
                <a:gd name="connsiteX340" fmla="*/ 467939 w 1651315"/>
                <a:gd name="connsiteY340" fmla="*/ 1130060 h 1642193"/>
                <a:gd name="connsiteX341" fmla="*/ 431744 w 1651315"/>
                <a:gd name="connsiteY341" fmla="*/ 954800 h 1642193"/>
                <a:gd name="connsiteX342" fmla="*/ 404122 w 1651315"/>
                <a:gd name="connsiteY342" fmla="*/ 904317 h 1642193"/>
                <a:gd name="connsiteX343" fmla="*/ 469844 w 1651315"/>
                <a:gd name="connsiteY343" fmla="*/ 755727 h 1642193"/>
                <a:gd name="connsiteX344" fmla="*/ 488894 w 1651315"/>
                <a:gd name="connsiteY344" fmla="*/ 784302 h 1642193"/>
                <a:gd name="connsiteX345" fmla="*/ 483179 w 1651315"/>
                <a:gd name="connsiteY345" fmla="*/ 801447 h 1642193"/>
                <a:gd name="connsiteX346" fmla="*/ 459367 w 1651315"/>
                <a:gd name="connsiteY346" fmla="*/ 810020 h 1642193"/>
                <a:gd name="connsiteX347" fmla="*/ 459367 w 1651315"/>
                <a:gd name="connsiteY347" fmla="*/ 810020 h 1642193"/>
                <a:gd name="connsiteX348" fmla="*/ 452699 w 1651315"/>
                <a:gd name="connsiteY348" fmla="*/ 750965 h 1642193"/>
                <a:gd name="connsiteX349" fmla="*/ 469844 w 1651315"/>
                <a:gd name="connsiteY349" fmla="*/ 755727 h 1642193"/>
                <a:gd name="connsiteX350" fmla="*/ 582239 w 1651315"/>
                <a:gd name="connsiteY350" fmla="*/ 1010045 h 1642193"/>
                <a:gd name="connsiteX351" fmla="*/ 520327 w 1651315"/>
                <a:gd name="connsiteY351" fmla="*/ 888125 h 1642193"/>
                <a:gd name="connsiteX352" fmla="*/ 517469 w 1651315"/>
                <a:gd name="connsiteY352" fmla="*/ 880505 h 1642193"/>
                <a:gd name="connsiteX353" fmla="*/ 517469 w 1651315"/>
                <a:gd name="connsiteY353" fmla="*/ 880505 h 1642193"/>
                <a:gd name="connsiteX354" fmla="*/ 529852 w 1651315"/>
                <a:gd name="connsiteY354" fmla="*/ 869075 h 1642193"/>
                <a:gd name="connsiteX355" fmla="*/ 587002 w 1651315"/>
                <a:gd name="connsiteY355" fmla="*/ 894792 h 1642193"/>
                <a:gd name="connsiteX356" fmla="*/ 630817 w 1651315"/>
                <a:gd name="connsiteY356" fmla="*/ 893840 h 1642193"/>
                <a:gd name="connsiteX357" fmla="*/ 636532 w 1651315"/>
                <a:gd name="connsiteY357" fmla="*/ 903365 h 1642193"/>
                <a:gd name="connsiteX358" fmla="*/ 636532 w 1651315"/>
                <a:gd name="connsiteY358" fmla="*/ 903365 h 1642193"/>
                <a:gd name="connsiteX359" fmla="*/ 635579 w 1651315"/>
                <a:gd name="connsiteY359" fmla="*/ 932892 h 1642193"/>
                <a:gd name="connsiteX360" fmla="*/ 660344 w 1651315"/>
                <a:gd name="connsiteY360" fmla="*/ 911937 h 1642193"/>
                <a:gd name="connsiteX361" fmla="*/ 674632 w 1651315"/>
                <a:gd name="connsiteY361" fmla="*/ 911937 h 1642193"/>
                <a:gd name="connsiteX362" fmla="*/ 684157 w 1651315"/>
                <a:gd name="connsiteY362" fmla="*/ 943370 h 1642193"/>
                <a:gd name="connsiteX363" fmla="*/ 606052 w 1651315"/>
                <a:gd name="connsiteY363" fmla="*/ 1021475 h 1642193"/>
                <a:gd name="connsiteX364" fmla="*/ 582239 w 1651315"/>
                <a:gd name="connsiteY364" fmla="*/ 1010045 h 1642193"/>
                <a:gd name="connsiteX365" fmla="*/ 502229 w 1651315"/>
                <a:gd name="connsiteY365" fmla="*/ 517602 h 1642193"/>
                <a:gd name="connsiteX366" fmla="*/ 560332 w 1651315"/>
                <a:gd name="connsiteY366" fmla="*/ 579515 h 1642193"/>
                <a:gd name="connsiteX367" fmla="*/ 560332 w 1651315"/>
                <a:gd name="connsiteY367" fmla="*/ 579515 h 1642193"/>
                <a:gd name="connsiteX368" fmla="*/ 572714 w 1651315"/>
                <a:gd name="connsiteY368" fmla="*/ 587135 h 1642193"/>
                <a:gd name="connsiteX369" fmla="*/ 566999 w 1651315"/>
                <a:gd name="connsiteY369" fmla="*/ 594755 h 1642193"/>
                <a:gd name="connsiteX370" fmla="*/ 486989 w 1651315"/>
                <a:gd name="connsiteY370" fmla="*/ 690957 h 1642193"/>
                <a:gd name="connsiteX371" fmla="*/ 480322 w 1651315"/>
                <a:gd name="connsiteY371" fmla="*/ 701435 h 1642193"/>
                <a:gd name="connsiteX372" fmla="*/ 480322 w 1651315"/>
                <a:gd name="connsiteY372" fmla="*/ 701435 h 1642193"/>
                <a:gd name="connsiteX373" fmla="*/ 426029 w 1651315"/>
                <a:gd name="connsiteY373" fmla="*/ 762395 h 1642193"/>
                <a:gd name="connsiteX374" fmla="*/ 415552 w 1651315"/>
                <a:gd name="connsiteY374" fmla="*/ 792875 h 1642193"/>
                <a:gd name="connsiteX375" fmla="*/ 369832 w 1651315"/>
                <a:gd name="connsiteY375" fmla="*/ 808115 h 1642193"/>
                <a:gd name="connsiteX376" fmla="*/ 354592 w 1651315"/>
                <a:gd name="connsiteY376" fmla="*/ 778587 h 1642193"/>
                <a:gd name="connsiteX377" fmla="*/ 459367 w 1651315"/>
                <a:gd name="connsiteY377" fmla="*/ 521412 h 1642193"/>
                <a:gd name="connsiteX378" fmla="*/ 502229 w 1651315"/>
                <a:gd name="connsiteY378" fmla="*/ 517602 h 1642193"/>
                <a:gd name="connsiteX379" fmla="*/ 396502 w 1651315"/>
                <a:gd name="connsiteY379" fmla="*/ 412827 h 1642193"/>
                <a:gd name="connsiteX380" fmla="*/ 452699 w 1651315"/>
                <a:gd name="connsiteY380" fmla="*/ 466167 h 1642193"/>
                <a:gd name="connsiteX381" fmla="*/ 452699 w 1651315"/>
                <a:gd name="connsiteY381" fmla="*/ 466167 h 1642193"/>
                <a:gd name="connsiteX382" fmla="*/ 440317 w 1651315"/>
                <a:gd name="connsiteY382" fmla="*/ 499505 h 1642193"/>
                <a:gd name="connsiteX383" fmla="*/ 329827 w 1651315"/>
                <a:gd name="connsiteY383" fmla="*/ 765252 h 1642193"/>
                <a:gd name="connsiteX384" fmla="*/ 278392 w 1651315"/>
                <a:gd name="connsiteY384" fmla="*/ 809067 h 1642193"/>
                <a:gd name="connsiteX385" fmla="*/ 199334 w 1651315"/>
                <a:gd name="connsiteY385" fmla="*/ 713817 h 1642193"/>
                <a:gd name="connsiteX386" fmla="*/ 334589 w 1651315"/>
                <a:gd name="connsiteY386" fmla="*/ 415685 h 1642193"/>
                <a:gd name="connsiteX387" fmla="*/ 396502 w 1651315"/>
                <a:gd name="connsiteY387" fmla="*/ 412827 h 1642193"/>
                <a:gd name="connsiteX388" fmla="*/ 32647 w 1651315"/>
                <a:gd name="connsiteY388" fmla="*/ 739535 h 1642193"/>
                <a:gd name="connsiteX389" fmla="*/ 229814 w 1651315"/>
                <a:gd name="connsiteY389" fmla="*/ 289002 h 1642193"/>
                <a:gd name="connsiteX390" fmla="*/ 270772 w 1651315"/>
                <a:gd name="connsiteY390" fmla="*/ 286145 h 1642193"/>
                <a:gd name="connsiteX391" fmla="*/ 328874 w 1651315"/>
                <a:gd name="connsiteY391" fmla="*/ 344247 h 1642193"/>
                <a:gd name="connsiteX392" fmla="*/ 328874 w 1651315"/>
                <a:gd name="connsiteY392" fmla="*/ 380442 h 1642193"/>
                <a:gd name="connsiteX393" fmla="*/ 165997 w 1651315"/>
                <a:gd name="connsiteY393" fmla="*/ 771920 h 1642193"/>
                <a:gd name="connsiteX394" fmla="*/ 124087 w 1651315"/>
                <a:gd name="connsiteY394" fmla="*/ 809067 h 1642193"/>
                <a:gd name="connsiteX395" fmla="*/ 95512 w 1651315"/>
                <a:gd name="connsiteY395" fmla="*/ 809067 h 1642193"/>
                <a:gd name="connsiteX396" fmla="*/ 32647 w 1651315"/>
                <a:gd name="connsiteY396" fmla="*/ 739535 h 164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</a:cxnLst>
              <a:rect l="l" t="t" r="r" b="b"/>
              <a:pathLst>
                <a:path w="1651315" h="1642193">
                  <a:moveTo>
                    <a:pt x="6929" y="919557"/>
                  </a:moveTo>
                  <a:cubicBezTo>
                    <a:pt x="70747" y="1391997"/>
                    <a:pt x="494609" y="1706322"/>
                    <a:pt x="966097" y="1631075"/>
                  </a:cubicBezTo>
                  <a:cubicBezTo>
                    <a:pt x="1538549" y="1539635"/>
                    <a:pt x="1838587" y="867170"/>
                    <a:pt x="1524262" y="379490"/>
                  </a:cubicBezTo>
                  <a:cubicBezTo>
                    <a:pt x="1447109" y="259475"/>
                    <a:pt x="1345192" y="167082"/>
                    <a:pt x="1224224" y="94692"/>
                  </a:cubicBezTo>
                  <a:cubicBezTo>
                    <a:pt x="1224224" y="94692"/>
                    <a:pt x="1224224" y="94692"/>
                    <a:pt x="1224224" y="94692"/>
                  </a:cubicBezTo>
                  <a:cubicBezTo>
                    <a:pt x="1134689" y="48972"/>
                    <a:pt x="1041344" y="14682"/>
                    <a:pt x="940379" y="2300"/>
                  </a:cubicBezTo>
                  <a:cubicBezTo>
                    <a:pt x="928949" y="395"/>
                    <a:pt x="910852" y="-5320"/>
                    <a:pt x="908947" y="13730"/>
                  </a:cubicBezTo>
                  <a:cubicBezTo>
                    <a:pt x="907042" y="29922"/>
                    <a:pt x="925139" y="28017"/>
                    <a:pt x="935617" y="29922"/>
                  </a:cubicBezTo>
                  <a:cubicBezTo>
                    <a:pt x="1089922" y="50877"/>
                    <a:pt x="1224224" y="114695"/>
                    <a:pt x="1343287" y="213755"/>
                  </a:cubicBezTo>
                  <a:cubicBezTo>
                    <a:pt x="1385197" y="248045"/>
                    <a:pt x="1385197" y="248997"/>
                    <a:pt x="1346144" y="285192"/>
                  </a:cubicBezTo>
                  <a:cubicBezTo>
                    <a:pt x="1344239" y="287097"/>
                    <a:pt x="1342334" y="288050"/>
                    <a:pt x="1340429" y="289002"/>
                  </a:cubicBezTo>
                  <a:cubicBezTo>
                    <a:pt x="1340429" y="289002"/>
                    <a:pt x="1340429" y="289002"/>
                    <a:pt x="1340429" y="289002"/>
                  </a:cubicBezTo>
                  <a:cubicBezTo>
                    <a:pt x="1329952" y="301385"/>
                    <a:pt x="1320427" y="312815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5187" y="325197"/>
                    <a:pt x="1301377" y="325197"/>
                    <a:pt x="1297567" y="325197"/>
                  </a:cubicBezTo>
                  <a:cubicBezTo>
                    <a:pt x="1283279" y="323292"/>
                    <a:pt x="1272802" y="317577"/>
                    <a:pt x="1269944" y="300432"/>
                  </a:cubicBezTo>
                  <a:cubicBezTo>
                    <a:pt x="1261372" y="249950"/>
                    <a:pt x="1218509" y="235662"/>
                    <a:pt x="1181362" y="215660"/>
                  </a:cubicBezTo>
                  <a:cubicBezTo>
                    <a:pt x="1173742" y="210897"/>
                    <a:pt x="1165169" y="209945"/>
                    <a:pt x="1158502" y="217565"/>
                  </a:cubicBezTo>
                  <a:cubicBezTo>
                    <a:pt x="1152787" y="224232"/>
                    <a:pt x="1155644" y="230900"/>
                    <a:pt x="1158502" y="237567"/>
                  </a:cubicBezTo>
                  <a:cubicBezTo>
                    <a:pt x="1168027" y="259475"/>
                    <a:pt x="1178504" y="281382"/>
                    <a:pt x="1180409" y="305195"/>
                  </a:cubicBezTo>
                  <a:cubicBezTo>
                    <a:pt x="1182314" y="333770"/>
                    <a:pt x="1184219" y="361392"/>
                    <a:pt x="1206127" y="384252"/>
                  </a:cubicBezTo>
                  <a:cubicBezTo>
                    <a:pt x="1220414" y="399492"/>
                    <a:pt x="1205174" y="440450"/>
                    <a:pt x="1187077" y="439497"/>
                  </a:cubicBezTo>
                  <a:cubicBezTo>
                    <a:pt x="1151834" y="436640"/>
                    <a:pt x="1153739" y="459500"/>
                    <a:pt x="1151834" y="481407"/>
                  </a:cubicBezTo>
                  <a:cubicBezTo>
                    <a:pt x="1137547" y="495695"/>
                    <a:pt x="1123259" y="509982"/>
                    <a:pt x="1108019" y="523317"/>
                  </a:cubicBezTo>
                  <a:cubicBezTo>
                    <a:pt x="1085159" y="544272"/>
                    <a:pt x="1068967" y="575705"/>
                    <a:pt x="1028962" y="567132"/>
                  </a:cubicBezTo>
                  <a:cubicBezTo>
                    <a:pt x="1021342" y="565227"/>
                    <a:pt x="1015627" y="572847"/>
                    <a:pt x="1016579" y="580467"/>
                  </a:cubicBezTo>
                  <a:cubicBezTo>
                    <a:pt x="1018484" y="592850"/>
                    <a:pt x="1028962" y="588087"/>
                    <a:pt x="1036582" y="589992"/>
                  </a:cubicBezTo>
                  <a:cubicBezTo>
                    <a:pt x="1036582" y="589992"/>
                    <a:pt x="1036582" y="589992"/>
                    <a:pt x="1036582" y="589992"/>
                  </a:cubicBezTo>
                  <a:cubicBezTo>
                    <a:pt x="1021342" y="616662"/>
                    <a:pt x="1000387" y="639522"/>
                    <a:pt x="968002" y="628092"/>
                  </a:cubicBezTo>
                  <a:cubicBezTo>
                    <a:pt x="942284" y="618567"/>
                    <a:pt x="938474" y="634760"/>
                    <a:pt x="940379" y="648095"/>
                  </a:cubicBezTo>
                  <a:cubicBezTo>
                    <a:pt x="944189" y="677622"/>
                    <a:pt x="929902" y="674765"/>
                    <a:pt x="911804" y="667145"/>
                  </a:cubicBezTo>
                  <a:cubicBezTo>
                    <a:pt x="889897" y="657620"/>
                    <a:pt x="887039" y="670002"/>
                    <a:pt x="887039" y="687147"/>
                  </a:cubicBezTo>
                  <a:cubicBezTo>
                    <a:pt x="887039" y="714770"/>
                    <a:pt x="887039" y="742392"/>
                    <a:pt x="885134" y="769062"/>
                  </a:cubicBezTo>
                  <a:cubicBezTo>
                    <a:pt x="883229" y="790017"/>
                    <a:pt x="890849" y="799542"/>
                    <a:pt x="909899" y="806210"/>
                  </a:cubicBezTo>
                  <a:cubicBezTo>
                    <a:pt x="941332" y="817640"/>
                    <a:pt x="971812" y="831927"/>
                    <a:pt x="997529" y="852882"/>
                  </a:cubicBezTo>
                  <a:cubicBezTo>
                    <a:pt x="1076587" y="914795"/>
                    <a:pt x="1070872" y="1028142"/>
                    <a:pt x="988004" y="1083387"/>
                  </a:cubicBezTo>
                  <a:cubicBezTo>
                    <a:pt x="967049" y="1097675"/>
                    <a:pt x="943237" y="1105295"/>
                    <a:pt x="919424" y="1113867"/>
                  </a:cubicBezTo>
                  <a:cubicBezTo>
                    <a:pt x="898469" y="1121487"/>
                    <a:pt x="875609" y="1123392"/>
                    <a:pt x="874657" y="1155777"/>
                  </a:cubicBezTo>
                  <a:cubicBezTo>
                    <a:pt x="874657" y="1185305"/>
                    <a:pt x="875609" y="1211022"/>
                    <a:pt x="908947" y="1220547"/>
                  </a:cubicBezTo>
                  <a:cubicBezTo>
                    <a:pt x="908947" y="1220547"/>
                    <a:pt x="908947" y="1220547"/>
                    <a:pt x="908947" y="1220547"/>
                  </a:cubicBezTo>
                  <a:cubicBezTo>
                    <a:pt x="915614" y="1225310"/>
                    <a:pt x="922282" y="1230072"/>
                    <a:pt x="928949" y="1234835"/>
                  </a:cubicBezTo>
                  <a:cubicBezTo>
                    <a:pt x="980384" y="1271982"/>
                    <a:pt x="999434" y="1325322"/>
                    <a:pt x="999434" y="1385330"/>
                  </a:cubicBezTo>
                  <a:cubicBezTo>
                    <a:pt x="999434" y="1414857"/>
                    <a:pt x="988004" y="1437717"/>
                    <a:pt x="953714" y="1441527"/>
                  </a:cubicBezTo>
                  <a:cubicBezTo>
                    <a:pt x="931807" y="1443432"/>
                    <a:pt x="909899" y="1448195"/>
                    <a:pt x="887039" y="1452005"/>
                  </a:cubicBezTo>
                  <a:cubicBezTo>
                    <a:pt x="878467" y="1453910"/>
                    <a:pt x="870847" y="1456767"/>
                    <a:pt x="870847" y="1467245"/>
                  </a:cubicBezTo>
                  <a:cubicBezTo>
                    <a:pt x="870847" y="1477722"/>
                    <a:pt x="879419" y="1480580"/>
                    <a:pt x="887039" y="1482485"/>
                  </a:cubicBezTo>
                  <a:cubicBezTo>
                    <a:pt x="887039" y="1482485"/>
                    <a:pt x="887039" y="1482485"/>
                    <a:pt x="887039" y="1482485"/>
                  </a:cubicBezTo>
                  <a:cubicBezTo>
                    <a:pt x="890849" y="1481532"/>
                    <a:pt x="893707" y="1481532"/>
                    <a:pt x="897517" y="1480580"/>
                  </a:cubicBezTo>
                  <a:cubicBezTo>
                    <a:pt x="957524" y="1470102"/>
                    <a:pt x="1016579" y="1457720"/>
                    <a:pt x="1072777" y="1432955"/>
                  </a:cubicBezTo>
                  <a:cubicBezTo>
                    <a:pt x="1092779" y="1424382"/>
                    <a:pt x="1111829" y="1414857"/>
                    <a:pt x="1129927" y="1403427"/>
                  </a:cubicBezTo>
                  <a:cubicBezTo>
                    <a:pt x="1141357" y="1402475"/>
                    <a:pt x="1231844" y="1342467"/>
                    <a:pt x="1260419" y="1317702"/>
                  </a:cubicBezTo>
                  <a:cubicBezTo>
                    <a:pt x="1275659" y="1304367"/>
                    <a:pt x="1286137" y="1303415"/>
                    <a:pt x="1299472" y="1318655"/>
                  </a:cubicBezTo>
                  <a:cubicBezTo>
                    <a:pt x="1308044" y="1328180"/>
                    <a:pt x="1317569" y="1336752"/>
                    <a:pt x="1327094" y="1346277"/>
                  </a:cubicBezTo>
                  <a:cubicBezTo>
                    <a:pt x="1378529" y="1397712"/>
                    <a:pt x="1378529" y="1397712"/>
                    <a:pt x="1319474" y="1443432"/>
                  </a:cubicBezTo>
                  <a:cubicBezTo>
                    <a:pt x="1192792" y="1541540"/>
                    <a:pt x="1050869" y="1602500"/>
                    <a:pt x="888944" y="1611072"/>
                  </a:cubicBezTo>
                  <a:cubicBezTo>
                    <a:pt x="888944" y="1611072"/>
                    <a:pt x="888944" y="1611072"/>
                    <a:pt x="888944" y="1611072"/>
                  </a:cubicBezTo>
                  <a:cubicBezTo>
                    <a:pt x="825127" y="1622502"/>
                    <a:pt x="762262" y="1617740"/>
                    <a:pt x="699397" y="1604405"/>
                  </a:cubicBezTo>
                  <a:cubicBezTo>
                    <a:pt x="699397" y="1604405"/>
                    <a:pt x="699397" y="1604405"/>
                    <a:pt x="699397" y="1604405"/>
                  </a:cubicBezTo>
                  <a:cubicBezTo>
                    <a:pt x="543187" y="1584402"/>
                    <a:pt x="410789" y="1515822"/>
                    <a:pt x="293632" y="1413905"/>
                  </a:cubicBezTo>
                  <a:cubicBezTo>
                    <a:pt x="279344" y="1401522"/>
                    <a:pt x="281249" y="1391045"/>
                    <a:pt x="293632" y="1378662"/>
                  </a:cubicBezTo>
                  <a:cubicBezTo>
                    <a:pt x="318397" y="1354850"/>
                    <a:pt x="342209" y="1329132"/>
                    <a:pt x="366022" y="1305320"/>
                  </a:cubicBezTo>
                  <a:lnTo>
                    <a:pt x="366022" y="1305320"/>
                  </a:lnTo>
                  <a:cubicBezTo>
                    <a:pt x="367927" y="1309130"/>
                    <a:pt x="382214" y="1312940"/>
                    <a:pt x="383167" y="1312940"/>
                  </a:cubicBezTo>
                  <a:cubicBezTo>
                    <a:pt x="396502" y="1324370"/>
                    <a:pt x="409837" y="1336752"/>
                    <a:pt x="423172" y="1347230"/>
                  </a:cubicBezTo>
                  <a:cubicBezTo>
                    <a:pt x="518422" y="1421525"/>
                    <a:pt x="627959" y="1461530"/>
                    <a:pt x="746069" y="1480580"/>
                  </a:cubicBezTo>
                  <a:cubicBezTo>
                    <a:pt x="747974" y="1480580"/>
                    <a:pt x="749879" y="1481532"/>
                    <a:pt x="751784" y="1481532"/>
                  </a:cubicBezTo>
                  <a:cubicBezTo>
                    <a:pt x="751784" y="1481532"/>
                    <a:pt x="751784" y="1481532"/>
                    <a:pt x="751784" y="1481532"/>
                  </a:cubicBezTo>
                  <a:cubicBezTo>
                    <a:pt x="760357" y="1479627"/>
                    <a:pt x="772739" y="1480580"/>
                    <a:pt x="772739" y="1467245"/>
                  </a:cubicBezTo>
                  <a:cubicBezTo>
                    <a:pt x="772739" y="1452005"/>
                    <a:pt x="757499" y="1454862"/>
                    <a:pt x="749879" y="1448195"/>
                  </a:cubicBezTo>
                  <a:cubicBezTo>
                    <a:pt x="749879" y="1448195"/>
                    <a:pt x="749879" y="1448195"/>
                    <a:pt x="749879" y="1448195"/>
                  </a:cubicBezTo>
                  <a:cubicBezTo>
                    <a:pt x="747974" y="1448195"/>
                    <a:pt x="746069" y="1448195"/>
                    <a:pt x="745117" y="1447242"/>
                  </a:cubicBezTo>
                  <a:cubicBezTo>
                    <a:pt x="616529" y="1435812"/>
                    <a:pt x="506992" y="1380567"/>
                    <a:pt x="408884" y="1299605"/>
                  </a:cubicBezTo>
                  <a:cubicBezTo>
                    <a:pt x="403169" y="1294842"/>
                    <a:pt x="400312" y="1290080"/>
                    <a:pt x="398407" y="1283412"/>
                  </a:cubicBezTo>
                  <a:cubicBezTo>
                    <a:pt x="397454" y="1278650"/>
                    <a:pt x="398407" y="1272935"/>
                    <a:pt x="401264" y="1267220"/>
                  </a:cubicBezTo>
                  <a:cubicBezTo>
                    <a:pt x="446984" y="1253885"/>
                    <a:pt x="491752" y="1240550"/>
                    <a:pt x="537472" y="1227215"/>
                  </a:cubicBezTo>
                  <a:cubicBezTo>
                    <a:pt x="537472" y="1227215"/>
                    <a:pt x="537472" y="1227215"/>
                    <a:pt x="537472" y="1227215"/>
                  </a:cubicBezTo>
                  <a:cubicBezTo>
                    <a:pt x="539377" y="1228167"/>
                    <a:pt x="561284" y="1245312"/>
                    <a:pt x="571762" y="1251980"/>
                  </a:cubicBezTo>
                  <a:cubicBezTo>
                    <a:pt x="625102" y="1285317"/>
                    <a:pt x="684157" y="1301510"/>
                    <a:pt x="744164" y="1315797"/>
                  </a:cubicBezTo>
                  <a:cubicBezTo>
                    <a:pt x="747022" y="1316750"/>
                    <a:pt x="748927" y="1316750"/>
                    <a:pt x="751784" y="1317702"/>
                  </a:cubicBezTo>
                  <a:lnTo>
                    <a:pt x="751784" y="1317702"/>
                  </a:lnTo>
                  <a:cubicBezTo>
                    <a:pt x="761309" y="1315797"/>
                    <a:pt x="771787" y="1314845"/>
                    <a:pt x="770834" y="1301510"/>
                  </a:cubicBezTo>
                  <a:cubicBezTo>
                    <a:pt x="769882" y="1291032"/>
                    <a:pt x="761309" y="1289127"/>
                    <a:pt x="753689" y="1287222"/>
                  </a:cubicBezTo>
                  <a:cubicBezTo>
                    <a:pt x="730829" y="1281507"/>
                    <a:pt x="707017" y="1280555"/>
                    <a:pt x="686062" y="1268172"/>
                  </a:cubicBezTo>
                  <a:cubicBezTo>
                    <a:pt x="686062" y="1268172"/>
                    <a:pt x="686062" y="1268172"/>
                    <a:pt x="686062" y="1268172"/>
                  </a:cubicBezTo>
                  <a:cubicBezTo>
                    <a:pt x="685109" y="1268172"/>
                    <a:pt x="685109" y="1268172"/>
                    <a:pt x="684157" y="1268172"/>
                  </a:cubicBezTo>
                  <a:cubicBezTo>
                    <a:pt x="629864" y="1256742"/>
                    <a:pt x="585097" y="1227215"/>
                    <a:pt x="540329" y="1197687"/>
                  </a:cubicBezTo>
                  <a:cubicBezTo>
                    <a:pt x="532709" y="1192925"/>
                    <a:pt x="524137" y="1187210"/>
                    <a:pt x="516517" y="1182447"/>
                  </a:cubicBezTo>
                  <a:cubicBezTo>
                    <a:pt x="512707" y="1172922"/>
                    <a:pt x="511754" y="1163397"/>
                    <a:pt x="517469" y="1153872"/>
                  </a:cubicBezTo>
                  <a:cubicBezTo>
                    <a:pt x="519374" y="1151967"/>
                    <a:pt x="547949" y="1125297"/>
                    <a:pt x="561284" y="1113867"/>
                  </a:cubicBezTo>
                  <a:cubicBezTo>
                    <a:pt x="605099" y="1071957"/>
                    <a:pt x="595574" y="1069100"/>
                    <a:pt x="640342" y="1105295"/>
                  </a:cubicBezTo>
                  <a:cubicBezTo>
                    <a:pt x="642247" y="1107200"/>
                    <a:pt x="644152" y="1109105"/>
                    <a:pt x="647009" y="1111010"/>
                  </a:cubicBezTo>
                  <a:cubicBezTo>
                    <a:pt x="647009" y="1111010"/>
                    <a:pt x="647009" y="1111010"/>
                    <a:pt x="647009" y="1111010"/>
                  </a:cubicBezTo>
                  <a:cubicBezTo>
                    <a:pt x="658439" y="1111962"/>
                    <a:pt x="670822" y="1128155"/>
                    <a:pt x="682252" y="1111010"/>
                  </a:cubicBezTo>
                  <a:cubicBezTo>
                    <a:pt x="687967" y="1102437"/>
                    <a:pt x="681299" y="1096722"/>
                    <a:pt x="673679" y="1090055"/>
                  </a:cubicBezTo>
                  <a:cubicBezTo>
                    <a:pt x="625102" y="1050050"/>
                    <a:pt x="625102" y="1050050"/>
                    <a:pt x="670822" y="1004330"/>
                  </a:cubicBezTo>
                  <a:cubicBezTo>
                    <a:pt x="675584" y="999567"/>
                    <a:pt x="681299" y="994805"/>
                    <a:pt x="686062" y="989090"/>
                  </a:cubicBezTo>
                  <a:cubicBezTo>
                    <a:pt x="702254" y="969087"/>
                    <a:pt x="719399" y="954800"/>
                    <a:pt x="745117" y="975755"/>
                  </a:cubicBezTo>
                  <a:cubicBezTo>
                    <a:pt x="749879" y="979565"/>
                    <a:pt x="758452" y="983375"/>
                    <a:pt x="764167" y="975755"/>
                  </a:cubicBezTo>
                  <a:cubicBezTo>
                    <a:pt x="767977" y="969087"/>
                    <a:pt x="766072" y="962420"/>
                    <a:pt x="761309" y="955752"/>
                  </a:cubicBezTo>
                  <a:cubicBezTo>
                    <a:pt x="755594" y="948132"/>
                    <a:pt x="738449" y="944322"/>
                    <a:pt x="746069" y="930987"/>
                  </a:cubicBezTo>
                  <a:cubicBezTo>
                    <a:pt x="763214" y="898602"/>
                    <a:pt x="747022" y="901460"/>
                    <a:pt x="725114" y="909080"/>
                  </a:cubicBezTo>
                  <a:cubicBezTo>
                    <a:pt x="719399" y="910985"/>
                    <a:pt x="712732" y="914795"/>
                    <a:pt x="708922" y="908127"/>
                  </a:cubicBezTo>
                  <a:cubicBezTo>
                    <a:pt x="687967" y="870980"/>
                    <a:pt x="641294" y="869075"/>
                    <a:pt x="615577" y="839547"/>
                  </a:cubicBezTo>
                  <a:cubicBezTo>
                    <a:pt x="615577" y="839547"/>
                    <a:pt x="615577" y="839547"/>
                    <a:pt x="615577" y="839547"/>
                  </a:cubicBezTo>
                  <a:lnTo>
                    <a:pt x="615577" y="839547"/>
                  </a:lnTo>
                  <a:cubicBezTo>
                    <a:pt x="587002" y="805257"/>
                    <a:pt x="563189" y="770967"/>
                    <a:pt x="558427" y="724295"/>
                  </a:cubicBezTo>
                  <a:cubicBezTo>
                    <a:pt x="554617" y="680480"/>
                    <a:pt x="562237" y="638570"/>
                    <a:pt x="578429" y="598565"/>
                  </a:cubicBezTo>
                  <a:cubicBezTo>
                    <a:pt x="579382" y="595707"/>
                    <a:pt x="581287" y="592850"/>
                    <a:pt x="582239" y="589040"/>
                  </a:cubicBezTo>
                  <a:cubicBezTo>
                    <a:pt x="582239" y="589040"/>
                    <a:pt x="582239" y="589040"/>
                    <a:pt x="582239" y="589040"/>
                  </a:cubicBezTo>
                  <a:cubicBezTo>
                    <a:pt x="588907" y="583325"/>
                    <a:pt x="592717" y="576657"/>
                    <a:pt x="593669" y="568085"/>
                  </a:cubicBezTo>
                  <a:cubicBezTo>
                    <a:pt x="593669" y="568085"/>
                    <a:pt x="593669" y="568085"/>
                    <a:pt x="593669" y="568085"/>
                  </a:cubicBezTo>
                  <a:cubicBezTo>
                    <a:pt x="578429" y="553797"/>
                    <a:pt x="562237" y="539510"/>
                    <a:pt x="546997" y="524270"/>
                  </a:cubicBezTo>
                  <a:cubicBezTo>
                    <a:pt x="496514" y="472835"/>
                    <a:pt x="496514" y="472835"/>
                    <a:pt x="557474" y="431877"/>
                  </a:cubicBezTo>
                  <a:cubicBezTo>
                    <a:pt x="609862" y="395682"/>
                    <a:pt x="667012" y="370917"/>
                    <a:pt x="729877" y="357582"/>
                  </a:cubicBezTo>
                  <a:cubicBezTo>
                    <a:pt x="741307" y="355677"/>
                    <a:pt x="756547" y="352820"/>
                    <a:pt x="750832" y="335675"/>
                  </a:cubicBezTo>
                  <a:cubicBezTo>
                    <a:pt x="746069" y="320435"/>
                    <a:pt x="732734" y="329007"/>
                    <a:pt x="723209" y="330912"/>
                  </a:cubicBezTo>
                  <a:cubicBezTo>
                    <a:pt x="689872" y="337580"/>
                    <a:pt x="655582" y="346152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579382" y="384252"/>
                    <a:pt x="535567" y="408065"/>
                    <a:pt x="497467" y="442355"/>
                  </a:cubicBezTo>
                  <a:cubicBezTo>
                    <a:pt x="487942" y="450927"/>
                    <a:pt x="478417" y="456642"/>
                    <a:pt x="466987" y="446165"/>
                  </a:cubicBezTo>
                  <a:lnTo>
                    <a:pt x="466987" y="446165"/>
                  </a:lnTo>
                  <a:cubicBezTo>
                    <a:pt x="466987" y="444260"/>
                    <a:pt x="466034" y="432830"/>
                    <a:pt x="466034" y="430925"/>
                  </a:cubicBezTo>
                  <a:cubicBezTo>
                    <a:pt x="474607" y="409970"/>
                    <a:pt x="488894" y="396635"/>
                    <a:pt x="512707" y="392825"/>
                  </a:cubicBezTo>
                  <a:cubicBezTo>
                    <a:pt x="546044" y="387110"/>
                    <a:pt x="571762" y="364250"/>
                    <a:pt x="601289" y="351867"/>
                  </a:cubicBezTo>
                  <a:cubicBezTo>
                    <a:pt x="601289" y="351867"/>
                    <a:pt x="601289" y="351867"/>
                    <a:pt x="601289" y="351867"/>
                  </a:cubicBezTo>
                  <a:cubicBezTo>
                    <a:pt x="646057" y="329007"/>
                    <a:pt x="671774" y="283287"/>
                    <a:pt x="711779" y="258522"/>
                  </a:cubicBezTo>
                  <a:cubicBezTo>
                    <a:pt x="751784" y="234710"/>
                    <a:pt x="754642" y="204230"/>
                    <a:pt x="751784" y="166130"/>
                  </a:cubicBezTo>
                  <a:cubicBezTo>
                    <a:pt x="749879" y="139460"/>
                    <a:pt x="739402" y="136602"/>
                    <a:pt x="717494" y="145175"/>
                  </a:cubicBezTo>
                  <a:cubicBezTo>
                    <a:pt x="690824" y="155652"/>
                    <a:pt x="666059" y="168987"/>
                    <a:pt x="638437" y="176607"/>
                  </a:cubicBezTo>
                  <a:cubicBezTo>
                    <a:pt x="566047" y="196610"/>
                    <a:pt x="524137" y="246140"/>
                    <a:pt x="498419" y="315672"/>
                  </a:cubicBezTo>
                  <a:cubicBezTo>
                    <a:pt x="486037" y="349962"/>
                    <a:pt x="487942" y="391872"/>
                    <a:pt x="452699" y="417590"/>
                  </a:cubicBezTo>
                  <a:cubicBezTo>
                    <a:pt x="446032" y="414732"/>
                    <a:pt x="439364" y="412827"/>
                    <a:pt x="432697" y="409970"/>
                  </a:cubicBezTo>
                  <a:cubicBezTo>
                    <a:pt x="432697" y="409970"/>
                    <a:pt x="432697" y="409970"/>
                    <a:pt x="432697" y="409970"/>
                  </a:cubicBezTo>
                  <a:cubicBezTo>
                    <a:pt x="381262" y="356630"/>
                    <a:pt x="373642" y="370917"/>
                    <a:pt x="437459" y="317577"/>
                  </a:cubicBezTo>
                  <a:cubicBezTo>
                    <a:pt x="446984" y="309957"/>
                    <a:pt x="456509" y="303290"/>
                    <a:pt x="466034" y="296622"/>
                  </a:cubicBezTo>
                  <a:cubicBezTo>
                    <a:pt x="479369" y="287097"/>
                    <a:pt x="486037" y="274715"/>
                    <a:pt x="484132" y="252807"/>
                  </a:cubicBezTo>
                  <a:cubicBezTo>
                    <a:pt x="465082" y="265190"/>
                    <a:pt x="389834" y="337580"/>
                    <a:pt x="362212" y="333770"/>
                  </a:cubicBezTo>
                  <a:cubicBezTo>
                    <a:pt x="333637" y="329960"/>
                    <a:pt x="317444" y="293765"/>
                    <a:pt x="293632" y="273762"/>
                  </a:cubicBezTo>
                  <a:cubicBezTo>
                    <a:pt x="270772" y="254712"/>
                    <a:pt x="275534" y="241377"/>
                    <a:pt x="296489" y="223280"/>
                  </a:cubicBezTo>
                  <a:cubicBezTo>
                    <a:pt x="416504" y="119457"/>
                    <a:pt x="554617" y="54687"/>
                    <a:pt x="711779" y="31827"/>
                  </a:cubicBezTo>
                  <a:cubicBezTo>
                    <a:pt x="722257" y="29922"/>
                    <a:pt x="739402" y="31827"/>
                    <a:pt x="737497" y="15635"/>
                  </a:cubicBezTo>
                  <a:cubicBezTo>
                    <a:pt x="735592" y="-1510"/>
                    <a:pt x="719399" y="4205"/>
                    <a:pt x="708922" y="5157"/>
                  </a:cubicBezTo>
                  <a:cubicBezTo>
                    <a:pt x="671774" y="8015"/>
                    <a:pt x="636532" y="17540"/>
                    <a:pt x="600337" y="27065"/>
                  </a:cubicBezTo>
                  <a:cubicBezTo>
                    <a:pt x="213622" y="128982"/>
                    <a:pt x="-46411" y="521412"/>
                    <a:pt x="6929" y="919557"/>
                  </a:cubicBezTo>
                  <a:close/>
                  <a:moveTo>
                    <a:pt x="1376624" y="294717"/>
                  </a:moveTo>
                  <a:cubicBezTo>
                    <a:pt x="1396627" y="270905"/>
                    <a:pt x="1409962" y="274715"/>
                    <a:pt x="1429012" y="297575"/>
                  </a:cubicBezTo>
                  <a:cubicBezTo>
                    <a:pt x="1553789" y="445212"/>
                    <a:pt x="1617607" y="614757"/>
                    <a:pt x="1623322" y="807162"/>
                  </a:cubicBezTo>
                  <a:cubicBezTo>
                    <a:pt x="1619512" y="804305"/>
                    <a:pt x="1501402" y="809067"/>
                    <a:pt x="1495687" y="809067"/>
                  </a:cubicBezTo>
                  <a:cubicBezTo>
                    <a:pt x="1481399" y="789065"/>
                    <a:pt x="1492829" y="764300"/>
                    <a:pt x="1482352" y="743345"/>
                  </a:cubicBezTo>
                  <a:cubicBezTo>
                    <a:pt x="1482352" y="743345"/>
                    <a:pt x="1482352" y="743345"/>
                    <a:pt x="1482352" y="743345"/>
                  </a:cubicBezTo>
                  <a:cubicBezTo>
                    <a:pt x="1482352" y="743345"/>
                    <a:pt x="1482352" y="742392"/>
                    <a:pt x="1482352" y="742392"/>
                  </a:cubicBezTo>
                  <a:cubicBezTo>
                    <a:pt x="1477589" y="670002"/>
                    <a:pt x="1457587" y="601422"/>
                    <a:pt x="1424249" y="536652"/>
                  </a:cubicBezTo>
                  <a:cubicBezTo>
                    <a:pt x="1430917" y="516650"/>
                    <a:pt x="1423297" y="501410"/>
                    <a:pt x="1413772" y="483312"/>
                  </a:cubicBezTo>
                  <a:cubicBezTo>
                    <a:pt x="1392817" y="445212"/>
                    <a:pt x="1358527" y="418542"/>
                    <a:pt x="1329952" y="387110"/>
                  </a:cubicBezTo>
                  <a:cubicBezTo>
                    <a:pt x="1322332" y="378537"/>
                    <a:pt x="1312807" y="370917"/>
                    <a:pt x="1314712" y="359487"/>
                  </a:cubicBezTo>
                  <a:cubicBezTo>
                    <a:pt x="1314712" y="356630"/>
                    <a:pt x="1315664" y="353772"/>
                    <a:pt x="1317569" y="350915"/>
                  </a:cubicBezTo>
                  <a:cubicBezTo>
                    <a:pt x="1337572" y="332817"/>
                    <a:pt x="1359479" y="315672"/>
                    <a:pt x="1376624" y="294717"/>
                  </a:cubicBezTo>
                  <a:close/>
                  <a:moveTo>
                    <a:pt x="1423297" y="809067"/>
                  </a:moveTo>
                  <a:cubicBezTo>
                    <a:pt x="1397579" y="807162"/>
                    <a:pt x="1371862" y="809067"/>
                    <a:pt x="1346144" y="810020"/>
                  </a:cubicBezTo>
                  <a:cubicBezTo>
                    <a:pt x="1346144" y="810020"/>
                    <a:pt x="1346144" y="810020"/>
                    <a:pt x="1346144" y="810020"/>
                  </a:cubicBezTo>
                  <a:cubicBezTo>
                    <a:pt x="1346144" y="810020"/>
                    <a:pt x="1345192" y="810020"/>
                    <a:pt x="1345192" y="810020"/>
                  </a:cubicBezTo>
                  <a:cubicBezTo>
                    <a:pt x="1344239" y="810020"/>
                    <a:pt x="1343287" y="810020"/>
                    <a:pt x="1342334" y="810020"/>
                  </a:cubicBezTo>
                  <a:cubicBezTo>
                    <a:pt x="1340429" y="810020"/>
                    <a:pt x="1339477" y="810020"/>
                    <a:pt x="1337572" y="810020"/>
                  </a:cubicBezTo>
                  <a:cubicBezTo>
                    <a:pt x="1332809" y="810020"/>
                    <a:pt x="1328047" y="809067"/>
                    <a:pt x="1323284" y="809067"/>
                  </a:cubicBezTo>
                  <a:cubicBezTo>
                    <a:pt x="1320427" y="799542"/>
                    <a:pt x="1319474" y="789065"/>
                    <a:pt x="1317569" y="779540"/>
                  </a:cubicBezTo>
                  <a:cubicBezTo>
                    <a:pt x="1314712" y="751917"/>
                    <a:pt x="1316617" y="723342"/>
                    <a:pt x="1316617" y="695720"/>
                  </a:cubicBezTo>
                  <a:cubicBezTo>
                    <a:pt x="1316617" y="695720"/>
                    <a:pt x="1316617" y="695720"/>
                    <a:pt x="1316617" y="695720"/>
                  </a:cubicBezTo>
                  <a:cubicBezTo>
                    <a:pt x="1321379" y="687147"/>
                    <a:pt x="1324237" y="678575"/>
                    <a:pt x="1325189" y="669050"/>
                  </a:cubicBezTo>
                  <a:cubicBezTo>
                    <a:pt x="1325189" y="665240"/>
                    <a:pt x="1326142" y="662382"/>
                    <a:pt x="1326142" y="658572"/>
                  </a:cubicBezTo>
                  <a:cubicBezTo>
                    <a:pt x="1327094" y="606185"/>
                    <a:pt x="1308997" y="559512"/>
                    <a:pt x="1280422" y="516650"/>
                  </a:cubicBezTo>
                  <a:cubicBezTo>
                    <a:pt x="1276612" y="511887"/>
                    <a:pt x="1274707" y="505220"/>
                    <a:pt x="1271849" y="499505"/>
                  </a:cubicBezTo>
                  <a:cubicBezTo>
                    <a:pt x="1268992" y="493790"/>
                    <a:pt x="1263277" y="489027"/>
                    <a:pt x="1252799" y="489980"/>
                  </a:cubicBezTo>
                  <a:cubicBezTo>
                    <a:pt x="1251847" y="504267"/>
                    <a:pt x="1262324" y="511887"/>
                    <a:pt x="1268039" y="521412"/>
                  </a:cubicBezTo>
                  <a:cubicBezTo>
                    <a:pt x="1290899" y="557607"/>
                    <a:pt x="1307092" y="596660"/>
                    <a:pt x="1310902" y="640475"/>
                  </a:cubicBezTo>
                  <a:cubicBezTo>
                    <a:pt x="1310902" y="642380"/>
                    <a:pt x="1310902" y="644285"/>
                    <a:pt x="1311854" y="646190"/>
                  </a:cubicBezTo>
                  <a:cubicBezTo>
                    <a:pt x="1312807" y="653810"/>
                    <a:pt x="1312807" y="660477"/>
                    <a:pt x="1302329" y="663335"/>
                  </a:cubicBezTo>
                  <a:cubicBezTo>
                    <a:pt x="1297567" y="621425"/>
                    <a:pt x="1275659" y="584277"/>
                    <a:pt x="1256609" y="548082"/>
                  </a:cubicBezTo>
                  <a:cubicBezTo>
                    <a:pt x="1245179" y="527127"/>
                    <a:pt x="1221367" y="509982"/>
                    <a:pt x="1202317" y="490932"/>
                  </a:cubicBezTo>
                  <a:cubicBezTo>
                    <a:pt x="1200412" y="489027"/>
                    <a:pt x="1198507" y="488075"/>
                    <a:pt x="1197554" y="486170"/>
                  </a:cubicBezTo>
                  <a:cubicBezTo>
                    <a:pt x="1197554" y="486170"/>
                    <a:pt x="1197554" y="486170"/>
                    <a:pt x="1197554" y="486170"/>
                  </a:cubicBezTo>
                  <a:cubicBezTo>
                    <a:pt x="1217557" y="437592"/>
                    <a:pt x="1243274" y="431877"/>
                    <a:pt x="1273754" y="469977"/>
                  </a:cubicBezTo>
                  <a:cubicBezTo>
                    <a:pt x="1278517" y="475692"/>
                    <a:pt x="1284232" y="479502"/>
                    <a:pt x="1288994" y="484265"/>
                  </a:cubicBezTo>
                  <a:cubicBezTo>
                    <a:pt x="1317569" y="493790"/>
                    <a:pt x="1342334" y="509982"/>
                    <a:pt x="1356622" y="536652"/>
                  </a:cubicBezTo>
                  <a:cubicBezTo>
                    <a:pt x="1369004" y="559512"/>
                    <a:pt x="1395674" y="549987"/>
                    <a:pt x="1409962" y="565227"/>
                  </a:cubicBezTo>
                  <a:cubicBezTo>
                    <a:pt x="1410914" y="567132"/>
                    <a:pt x="1411867" y="569037"/>
                    <a:pt x="1411867" y="570942"/>
                  </a:cubicBezTo>
                  <a:cubicBezTo>
                    <a:pt x="1434727" y="633807"/>
                    <a:pt x="1451872" y="697625"/>
                    <a:pt x="1459492" y="763347"/>
                  </a:cubicBezTo>
                  <a:cubicBezTo>
                    <a:pt x="1459492" y="766205"/>
                    <a:pt x="1460444" y="769062"/>
                    <a:pt x="1460444" y="771920"/>
                  </a:cubicBezTo>
                  <a:cubicBezTo>
                    <a:pt x="1462349" y="799542"/>
                    <a:pt x="1451872" y="810972"/>
                    <a:pt x="1423297" y="809067"/>
                  </a:cubicBezTo>
                  <a:close/>
                  <a:moveTo>
                    <a:pt x="1234702" y="690957"/>
                  </a:moveTo>
                  <a:cubicBezTo>
                    <a:pt x="1237559" y="680480"/>
                    <a:pt x="1228987" y="673812"/>
                    <a:pt x="1219462" y="669050"/>
                  </a:cubicBezTo>
                  <a:cubicBezTo>
                    <a:pt x="1210889" y="664287"/>
                    <a:pt x="1202317" y="667145"/>
                    <a:pt x="1197554" y="674765"/>
                  </a:cubicBezTo>
                  <a:cubicBezTo>
                    <a:pt x="1186124" y="691910"/>
                    <a:pt x="1185172" y="706197"/>
                    <a:pt x="1166122" y="673812"/>
                  </a:cubicBezTo>
                  <a:cubicBezTo>
                    <a:pt x="1153739" y="652857"/>
                    <a:pt x="1130879" y="621425"/>
                    <a:pt x="1095637" y="618567"/>
                  </a:cubicBezTo>
                  <a:cubicBezTo>
                    <a:pt x="1093732" y="616662"/>
                    <a:pt x="1091827" y="614757"/>
                    <a:pt x="1089922" y="612852"/>
                  </a:cubicBezTo>
                  <a:cubicBezTo>
                    <a:pt x="1074682" y="598565"/>
                    <a:pt x="1074682" y="585230"/>
                    <a:pt x="1097542" y="569990"/>
                  </a:cubicBezTo>
                  <a:cubicBezTo>
                    <a:pt x="1118497" y="555702"/>
                    <a:pt x="1135642" y="534747"/>
                    <a:pt x="1153739" y="515697"/>
                  </a:cubicBezTo>
                  <a:cubicBezTo>
                    <a:pt x="1168027" y="500457"/>
                    <a:pt x="1179457" y="500457"/>
                    <a:pt x="1189934" y="518555"/>
                  </a:cubicBezTo>
                  <a:cubicBezTo>
                    <a:pt x="1203269" y="540462"/>
                    <a:pt x="1230892" y="555702"/>
                    <a:pt x="1220414" y="589040"/>
                  </a:cubicBezTo>
                  <a:cubicBezTo>
                    <a:pt x="1217557" y="598565"/>
                    <a:pt x="1228034" y="605232"/>
                    <a:pt x="1235654" y="610947"/>
                  </a:cubicBezTo>
                  <a:cubicBezTo>
                    <a:pt x="1270897" y="634760"/>
                    <a:pt x="1279469" y="667145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7087" y="709055"/>
                    <a:pt x="1268039" y="710007"/>
                    <a:pt x="1268039" y="711912"/>
                  </a:cubicBezTo>
                  <a:cubicBezTo>
                    <a:pt x="1268992" y="714770"/>
                    <a:pt x="1269944" y="717627"/>
                    <a:pt x="1270897" y="720485"/>
                  </a:cubicBezTo>
                  <a:cubicBezTo>
                    <a:pt x="1274707" y="733820"/>
                    <a:pt x="1275659" y="748107"/>
                    <a:pt x="1289947" y="755727"/>
                  </a:cubicBezTo>
                  <a:cubicBezTo>
                    <a:pt x="1289947" y="755727"/>
                    <a:pt x="1291852" y="758585"/>
                    <a:pt x="1294709" y="757632"/>
                  </a:cubicBezTo>
                  <a:cubicBezTo>
                    <a:pt x="1294709" y="808115"/>
                    <a:pt x="1294709" y="809067"/>
                    <a:pt x="1237559" y="807162"/>
                  </a:cubicBezTo>
                  <a:cubicBezTo>
                    <a:pt x="1219462" y="806210"/>
                    <a:pt x="1185172" y="816687"/>
                    <a:pt x="1186124" y="799542"/>
                  </a:cubicBezTo>
                  <a:cubicBezTo>
                    <a:pt x="1187077" y="781445"/>
                    <a:pt x="1208984" y="754775"/>
                    <a:pt x="1232797" y="746202"/>
                  </a:cubicBezTo>
                  <a:cubicBezTo>
                    <a:pt x="1248989" y="740487"/>
                    <a:pt x="1257562" y="730010"/>
                    <a:pt x="1265182" y="716675"/>
                  </a:cubicBezTo>
                  <a:cubicBezTo>
                    <a:pt x="1243274" y="724295"/>
                    <a:pt x="1225177" y="726200"/>
                    <a:pt x="1234702" y="690957"/>
                  </a:cubicBezTo>
                  <a:close/>
                  <a:moveTo>
                    <a:pt x="1070872" y="629045"/>
                  </a:moveTo>
                  <a:cubicBezTo>
                    <a:pt x="1073729" y="632855"/>
                    <a:pt x="1076587" y="635712"/>
                    <a:pt x="1079444" y="637617"/>
                  </a:cubicBezTo>
                  <a:cubicBezTo>
                    <a:pt x="1079444" y="637617"/>
                    <a:pt x="1079444" y="637617"/>
                    <a:pt x="1079444" y="637617"/>
                  </a:cubicBezTo>
                  <a:cubicBezTo>
                    <a:pt x="1083254" y="658572"/>
                    <a:pt x="1060394" y="652857"/>
                    <a:pt x="1054679" y="663335"/>
                  </a:cubicBezTo>
                  <a:cubicBezTo>
                    <a:pt x="1037534" y="652857"/>
                    <a:pt x="1045154" y="637617"/>
                    <a:pt x="1045154" y="623330"/>
                  </a:cubicBezTo>
                  <a:cubicBezTo>
                    <a:pt x="1053727" y="617615"/>
                    <a:pt x="1058489" y="618567"/>
                    <a:pt x="1063252" y="621425"/>
                  </a:cubicBezTo>
                  <a:cubicBezTo>
                    <a:pt x="1066109" y="623330"/>
                    <a:pt x="1068014" y="626187"/>
                    <a:pt x="1070872" y="629045"/>
                  </a:cubicBezTo>
                  <a:close/>
                  <a:moveTo>
                    <a:pt x="1033724" y="1085292"/>
                  </a:moveTo>
                  <a:cubicBezTo>
                    <a:pt x="1037534" y="1079577"/>
                    <a:pt x="1043249" y="1076720"/>
                    <a:pt x="1048964" y="1079577"/>
                  </a:cubicBezTo>
                  <a:cubicBezTo>
                    <a:pt x="1063252" y="1087197"/>
                    <a:pt x="1078492" y="1092912"/>
                    <a:pt x="1090874" y="1111010"/>
                  </a:cubicBezTo>
                  <a:cubicBezTo>
                    <a:pt x="1068967" y="1110057"/>
                    <a:pt x="1052774" y="1109105"/>
                    <a:pt x="1039439" y="1099580"/>
                  </a:cubicBezTo>
                  <a:cubicBezTo>
                    <a:pt x="1034677" y="1095770"/>
                    <a:pt x="1029914" y="1091960"/>
                    <a:pt x="1033724" y="1085292"/>
                  </a:cubicBezTo>
                  <a:close/>
                  <a:moveTo>
                    <a:pt x="1128974" y="1072910"/>
                  </a:moveTo>
                  <a:cubicBezTo>
                    <a:pt x="1133737" y="1038620"/>
                    <a:pt x="1138499" y="1006235"/>
                    <a:pt x="1128022" y="970992"/>
                  </a:cubicBezTo>
                  <a:cubicBezTo>
                    <a:pt x="1123259" y="955752"/>
                    <a:pt x="1148977" y="941465"/>
                    <a:pt x="1163264" y="930035"/>
                  </a:cubicBezTo>
                  <a:cubicBezTo>
                    <a:pt x="1181362" y="914795"/>
                    <a:pt x="1204222" y="921462"/>
                    <a:pt x="1224224" y="912890"/>
                  </a:cubicBezTo>
                  <a:cubicBezTo>
                    <a:pt x="1238512" y="907175"/>
                    <a:pt x="1247084" y="896697"/>
                    <a:pt x="1248989" y="886220"/>
                  </a:cubicBezTo>
                  <a:cubicBezTo>
                    <a:pt x="1250894" y="871932"/>
                    <a:pt x="1233749" y="876695"/>
                    <a:pt x="1225177" y="873837"/>
                  </a:cubicBezTo>
                  <a:cubicBezTo>
                    <a:pt x="1211842" y="870027"/>
                    <a:pt x="1203269" y="860502"/>
                    <a:pt x="1204222" y="848120"/>
                  </a:cubicBezTo>
                  <a:cubicBezTo>
                    <a:pt x="1205174" y="831927"/>
                    <a:pt x="1220414" y="839547"/>
                    <a:pt x="1229939" y="837642"/>
                  </a:cubicBezTo>
                  <a:cubicBezTo>
                    <a:pt x="1236607" y="836690"/>
                    <a:pt x="1244227" y="838595"/>
                    <a:pt x="1250894" y="836690"/>
                  </a:cubicBezTo>
                  <a:cubicBezTo>
                    <a:pt x="1268039" y="833832"/>
                    <a:pt x="1280422" y="836690"/>
                    <a:pt x="1288042" y="844310"/>
                  </a:cubicBezTo>
                  <a:cubicBezTo>
                    <a:pt x="1295662" y="850977"/>
                    <a:pt x="1297567" y="863360"/>
                    <a:pt x="1295662" y="880505"/>
                  </a:cubicBezTo>
                  <a:cubicBezTo>
                    <a:pt x="1278517" y="977660"/>
                    <a:pt x="1238512" y="1064337"/>
                    <a:pt x="1173742" y="1138632"/>
                  </a:cubicBezTo>
                  <a:cubicBezTo>
                    <a:pt x="1166122" y="1137680"/>
                    <a:pt x="1162312" y="1134822"/>
                    <a:pt x="1159454" y="1130060"/>
                  </a:cubicBezTo>
                  <a:cubicBezTo>
                    <a:pt x="1157549" y="1126250"/>
                    <a:pt x="1156597" y="1121487"/>
                    <a:pt x="1156597" y="1116725"/>
                  </a:cubicBezTo>
                  <a:cubicBezTo>
                    <a:pt x="1154692" y="1101485"/>
                    <a:pt x="1160407" y="1078625"/>
                    <a:pt x="1132784" y="1077672"/>
                  </a:cubicBezTo>
                  <a:cubicBezTo>
                    <a:pt x="1131832" y="1076720"/>
                    <a:pt x="1128974" y="1073862"/>
                    <a:pt x="1128974" y="1072910"/>
                  </a:cubicBezTo>
                  <a:close/>
                  <a:moveTo>
                    <a:pt x="1239464" y="1298652"/>
                  </a:moveTo>
                  <a:cubicBezTo>
                    <a:pt x="1212794" y="1318655"/>
                    <a:pt x="1187077" y="1338657"/>
                    <a:pt x="1160407" y="1358660"/>
                  </a:cubicBezTo>
                  <a:cubicBezTo>
                    <a:pt x="1159454" y="1355802"/>
                    <a:pt x="1159454" y="1349135"/>
                    <a:pt x="1159454" y="1342467"/>
                  </a:cubicBezTo>
                  <a:cubicBezTo>
                    <a:pt x="1160407" y="1314845"/>
                    <a:pt x="1168027" y="1267220"/>
                    <a:pt x="1174694" y="1258647"/>
                  </a:cubicBezTo>
                  <a:cubicBezTo>
                    <a:pt x="1188029" y="1240550"/>
                    <a:pt x="1184219" y="1229120"/>
                    <a:pt x="1166122" y="1218642"/>
                  </a:cubicBezTo>
                  <a:cubicBezTo>
                    <a:pt x="1142309" y="1204355"/>
                    <a:pt x="1148977" y="1197687"/>
                    <a:pt x="1161359" y="1191972"/>
                  </a:cubicBezTo>
                  <a:cubicBezTo>
                    <a:pt x="1165169" y="1190067"/>
                    <a:pt x="1169932" y="1189115"/>
                    <a:pt x="1173742" y="1187210"/>
                  </a:cubicBezTo>
                  <a:cubicBezTo>
                    <a:pt x="1195649" y="1210070"/>
                    <a:pt x="1217557" y="1234835"/>
                    <a:pt x="1240417" y="1255790"/>
                  </a:cubicBezTo>
                  <a:cubicBezTo>
                    <a:pt x="1259467" y="1272935"/>
                    <a:pt x="1257562" y="1285317"/>
                    <a:pt x="1239464" y="1298652"/>
                  </a:cubicBezTo>
                  <a:close/>
                  <a:moveTo>
                    <a:pt x="1306139" y="1231025"/>
                  </a:moveTo>
                  <a:cubicBezTo>
                    <a:pt x="1298519" y="1239597"/>
                    <a:pt x="1293757" y="1254837"/>
                    <a:pt x="1279469" y="1250075"/>
                  </a:cubicBezTo>
                  <a:cubicBezTo>
                    <a:pt x="1265182" y="1245312"/>
                    <a:pt x="1274707" y="1231977"/>
                    <a:pt x="1273754" y="1222452"/>
                  </a:cubicBezTo>
                  <a:cubicBezTo>
                    <a:pt x="1272802" y="1211022"/>
                    <a:pt x="1269944" y="1198640"/>
                    <a:pt x="1267087" y="1187210"/>
                  </a:cubicBezTo>
                  <a:cubicBezTo>
                    <a:pt x="1264229" y="1176732"/>
                    <a:pt x="1262324" y="1164350"/>
                    <a:pt x="1249942" y="1163397"/>
                  </a:cubicBezTo>
                  <a:cubicBezTo>
                    <a:pt x="1236607" y="1162445"/>
                    <a:pt x="1236607" y="1174827"/>
                    <a:pt x="1234702" y="1183400"/>
                  </a:cubicBezTo>
                  <a:cubicBezTo>
                    <a:pt x="1231844" y="1192925"/>
                    <a:pt x="1227082" y="1200545"/>
                    <a:pt x="1218509" y="1191020"/>
                  </a:cubicBezTo>
                  <a:cubicBezTo>
                    <a:pt x="1208984" y="1180542"/>
                    <a:pt x="1185172" y="1173875"/>
                    <a:pt x="1201364" y="1151967"/>
                  </a:cubicBezTo>
                  <a:cubicBezTo>
                    <a:pt x="1215652" y="1131965"/>
                    <a:pt x="1232797" y="1112915"/>
                    <a:pt x="1246132" y="1091960"/>
                  </a:cubicBezTo>
                  <a:cubicBezTo>
                    <a:pt x="1286137" y="1030047"/>
                    <a:pt x="1328999" y="856692"/>
                    <a:pt x="1334714" y="849072"/>
                  </a:cubicBezTo>
                  <a:cubicBezTo>
                    <a:pt x="1343287" y="837642"/>
                    <a:pt x="1357574" y="836690"/>
                    <a:pt x="1392817" y="838595"/>
                  </a:cubicBezTo>
                  <a:cubicBezTo>
                    <a:pt x="1412819" y="839547"/>
                    <a:pt x="1438537" y="826212"/>
                    <a:pt x="1454729" y="845262"/>
                  </a:cubicBezTo>
                  <a:cubicBezTo>
                    <a:pt x="1457587" y="849072"/>
                    <a:pt x="1460444" y="853835"/>
                    <a:pt x="1462349" y="859550"/>
                  </a:cubicBezTo>
                  <a:cubicBezTo>
                    <a:pt x="1448062" y="998615"/>
                    <a:pt x="1399484" y="1124345"/>
                    <a:pt x="1306139" y="1231025"/>
                  </a:cubicBezTo>
                  <a:close/>
                  <a:moveTo>
                    <a:pt x="1359479" y="1210070"/>
                  </a:moveTo>
                  <a:cubicBezTo>
                    <a:pt x="1430917" y="1111962"/>
                    <a:pt x="1476637" y="1004330"/>
                    <a:pt x="1483304" y="881457"/>
                  </a:cubicBezTo>
                  <a:cubicBezTo>
                    <a:pt x="1484257" y="863360"/>
                    <a:pt x="1489019" y="850977"/>
                    <a:pt x="1497592" y="843357"/>
                  </a:cubicBezTo>
                  <a:cubicBezTo>
                    <a:pt x="1507117" y="835737"/>
                    <a:pt x="1521404" y="832880"/>
                    <a:pt x="1540454" y="835737"/>
                  </a:cubicBezTo>
                  <a:cubicBezTo>
                    <a:pt x="1557599" y="838595"/>
                    <a:pt x="1575697" y="836690"/>
                    <a:pt x="1593794" y="835737"/>
                  </a:cubicBezTo>
                  <a:cubicBezTo>
                    <a:pt x="1602367" y="834785"/>
                    <a:pt x="1609987" y="836690"/>
                    <a:pt x="1614749" y="840500"/>
                  </a:cubicBezTo>
                  <a:cubicBezTo>
                    <a:pt x="1621417" y="845262"/>
                    <a:pt x="1624274" y="852882"/>
                    <a:pt x="1625227" y="865265"/>
                  </a:cubicBezTo>
                  <a:cubicBezTo>
                    <a:pt x="1625227" y="865265"/>
                    <a:pt x="1625227" y="865265"/>
                    <a:pt x="1625227" y="865265"/>
                  </a:cubicBezTo>
                  <a:cubicBezTo>
                    <a:pt x="1610939" y="1009092"/>
                    <a:pt x="1569029" y="1144347"/>
                    <a:pt x="1486162" y="1264362"/>
                  </a:cubicBezTo>
                  <a:cubicBezTo>
                    <a:pt x="1465207" y="1294842"/>
                    <a:pt x="1441394" y="1322465"/>
                    <a:pt x="1418534" y="1351040"/>
                  </a:cubicBezTo>
                  <a:cubicBezTo>
                    <a:pt x="1406152" y="1367232"/>
                    <a:pt x="1395674" y="1366280"/>
                    <a:pt x="1380434" y="1352945"/>
                  </a:cubicBezTo>
                  <a:cubicBezTo>
                    <a:pt x="1301377" y="1288175"/>
                    <a:pt x="1301377" y="1289127"/>
                    <a:pt x="1359479" y="1210070"/>
                  </a:cubicBezTo>
                  <a:close/>
                  <a:moveTo>
                    <a:pt x="592717" y="252807"/>
                  </a:moveTo>
                  <a:cubicBezTo>
                    <a:pt x="595574" y="252807"/>
                    <a:pt x="600337" y="256617"/>
                    <a:pt x="600337" y="257570"/>
                  </a:cubicBezTo>
                  <a:cubicBezTo>
                    <a:pt x="594622" y="273762"/>
                    <a:pt x="584144" y="284240"/>
                    <a:pt x="562237" y="289002"/>
                  </a:cubicBezTo>
                  <a:cubicBezTo>
                    <a:pt x="568904" y="268047"/>
                    <a:pt x="574619" y="254712"/>
                    <a:pt x="592717" y="252807"/>
                  </a:cubicBezTo>
                  <a:close/>
                  <a:moveTo>
                    <a:pt x="332684" y="1297700"/>
                  </a:moveTo>
                  <a:cubicBezTo>
                    <a:pt x="320302" y="1309130"/>
                    <a:pt x="308872" y="1321512"/>
                    <a:pt x="297442" y="1332942"/>
                  </a:cubicBezTo>
                  <a:cubicBezTo>
                    <a:pt x="254579" y="1375805"/>
                    <a:pt x="254579" y="1375805"/>
                    <a:pt x="215527" y="1330085"/>
                  </a:cubicBezTo>
                  <a:cubicBezTo>
                    <a:pt x="106942" y="1200545"/>
                    <a:pt x="44077" y="1051002"/>
                    <a:pt x="30742" y="882410"/>
                  </a:cubicBezTo>
                  <a:cubicBezTo>
                    <a:pt x="26932" y="838595"/>
                    <a:pt x="30742" y="836690"/>
                    <a:pt x="74557" y="835737"/>
                  </a:cubicBezTo>
                  <a:cubicBezTo>
                    <a:pt x="157424" y="834785"/>
                    <a:pt x="156472" y="834785"/>
                    <a:pt x="169807" y="917652"/>
                  </a:cubicBezTo>
                  <a:cubicBezTo>
                    <a:pt x="173617" y="941465"/>
                    <a:pt x="176474" y="965277"/>
                    <a:pt x="185999" y="987185"/>
                  </a:cubicBezTo>
                  <a:cubicBezTo>
                    <a:pt x="183142" y="991947"/>
                    <a:pt x="180284" y="995757"/>
                    <a:pt x="176474" y="998615"/>
                  </a:cubicBezTo>
                  <a:cubicBezTo>
                    <a:pt x="161234" y="1010997"/>
                    <a:pt x="139327" y="1003377"/>
                    <a:pt x="124087" y="1001472"/>
                  </a:cubicBezTo>
                  <a:cubicBezTo>
                    <a:pt x="92654" y="996710"/>
                    <a:pt x="80272" y="1002425"/>
                    <a:pt x="80272" y="1033857"/>
                  </a:cubicBezTo>
                  <a:cubicBezTo>
                    <a:pt x="80272" y="1057670"/>
                    <a:pt x="95512" y="1098627"/>
                    <a:pt x="115514" y="1129107"/>
                  </a:cubicBezTo>
                  <a:cubicBezTo>
                    <a:pt x="123134" y="1124345"/>
                    <a:pt x="117419" y="1118630"/>
                    <a:pt x="115514" y="1113867"/>
                  </a:cubicBezTo>
                  <a:cubicBezTo>
                    <a:pt x="112657" y="1102437"/>
                    <a:pt x="103132" y="1089102"/>
                    <a:pt x="115514" y="1081482"/>
                  </a:cubicBezTo>
                  <a:cubicBezTo>
                    <a:pt x="126944" y="1074815"/>
                    <a:pt x="128849" y="1094817"/>
                    <a:pt x="136469" y="1094817"/>
                  </a:cubicBezTo>
                  <a:cubicBezTo>
                    <a:pt x="185047" y="1098627"/>
                    <a:pt x="206002" y="1134822"/>
                    <a:pt x="233624" y="1167207"/>
                  </a:cubicBezTo>
                  <a:cubicBezTo>
                    <a:pt x="243149" y="1179590"/>
                    <a:pt x="264104" y="1180542"/>
                    <a:pt x="278392" y="1191972"/>
                  </a:cubicBezTo>
                  <a:cubicBezTo>
                    <a:pt x="281249" y="1194830"/>
                    <a:pt x="284107" y="1197687"/>
                    <a:pt x="286012" y="1201497"/>
                  </a:cubicBezTo>
                  <a:lnTo>
                    <a:pt x="286012" y="1201497"/>
                  </a:lnTo>
                  <a:cubicBezTo>
                    <a:pt x="297442" y="1224357"/>
                    <a:pt x="314587" y="1242455"/>
                    <a:pt x="331732" y="1260552"/>
                  </a:cubicBezTo>
                  <a:cubicBezTo>
                    <a:pt x="346019" y="1274840"/>
                    <a:pt x="346019" y="1286270"/>
                    <a:pt x="332684" y="1297700"/>
                  </a:cubicBezTo>
                  <a:close/>
                  <a:moveTo>
                    <a:pt x="317444" y="879552"/>
                  </a:moveTo>
                  <a:cubicBezTo>
                    <a:pt x="314587" y="883362"/>
                    <a:pt x="312682" y="887172"/>
                    <a:pt x="309824" y="890982"/>
                  </a:cubicBezTo>
                  <a:cubicBezTo>
                    <a:pt x="290774" y="917652"/>
                    <a:pt x="270772" y="943370"/>
                    <a:pt x="272677" y="982422"/>
                  </a:cubicBezTo>
                  <a:cubicBezTo>
                    <a:pt x="273629" y="1010045"/>
                    <a:pt x="249817" y="1010045"/>
                    <a:pt x="227909" y="1008140"/>
                  </a:cubicBezTo>
                  <a:cubicBezTo>
                    <a:pt x="225052" y="1008140"/>
                    <a:pt x="221242" y="1007187"/>
                    <a:pt x="218384" y="1007187"/>
                  </a:cubicBezTo>
                  <a:cubicBezTo>
                    <a:pt x="218384" y="1007187"/>
                    <a:pt x="218384" y="1007187"/>
                    <a:pt x="218384" y="1007187"/>
                  </a:cubicBezTo>
                  <a:cubicBezTo>
                    <a:pt x="208859" y="963372"/>
                    <a:pt x="197429" y="919557"/>
                    <a:pt x="192667" y="874790"/>
                  </a:cubicBezTo>
                  <a:cubicBezTo>
                    <a:pt x="189809" y="847167"/>
                    <a:pt x="195524" y="833832"/>
                    <a:pt x="225052" y="835737"/>
                  </a:cubicBezTo>
                  <a:cubicBezTo>
                    <a:pt x="248864" y="837642"/>
                    <a:pt x="272677" y="835737"/>
                    <a:pt x="296489" y="836690"/>
                  </a:cubicBezTo>
                  <a:cubicBezTo>
                    <a:pt x="327922" y="837642"/>
                    <a:pt x="332684" y="848120"/>
                    <a:pt x="317444" y="879552"/>
                  </a:cubicBezTo>
                  <a:close/>
                  <a:moveTo>
                    <a:pt x="352687" y="1225310"/>
                  </a:moveTo>
                  <a:cubicBezTo>
                    <a:pt x="358402" y="1221500"/>
                    <a:pt x="366974" y="1223405"/>
                    <a:pt x="375547" y="1229120"/>
                  </a:cubicBezTo>
                  <a:cubicBezTo>
                    <a:pt x="386024" y="1235787"/>
                    <a:pt x="385072" y="1242455"/>
                    <a:pt x="381262" y="1249122"/>
                  </a:cubicBezTo>
                  <a:cubicBezTo>
                    <a:pt x="379357" y="1251980"/>
                    <a:pt x="377452" y="1254837"/>
                    <a:pt x="375547" y="1258647"/>
                  </a:cubicBezTo>
                  <a:cubicBezTo>
                    <a:pt x="375547" y="1258647"/>
                    <a:pt x="375547" y="1258647"/>
                    <a:pt x="375547" y="1258647"/>
                  </a:cubicBezTo>
                  <a:cubicBezTo>
                    <a:pt x="366022" y="1251027"/>
                    <a:pt x="355544" y="1244360"/>
                    <a:pt x="346019" y="1236740"/>
                  </a:cubicBezTo>
                  <a:cubicBezTo>
                    <a:pt x="347924" y="1231025"/>
                    <a:pt x="349829" y="1227215"/>
                    <a:pt x="352687" y="1225310"/>
                  </a:cubicBezTo>
                  <a:close/>
                  <a:moveTo>
                    <a:pt x="404122" y="904317"/>
                  </a:moveTo>
                  <a:cubicBezTo>
                    <a:pt x="402217" y="902412"/>
                    <a:pt x="399359" y="901460"/>
                    <a:pt x="397454" y="899555"/>
                  </a:cubicBezTo>
                  <a:cubicBezTo>
                    <a:pt x="397454" y="896697"/>
                    <a:pt x="397454" y="893840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82214" y="895745"/>
                    <a:pt x="362212" y="916700"/>
                    <a:pt x="356497" y="882410"/>
                  </a:cubicBezTo>
                  <a:cubicBezTo>
                    <a:pt x="353639" y="868122"/>
                    <a:pt x="346019" y="846215"/>
                    <a:pt x="366974" y="839547"/>
                  </a:cubicBezTo>
                  <a:cubicBezTo>
                    <a:pt x="398407" y="829070"/>
                    <a:pt x="381262" y="868122"/>
                    <a:pt x="398407" y="874790"/>
                  </a:cubicBezTo>
                  <a:cubicBezTo>
                    <a:pt x="400312" y="861455"/>
                    <a:pt x="404122" y="850977"/>
                    <a:pt x="418409" y="844310"/>
                  </a:cubicBezTo>
                  <a:cubicBezTo>
                    <a:pt x="448889" y="830022"/>
                    <a:pt x="459367" y="835737"/>
                    <a:pt x="460319" y="870980"/>
                  </a:cubicBezTo>
                  <a:cubicBezTo>
                    <a:pt x="459367" y="873837"/>
                    <a:pt x="459367" y="876695"/>
                    <a:pt x="459367" y="878600"/>
                  </a:cubicBezTo>
                  <a:cubicBezTo>
                    <a:pt x="459367" y="879552"/>
                    <a:pt x="459367" y="881457"/>
                    <a:pt x="459367" y="882410"/>
                  </a:cubicBezTo>
                  <a:cubicBezTo>
                    <a:pt x="457462" y="900507"/>
                    <a:pt x="455557" y="918605"/>
                    <a:pt x="470797" y="934797"/>
                  </a:cubicBezTo>
                  <a:cubicBezTo>
                    <a:pt x="469844" y="917652"/>
                    <a:pt x="468892" y="900507"/>
                    <a:pt x="467939" y="883362"/>
                  </a:cubicBezTo>
                  <a:cubicBezTo>
                    <a:pt x="467939" y="882410"/>
                    <a:pt x="467939" y="880505"/>
                    <a:pt x="467939" y="879552"/>
                  </a:cubicBezTo>
                  <a:cubicBezTo>
                    <a:pt x="469844" y="866217"/>
                    <a:pt x="476512" y="852882"/>
                    <a:pt x="468892" y="839547"/>
                  </a:cubicBezTo>
                  <a:cubicBezTo>
                    <a:pt x="468892" y="839547"/>
                    <a:pt x="468892" y="839547"/>
                    <a:pt x="468892" y="839547"/>
                  </a:cubicBezTo>
                  <a:cubicBezTo>
                    <a:pt x="481274" y="838595"/>
                    <a:pt x="486037" y="843357"/>
                    <a:pt x="488894" y="849072"/>
                  </a:cubicBezTo>
                  <a:cubicBezTo>
                    <a:pt x="492704" y="858597"/>
                    <a:pt x="488894" y="873837"/>
                    <a:pt x="496514" y="881457"/>
                  </a:cubicBezTo>
                  <a:cubicBezTo>
                    <a:pt x="496514" y="881457"/>
                    <a:pt x="496514" y="881457"/>
                    <a:pt x="496514" y="881457"/>
                  </a:cubicBezTo>
                  <a:cubicBezTo>
                    <a:pt x="503182" y="935750"/>
                    <a:pt x="526994" y="982422"/>
                    <a:pt x="559379" y="1025285"/>
                  </a:cubicBezTo>
                  <a:cubicBezTo>
                    <a:pt x="569857" y="1038620"/>
                    <a:pt x="585097" y="1054812"/>
                    <a:pt x="563189" y="1066242"/>
                  </a:cubicBezTo>
                  <a:cubicBezTo>
                    <a:pt x="533662" y="1082435"/>
                    <a:pt x="526042" y="1131965"/>
                    <a:pt x="486989" y="1132917"/>
                  </a:cubicBezTo>
                  <a:cubicBezTo>
                    <a:pt x="481274" y="1132917"/>
                    <a:pt x="474607" y="1131965"/>
                    <a:pt x="467939" y="1130060"/>
                  </a:cubicBezTo>
                  <a:cubicBezTo>
                    <a:pt x="455557" y="1071957"/>
                    <a:pt x="443174" y="1012902"/>
                    <a:pt x="431744" y="954800"/>
                  </a:cubicBezTo>
                  <a:cubicBezTo>
                    <a:pt x="426982" y="933845"/>
                    <a:pt x="420314" y="916700"/>
                    <a:pt x="404122" y="904317"/>
                  </a:cubicBezTo>
                  <a:close/>
                  <a:moveTo>
                    <a:pt x="469844" y="755727"/>
                  </a:moveTo>
                  <a:cubicBezTo>
                    <a:pt x="481274" y="759537"/>
                    <a:pt x="489847" y="765252"/>
                    <a:pt x="488894" y="784302"/>
                  </a:cubicBezTo>
                  <a:cubicBezTo>
                    <a:pt x="488894" y="791922"/>
                    <a:pt x="486037" y="797637"/>
                    <a:pt x="483179" y="801447"/>
                  </a:cubicBezTo>
                  <a:cubicBezTo>
                    <a:pt x="478417" y="807162"/>
                    <a:pt x="469844" y="810020"/>
                    <a:pt x="459367" y="810020"/>
                  </a:cubicBezTo>
                  <a:lnTo>
                    <a:pt x="459367" y="810020"/>
                  </a:lnTo>
                  <a:cubicBezTo>
                    <a:pt x="437459" y="792875"/>
                    <a:pt x="433649" y="773825"/>
                    <a:pt x="452699" y="750965"/>
                  </a:cubicBezTo>
                  <a:cubicBezTo>
                    <a:pt x="458414" y="752870"/>
                    <a:pt x="464129" y="753822"/>
                    <a:pt x="469844" y="755727"/>
                  </a:cubicBezTo>
                  <a:close/>
                  <a:moveTo>
                    <a:pt x="582239" y="1010045"/>
                  </a:moveTo>
                  <a:cubicBezTo>
                    <a:pt x="553664" y="973850"/>
                    <a:pt x="533662" y="932892"/>
                    <a:pt x="520327" y="888125"/>
                  </a:cubicBezTo>
                  <a:cubicBezTo>
                    <a:pt x="519374" y="885267"/>
                    <a:pt x="518422" y="882410"/>
                    <a:pt x="517469" y="880505"/>
                  </a:cubicBezTo>
                  <a:cubicBezTo>
                    <a:pt x="517469" y="880505"/>
                    <a:pt x="517469" y="880505"/>
                    <a:pt x="517469" y="880505"/>
                  </a:cubicBezTo>
                  <a:cubicBezTo>
                    <a:pt x="519374" y="873837"/>
                    <a:pt x="519374" y="864312"/>
                    <a:pt x="529852" y="869075"/>
                  </a:cubicBezTo>
                  <a:cubicBezTo>
                    <a:pt x="549854" y="876695"/>
                    <a:pt x="574619" y="880505"/>
                    <a:pt x="587002" y="894792"/>
                  </a:cubicBezTo>
                  <a:cubicBezTo>
                    <a:pt x="606052" y="917652"/>
                    <a:pt x="616529" y="902412"/>
                    <a:pt x="630817" y="893840"/>
                  </a:cubicBezTo>
                  <a:cubicBezTo>
                    <a:pt x="632722" y="896697"/>
                    <a:pt x="633674" y="900507"/>
                    <a:pt x="636532" y="903365"/>
                  </a:cubicBezTo>
                  <a:cubicBezTo>
                    <a:pt x="636532" y="903365"/>
                    <a:pt x="636532" y="903365"/>
                    <a:pt x="636532" y="903365"/>
                  </a:cubicBezTo>
                  <a:cubicBezTo>
                    <a:pt x="645104" y="913842"/>
                    <a:pt x="618434" y="925272"/>
                    <a:pt x="635579" y="932892"/>
                  </a:cubicBezTo>
                  <a:cubicBezTo>
                    <a:pt x="649867" y="938607"/>
                    <a:pt x="653677" y="920510"/>
                    <a:pt x="660344" y="911937"/>
                  </a:cubicBezTo>
                  <a:cubicBezTo>
                    <a:pt x="665107" y="906222"/>
                    <a:pt x="669869" y="906222"/>
                    <a:pt x="674632" y="911937"/>
                  </a:cubicBezTo>
                  <a:cubicBezTo>
                    <a:pt x="682252" y="921462"/>
                    <a:pt x="693682" y="931940"/>
                    <a:pt x="684157" y="943370"/>
                  </a:cubicBezTo>
                  <a:cubicBezTo>
                    <a:pt x="659392" y="970992"/>
                    <a:pt x="633674" y="996710"/>
                    <a:pt x="606052" y="1021475"/>
                  </a:cubicBezTo>
                  <a:cubicBezTo>
                    <a:pt x="596527" y="1031000"/>
                    <a:pt x="587954" y="1017665"/>
                    <a:pt x="582239" y="1010045"/>
                  </a:cubicBezTo>
                  <a:close/>
                  <a:moveTo>
                    <a:pt x="502229" y="517602"/>
                  </a:moveTo>
                  <a:cubicBezTo>
                    <a:pt x="521279" y="538557"/>
                    <a:pt x="541282" y="559512"/>
                    <a:pt x="560332" y="579515"/>
                  </a:cubicBezTo>
                  <a:lnTo>
                    <a:pt x="560332" y="579515"/>
                  </a:lnTo>
                  <a:cubicBezTo>
                    <a:pt x="564142" y="582372"/>
                    <a:pt x="568904" y="584277"/>
                    <a:pt x="572714" y="587135"/>
                  </a:cubicBezTo>
                  <a:cubicBezTo>
                    <a:pt x="570809" y="589992"/>
                    <a:pt x="568904" y="591897"/>
                    <a:pt x="566999" y="594755"/>
                  </a:cubicBezTo>
                  <a:cubicBezTo>
                    <a:pt x="560332" y="604280"/>
                    <a:pt x="503182" y="669050"/>
                    <a:pt x="486989" y="690957"/>
                  </a:cubicBezTo>
                  <a:cubicBezTo>
                    <a:pt x="485084" y="693815"/>
                    <a:pt x="482227" y="697625"/>
                    <a:pt x="480322" y="701435"/>
                  </a:cubicBezTo>
                  <a:cubicBezTo>
                    <a:pt x="480322" y="701435"/>
                    <a:pt x="480322" y="701435"/>
                    <a:pt x="480322" y="701435"/>
                  </a:cubicBezTo>
                  <a:cubicBezTo>
                    <a:pt x="446984" y="708102"/>
                    <a:pt x="431744" y="730010"/>
                    <a:pt x="426029" y="762395"/>
                  </a:cubicBezTo>
                  <a:cubicBezTo>
                    <a:pt x="424124" y="772872"/>
                    <a:pt x="419362" y="782397"/>
                    <a:pt x="415552" y="792875"/>
                  </a:cubicBezTo>
                  <a:cubicBezTo>
                    <a:pt x="406979" y="817640"/>
                    <a:pt x="386024" y="809067"/>
                    <a:pt x="369832" y="808115"/>
                  </a:cubicBezTo>
                  <a:cubicBezTo>
                    <a:pt x="350782" y="807162"/>
                    <a:pt x="352687" y="790970"/>
                    <a:pt x="354592" y="778587"/>
                  </a:cubicBezTo>
                  <a:cubicBezTo>
                    <a:pt x="363164" y="682385"/>
                    <a:pt x="398407" y="596660"/>
                    <a:pt x="459367" y="521412"/>
                  </a:cubicBezTo>
                  <a:cubicBezTo>
                    <a:pt x="473654" y="502362"/>
                    <a:pt x="486037" y="499505"/>
                    <a:pt x="502229" y="517602"/>
                  </a:cubicBezTo>
                  <a:close/>
                  <a:moveTo>
                    <a:pt x="396502" y="412827"/>
                  </a:moveTo>
                  <a:cubicBezTo>
                    <a:pt x="401264" y="416637"/>
                    <a:pt x="448889" y="463310"/>
                    <a:pt x="452699" y="466167"/>
                  </a:cubicBezTo>
                  <a:cubicBezTo>
                    <a:pt x="452699" y="466167"/>
                    <a:pt x="452699" y="466167"/>
                    <a:pt x="452699" y="466167"/>
                  </a:cubicBezTo>
                  <a:cubicBezTo>
                    <a:pt x="460319" y="482360"/>
                    <a:pt x="447937" y="489980"/>
                    <a:pt x="440317" y="499505"/>
                  </a:cubicBezTo>
                  <a:cubicBezTo>
                    <a:pt x="376499" y="577610"/>
                    <a:pt x="337447" y="665240"/>
                    <a:pt x="329827" y="765252"/>
                  </a:cubicBezTo>
                  <a:cubicBezTo>
                    <a:pt x="326969" y="800495"/>
                    <a:pt x="313634" y="810972"/>
                    <a:pt x="278392" y="809067"/>
                  </a:cubicBezTo>
                  <a:cubicBezTo>
                    <a:pt x="179332" y="805257"/>
                    <a:pt x="182189" y="827165"/>
                    <a:pt x="199334" y="713817"/>
                  </a:cubicBezTo>
                  <a:cubicBezTo>
                    <a:pt x="216479" y="602375"/>
                    <a:pt x="263152" y="503315"/>
                    <a:pt x="334589" y="415685"/>
                  </a:cubicBezTo>
                  <a:cubicBezTo>
                    <a:pt x="363164" y="381395"/>
                    <a:pt x="363164" y="382347"/>
                    <a:pt x="396502" y="412827"/>
                  </a:cubicBezTo>
                  <a:close/>
                  <a:moveTo>
                    <a:pt x="32647" y="739535"/>
                  </a:moveTo>
                  <a:cubicBezTo>
                    <a:pt x="49792" y="568085"/>
                    <a:pt x="116467" y="418542"/>
                    <a:pt x="229814" y="289002"/>
                  </a:cubicBezTo>
                  <a:cubicBezTo>
                    <a:pt x="244102" y="272810"/>
                    <a:pt x="254579" y="269952"/>
                    <a:pt x="270772" y="286145"/>
                  </a:cubicBezTo>
                  <a:cubicBezTo>
                    <a:pt x="289822" y="306147"/>
                    <a:pt x="308872" y="325197"/>
                    <a:pt x="328874" y="344247"/>
                  </a:cubicBezTo>
                  <a:cubicBezTo>
                    <a:pt x="343162" y="356630"/>
                    <a:pt x="340304" y="367107"/>
                    <a:pt x="328874" y="380442"/>
                  </a:cubicBezTo>
                  <a:cubicBezTo>
                    <a:pt x="230767" y="492837"/>
                    <a:pt x="174569" y="622377"/>
                    <a:pt x="165997" y="771920"/>
                  </a:cubicBezTo>
                  <a:cubicBezTo>
                    <a:pt x="164092" y="801447"/>
                    <a:pt x="152662" y="812877"/>
                    <a:pt x="124087" y="809067"/>
                  </a:cubicBezTo>
                  <a:cubicBezTo>
                    <a:pt x="114562" y="808115"/>
                    <a:pt x="105037" y="809067"/>
                    <a:pt x="95512" y="809067"/>
                  </a:cubicBezTo>
                  <a:cubicBezTo>
                    <a:pt x="26932" y="809067"/>
                    <a:pt x="25027" y="809067"/>
                    <a:pt x="32647" y="739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8AA350E-0C72-4603-8C5A-7C6BD6F003BB}"/>
                </a:ext>
              </a:extLst>
            </p:cNvPr>
            <p:cNvSpPr/>
            <p:nvPr/>
          </p:nvSpPr>
          <p:spPr>
            <a:xfrm>
              <a:off x="1482550" y="4482380"/>
              <a:ext cx="577797" cy="755278"/>
            </a:xfrm>
            <a:custGeom>
              <a:avLst/>
              <a:gdLst>
                <a:gd name="connsiteX0" fmla="*/ 315311 w 577797"/>
                <a:gd name="connsiteY0" fmla="*/ 59266 h 755278"/>
                <a:gd name="connsiteX1" fmla="*/ 343886 w 577797"/>
                <a:gd name="connsiteY1" fmla="*/ 95461 h 755278"/>
                <a:gd name="connsiteX2" fmla="*/ 402941 w 577797"/>
                <a:gd name="connsiteY2" fmla="*/ 118321 h 755278"/>
                <a:gd name="connsiteX3" fmla="*/ 444851 w 577797"/>
                <a:gd name="connsiteY3" fmla="*/ 274531 h 755278"/>
                <a:gd name="connsiteX4" fmla="*/ 371509 w 577797"/>
                <a:gd name="connsiteY4" fmla="*/ 327871 h 755278"/>
                <a:gd name="connsiteX5" fmla="*/ 217204 w 577797"/>
                <a:gd name="connsiteY5" fmla="*/ 371686 h 755278"/>
                <a:gd name="connsiteX6" fmla="*/ 37181 w 577797"/>
                <a:gd name="connsiteY6" fmla="*/ 459316 h 755278"/>
                <a:gd name="connsiteX7" fmla="*/ 37181 w 577797"/>
                <a:gd name="connsiteY7" fmla="*/ 459316 h 755278"/>
                <a:gd name="connsiteX8" fmla="*/ 154339 w 577797"/>
                <a:gd name="connsiteY8" fmla="*/ 749829 h 755278"/>
                <a:gd name="connsiteX9" fmla="*/ 183866 w 577797"/>
                <a:gd name="connsiteY9" fmla="*/ 744114 h 755278"/>
                <a:gd name="connsiteX10" fmla="*/ 154339 w 577797"/>
                <a:gd name="connsiteY10" fmla="*/ 643149 h 755278"/>
                <a:gd name="connsiteX11" fmla="*/ 161959 w 577797"/>
                <a:gd name="connsiteY11" fmla="*/ 504084 h 755278"/>
                <a:gd name="connsiteX12" fmla="*/ 269591 w 577797"/>
                <a:gd name="connsiteY12" fmla="*/ 466936 h 755278"/>
                <a:gd name="connsiteX13" fmla="*/ 446756 w 577797"/>
                <a:gd name="connsiteY13" fmla="*/ 413596 h 755278"/>
                <a:gd name="connsiteX14" fmla="*/ 570581 w 577797"/>
                <a:gd name="connsiteY14" fmla="*/ 169756 h 755278"/>
                <a:gd name="connsiteX15" fmla="*/ 450566 w 577797"/>
                <a:gd name="connsiteY15" fmla="*/ 30691 h 755278"/>
                <a:gd name="connsiteX16" fmla="*/ 382939 w 577797"/>
                <a:gd name="connsiteY16" fmla="*/ 8784 h 755278"/>
                <a:gd name="connsiteX17" fmla="*/ 315311 w 577797"/>
                <a:gd name="connsiteY17" fmla="*/ 59266 h 75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797" h="755278">
                  <a:moveTo>
                    <a:pt x="315311" y="59266"/>
                  </a:moveTo>
                  <a:cubicBezTo>
                    <a:pt x="315311" y="80221"/>
                    <a:pt x="321026" y="92604"/>
                    <a:pt x="343886" y="95461"/>
                  </a:cubicBezTo>
                  <a:cubicBezTo>
                    <a:pt x="364841" y="98319"/>
                    <a:pt x="384844" y="106891"/>
                    <a:pt x="402941" y="118321"/>
                  </a:cubicBezTo>
                  <a:cubicBezTo>
                    <a:pt x="461996" y="153564"/>
                    <a:pt x="480094" y="220239"/>
                    <a:pt x="444851" y="274531"/>
                  </a:cubicBezTo>
                  <a:cubicBezTo>
                    <a:pt x="427706" y="302154"/>
                    <a:pt x="400084" y="316441"/>
                    <a:pt x="371509" y="327871"/>
                  </a:cubicBezTo>
                  <a:cubicBezTo>
                    <a:pt x="321979" y="347874"/>
                    <a:pt x="269591" y="358351"/>
                    <a:pt x="217204" y="371686"/>
                  </a:cubicBezTo>
                  <a:cubicBezTo>
                    <a:pt x="151481" y="388831"/>
                    <a:pt x="86711" y="409786"/>
                    <a:pt x="37181" y="459316"/>
                  </a:cubicBezTo>
                  <a:cubicBezTo>
                    <a:pt x="37181" y="459316"/>
                    <a:pt x="37181" y="459316"/>
                    <a:pt x="37181" y="459316"/>
                  </a:cubicBezTo>
                  <a:cubicBezTo>
                    <a:pt x="-33304" y="568854"/>
                    <a:pt x="-8539" y="700299"/>
                    <a:pt x="154339" y="749829"/>
                  </a:cubicBezTo>
                  <a:cubicBezTo>
                    <a:pt x="163864" y="752686"/>
                    <a:pt x="177199" y="763164"/>
                    <a:pt x="183866" y="744114"/>
                  </a:cubicBezTo>
                  <a:cubicBezTo>
                    <a:pt x="194344" y="713634"/>
                    <a:pt x="180056" y="662199"/>
                    <a:pt x="154339" y="643149"/>
                  </a:cubicBezTo>
                  <a:cubicBezTo>
                    <a:pt x="99094" y="602191"/>
                    <a:pt x="101951" y="538374"/>
                    <a:pt x="161959" y="504084"/>
                  </a:cubicBezTo>
                  <a:cubicBezTo>
                    <a:pt x="195296" y="485034"/>
                    <a:pt x="232444" y="475509"/>
                    <a:pt x="269591" y="466936"/>
                  </a:cubicBezTo>
                  <a:cubicBezTo>
                    <a:pt x="329599" y="452649"/>
                    <a:pt x="389606" y="438361"/>
                    <a:pt x="446756" y="413596"/>
                  </a:cubicBezTo>
                  <a:cubicBezTo>
                    <a:pt x="548674" y="368829"/>
                    <a:pt x="597251" y="272626"/>
                    <a:pt x="570581" y="169756"/>
                  </a:cubicBezTo>
                  <a:cubicBezTo>
                    <a:pt x="553436" y="104034"/>
                    <a:pt x="505811" y="64029"/>
                    <a:pt x="450566" y="30691"/>
                  </a:cubicBezTo>
                  <a:cubicBezTo>
                    <a:pt x="427706" y="23071"/>
                    <a:pt x="405799" y="14499"/>
                    <a:pt x="382939" y="8784"/>
                  </a:cubicBezTo>
                  <a:cubicBezTo>
                    <a:pt x="321026" y="-9314"/>
                    <a:pt x="314359" y="-2646"/>
                    <a:pt x="315311" y="59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5659847-4817-42E3-8D82-2D6F999ABE4A}"/>
                </a:ext>
              </a:extLst>
            </p:cNvPr>
            <p:cNvSpPr/>
            <p:nvPr/>
          </p:nvSpPr>
          <p:spPr>
            <a:xfrm>
              <a:off x="1661654" y="4192047"/>
              <a:ext cx="137874" cy="639780"/>
            </a:xfrm>
            <a:custGeom>
              <a:avLst/>
              <a:gdLst>
                <a:gd name="connsiteX0" fmla="*/ 18098 w 137874"/>
                <a:gd name="connsiteY0" fmla="*/ 321976 h 639780"/>
                <a:gd name="connsiteX1" fmla="*/ 24765 w 137874"/>
                <a:gd name="connsiteY1" fmla="*/ 603916 h 639780"/>
                <a:gd name="connsiteX2" fmla="*/ 31432 w 137874"/>
                <a:gd name="connsiteY2" fmla="*/ 638206 h 639780"/>
                <a:gd name="connsiteX3" fmla="*/ 38100 w 137874"/>
                <a:gd name="connsiteY3" fmla="*/ 639159 h 639780"/>
                <a:gd name="connsiteX4" fmla="*/ 109537 w 137874"/>
                <a:gd name="connsiteY4" fmla="*/ 556291 h 639780"/>
                <a:gd name="connsiteX5" fmla="*/ 108585 w 137874"/>
                <a:gd name="connsiteY5" fmla="*/ 510571 h 639780"/>
                <a:gd name="connsiteX6" fmla="*/ 108585 w 137874"/>
                <a:gd name="connsiteY6" fmla="*/ 364839 h 639780"/>
                <a:gd name="connsiteX7" fmla="*/ 108585 w 137874"/>
                <a:gd name="connsiteY7" fmla="*/ 266731 h 639780"/>
                <a:gd name="connsiteX8" fmla="*/ 135255 w 137874"/>
                <a:gd name="connsiteY8" fmla="*/ 110521 h 639780"/>
                <a:gd name="connsiteX9" fmla="*/ 136207 w 137874"/>
                <a:gd name="connsiteY9" fmla="*/ 59086 h 639780"/>
                <a:gd name="connsiteX10" fmla="*/ 71438 w 137874"/>
                <a:gd name="connsiteY10" fmla="*/ 31 h 639780"/>
                <a:gd name="connsiteX11" fmla="*/ 3810 w 137874"/>
                <a:gd name="connsiteY11" fmla="*/ 56229 h 639780"/>
                <a:gd name="connsiteX12" fmla="*/ 4763 w 137874"/>
                <a:gd name="connsiteY12" fmla="*/ 141954 h 639780"/>
                <a:gd name="connsiteX13" fmla="*/ 18098 w 137874"/>
                <a:gd name="connsiteY13" fmla="*/ 321976 h 63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874" h="639780">
                  <a:moveTo>
                    <a:pt x="18098" y="321976"/>
                  </a:moveTo>
                  <a:cubicBezTo>
                    <a:pt x="20002" y="416274"/>
                    <a:pt x="22860" y="509619"/>
                    <a:pt x="24765" y="603916"/>
                  </a:cubicBezTo>
                  <a:cubicBezTo>
                    <a:pt x="24765" y="615346"/>
                    <a:pt x="22860" y="627729"/>
                    <a:pt x="31432" y="638206"/>
                  </a:cubicBezTo>
                  <a:cubicBezTo>
                    <a:pt x="33338" y="641064"/>
                    <a:pt x="35242" y="639159"/>
                    <a:pt x="38100" y="639159"/>
                  </a:cubicBezTo>
                  <a:cubicBezTo>
                    <a:pt x="107632" y="626776"/>
                    <a:pt x="108585" y="626776"/>
                    <a:pt x="109537" y="556291"/>
                  </a:cubicBezTo>
                  <a:cubicBezTo>
                    <a:pt x="109537" y="541051"/>
                    <a:pt x="109537" y="525811"/>
                    <a:pt x="108585" y="510571"/>
                  </a:cubicBezTo>
                  <a:cubicBezTo>
                    <a:pt x="107632" y="493426"/>
                    <a:pt x="108585" y="364839"/>
                    <a:pt x="108585" y="364839"/>
                  </a:cubicBezTo>
                  <a:cubicBezTo>
                    <a:pt x="108585" y="332454"/>
                    <a:pt x="108585" y="299116"/>
                    <a:pt x="108585" y="266731"/>
                  </a:cubicBezTo>
                  <a:cubicBezTo>
                    <a:pt x="110490" y="207676"/>
                    <a:pt x="119062" y="182911"/>
                    <a:pt x="135255" y="110521"/>
                  </a:cubicBezTo>
                  <a:cubicBezTo>
                    <a:pt x="139065" y="92424"/>
                    <a:pt x="138112" y="77184"/>
                    <a:pt x="136207" y="59086"/>
                  </a:cubicBezTo>
                  <a:cubicBezTo>
                    <a:pt x="132398" y="21939"/>
                    <a:pt x="107632" y="984"/>
                    <a:pt x="71438" y="31"/>
                  </a:cubicBezTo>
                  <a:cubicBezTo>
                    <a:pt x="35242" y="-921"/>
                    <a:pt x="9525" y="20034"/>
                    <a:pt x="3810" y="56229"/>
                  </a:cubicBezTo>
                  <a:cubicBezTo>
                    <a:pt x="-952" y="84804"/>
                    <a:pt x="-1905" y="113379"/>
                    <a:pt x="4763" y="141954"/>
                  </a:cubicBezTo>
                  <a:cubicBezTo>
                    <a:pt x="18098" y="201009"/>
                    <a:pt x="17145" y="261969"/>
                    <a:pt x="18098" y="3219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232A39-49F9-49A7-B5C4-80854AA990D2}"/>
                </a:ext>
              </a:extLst>
            </p:cNvPr>
            <p:cNvSpPr/>
            <p:nvPr/>
          </p:nvSpPr>
          <p:spPr>
            <a:xfrm>
              <a:off x="962519" y="6060792"/>
              <a:ext cx="1525904" cy="231796"/>
            </a:xfrm>
            <a:custGeom>
              <a:avLst/>
              <a:gdLst>
                <a:gd name="connsiteX0" fmla="*/ 1358265 w 1525904"/>
                <a:gd name="connsiteY0" fmla="*/ 67719 h 231796"/>
                <a:gd name="connsiteX1" fmla="*/ 1198245 w 1525904"/>
                <a:gd name="connsiteY1" fmla="*/ 31524 h 231796"/>
                <a:gd name="connsiteX2" fmla="*/ 779145 w 1525904"/>
                <a:gd name="connsiteY2" fmla="*/ 30572 h 231796"/>
                <a:gd name="connsiteX3" fmla="*/ 734378 w 1525904"/>
                <a:gd name="connsiteY3" fmla="*/ 26762 h 231796"/>
                <a:gd name="connsiteX4" fmla="*/ 561975 w 1525904"/>
                <a:gd name="connsiteY4" fmla="*/ 1044 h 231796"/>
                <a:gd name="connsiteX5" fmla="*/ 270510 w 1525904"/>
                <a:gd name="connsiteY5" fmla="*/ 46764 h 231796"/>
                <a:gd name="connsiteX6" fmla="*/ 77152 w 1525904"/>
                <a:gd name="connsiteY6" fmla="*/ 72482 h 231796"/>
                <a:gd name="connsiteX7" fmla="*/ 0 w 1525904"/>
                <a:gd name="connsiteY7" fmla="*/ 60099 h 231796"/>
                <a:gd name="connsiteX8" fmla="*/ 57150 w 1525904"/>
                <a:gd name="connsiteY8" fmla="*/ 102009 h 231796"/>
                <a:gd name="connsiteX9" fmla="*/ 416242 w 1525904"/>
                <a:gd name="connsiteY9" fmla="*/ 128679 h 231796"/>
                <a:gd name="connsiteX10" fmla="*/ 629603 w 1525904"/>
                <a:gd name="connsiteY10" fmla="*/ 71529 h 231796"/>
                <a:gd name="connsiteX11" fmla="*/ 686753 w 1525904"/>
                <a:gd name="connsiteY11" fmla="*/ 70577 h 231796"/>
                <a:gd name="connsiteX12" fmla="*/ 503873 w 1525904"/>
                <a:gd name="connsiteY12" fmla="*/ 219167 h 231796"/>
                <a:gd name="connsiteX13" fmla="*/ 581025 w 1525904"/>
                <a:gd name="connsiteY13" fmla="*/ 198212 h 231796"/>
                <a:gd name="connsiteX14" fmla="*/ 724853 w 1525904"/>
                <a:gd name="connsiteY14" fmla="*/ 85817 h 231796"/>
                <a:gd name="connsiteX15" fmla="*/ 801053 w 1525904"/>
                <a:gd name="connsiteY15" fmla="*/ 84864 h 231796"/>
                <a:gd name="connsiteX16" fmla="*/ 958215 w 1525904"/>
                <a:gd name="connsiteY16" fmla="*/ 214404 h 231796"/>
                <a:gd name="connsiteX17" fmla="*/ 1014413 w 1525904"/>
                <a:gd name="connsiteY17" fmla="*/ 222024 h 231796"/>
                <a:gd name="connsiteX18" fmla="*/ 997268 w 1525904"/>
                <a:gd name="connsiteY18" fmla="*/ 188687 h 231796"/>
                <a:gd name="connsiteX19" fmla="*/ 980122 w 1525904"/>
                <a:gd name="connsiteY19" fmla="*/ 171542 h 231796"/>
                <a:gd name="connsiteX20" fmla="*/ 841058 w 1525904"/>
                <a:gd name="connsiteY20" fmla="*/ 70577 h 231796"/>
                <a:gd name="connsiteX21" fmla="*/ 897255 w 1525904"/>
                <a:gd name="connsiteY21" fmla="*/ 72482 h 231796"/>
                <a:gd name="connsiteX22" fmla="*/ 1103948 w 1525904"/>
                <a:gd name="connsiteY22" fmla="*/ 128679 h 231796"/>
                <a:gd name="connsiteX23" fmla="*/ 1469708 w 1525904"/>
                <a:gd name="connsiteY23" fmla="*/ 103914 h 231796"/>
                <a:gd name="connsiteX24" fmla="*/ 1525905 w 1525904"/>
                <a:gd name="connsiteY24" fmla="*/ 60099 h 231796"/>
                <a:gd name="connsiteX25" fmla="*/ 1358265 w 1525904"/>
                <a:gd name="connsiteY25" fmla="*/ 67719 h 23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5904" h="231796">
                  <a:moveTo>
                    <a:pt x="1358265" y="67719"/>
                  </a:moveTo>
                  <a:cubicBezTo>
                    <a:pt x="1303973" y="59147"/>
                    <a:pt x="1251585" y="43907"/>
                    <a:pt x="1198245" y="31524"/>
                  </a:cubicBezTo>
                  <a:cubicBezTo>
                    <a:pt x="1059180" y="-1813"/>
                    <a:pt x="919163" y="-18006"/>
                    <a:pt x="779145" y="30572"/>
                  </a:cubicBezTo>
                  <a:cubicBezTo>
                    <a:pt x="762953" y="36287"/>
                    <a:pt x="748665" y="30572"/>
                    <a:pt x="734378" y="26762"/>
                  </a:cubicBezTo>
                  <a:cubicBezTo>
                    <a:pt x="678180" y="9617"/>
                    <a:pt x="621030" y="1044"/>
                    <a:pt x="561975" y="1044"/>
                  </a:cubicBezTo>
                  <a:cubicBezTo>
                    <a:pt x="461963" y="1044"/>
                    <a:pt x="365760" y="21999"/>
                    <a:pt x="270510" y="46764"/>
                  </a:cubicBezTo>
                  <a:cubicBezTo>
                    <a:pt x="206692" y="62957"/>
                    <a:pt x="142875" y="78197"/>
                    <a:pt x="77152" y="72482"/>
                  </a:cubicBezTo>
                  <a:cubicBezTo>
                    <a:pt x="53340" y="70577"/>
                    <a:pt x="30480" y="64862"/>
                    <a:pt x="0" y="60099"/>
                  </a:cubicBezTo>
                  <a:cubicBezTo>
                    <a:pt x="20002" y="82007"/>
                    <a:pt x="39052" y="92484"/>
                    <a:pt x="57150" y="102009"/>
                  </a:cubicBezTo>
                  <a:cubicBezTo>
                    <a:pt x="173355" y="160112"/>
                    <a:pt x="294323" y="156302"/>
                    <a:pt x="416242" y="128679"/>
                  </a:cubicBezTo>
                  <a:cubicBezTo>
                    <a:pt x="488633" y="112487"/>
                    <a:pt x="557213" y="83912"/>
                    <a:pt x="629603" y="71529"/>
                  </a:cubicBezTo>
                  <a:cubicBezTo>
                    <a:pt x="646748" y="68672"/>
                    <a:pt x="662940" y="64862"/>
                    <a:pt x="686753" y="70577"/>
                  </a:cubicBezTo>
                  <a:cubicBezTo>
                    <a:pt x="616268" y="113439"/>
                    <a:pt x="552450" y="156302"/>
                    <a:pt x="503873" y="219167"/>
                  </a:cubicBezTo>
                  <a:cubicBezTo>
                    <a:pt x="539115" y="236312"/>
                    <a:pt x="561023" y="229644"/>
                    <a:pt x="581025" y="198212"/>
                  </a:cubicBezTo>
                  <a:cubicBezTo>
                    <a:pt x="615315" y="144872"/>
                    <a:pt x="665798" y="108677"/>
                    <a:pt x="724853" y="85817"/>
                  </a:cubicBezTo>
                  <a:cubicBezTo>
                    <a:pt x="750570" y="75339"/>
                    <a:pt x="774383" y="75339"/>
                    <a:pt x="801053" y="84864"/>
                  </a:cubicBezTo>
                  <a:cubicBezTo>
                    <a:pt x="867728" y="110582"/>
                    <a:pt x="919163" y="154397"/>
                    <a:pt x="958215" y="214404"/>
                  </a:cubicBezTo>
                  <a:cubicBezTo>
                    <a:pt x="974408" y="239169"/>
                    <a:pt x="1001078" y="233454"/>
                    <a:pt x="1014413" y="222024"/>
                  </a:cubicBezTo>
                  <a:cubicBezTo>
                    <a:pt x="1031558" y="207737"/>
                    <a:pt x="1003935" y="200117"/>
                    <a:pt x="997268" y="188687"/>
                  </a:cubicBezTo>
                  <a:cubicBezTo>
                    <a:pt x="993458" y="182019"/>
                    <a:pt x="985838" y="177257"/>
                    <a:pt x="980122" y="171542"/>
                  </a:cubicBezTo>
                  <a:cubicBezTo>
                    <a:pt x="940118" y="132489"/>
                    <a:pt x="893445" y="103914"/>
                    <a:pt x="841058" y="70577"/>
                  </a:cubicBezTo>
                  <a:cubicBezTo>
                    <a:pt x="864870" y="66767"/>
                    <a:pt x="881063" y="69624"/>
                    <a:pt x="897255" y="72482"/>
                  </a:cubicBezTo>
                  <a:cubicBezTo>
                    <a:pt x="967740" y="84864"/>
                    <a:pt x="1034415" y="112487"/>
                    <a:pt x="1103948" y="128679"/>
                  </a:cubicBezTo>
                  <a:cubicBezTo>
                    <a:pt x="1227773" y="157254"/>
                    <a:pt x="1351598" y="163922"/>
                    <a:pt x="1469708" y="103914"/>
                  </a:cubicBezTo>
                  <a:cubicBezTo>
                    <a:pt x="1488758" y="94389"/>
                    <a:pt x="1509713" y="84864"/>
                    <a:pt x="1525905" y="60099"/>
                  </a:cubicBezTo>
                  <a:cubicBezTo>
                    <a:pt x="1466850" y="72482"/>
                    <a:pt x="1412558" y="76292"/>
                    <a:pt x="1358265" y="67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53CA65-062E-489B-85B1-96B1195CDBD9}"/>
                </a:ext>
              </a:extLst>
            </p:cNvPr>
            <p:cNvSpPr/>
            <p:nvPr/>
          </p:nvSpPr>
          <p:spPr>
            <a:xfrm>
              <a:off x="753364" y="5734176"/>
              <a:ext cx="493716" cy="342037"/>
            </a:xfrm>
            <a:custGeom>
              <a:avLst/>
              <a:gdLst>
                <a:gd name="connsiteX0" fmla="*/ 477760 w 493716"/>
                <a:gd name="connsiteY0" fmla="*/ 341948 h 342037"/>
                <a:gd name="connsiteX1" fmla="*/ 490142 w 493716"/>
                <a:gd name="connsiteY1" fmla="*/ 322898 h 342037"/>
                <a:gd name="connsiteX2" fmla="*/ 436802 w 493716"/>
                <a:gd name="connsiteY2" fmla="*/ 198120 h 342037"/>
                <a:gd name="connsiteX3" fmla="*/ 276782 w 493716"/>
                <a:gd name="connsiteY3" fmla="*/ 0 h 342037"/>
                <a:gd name="connsiteX4" fmla="*/ 380605 w 493716"/>
                <a:gd name="connsiteY4" fmla="*/ 263843 h 342037"/>
                <a:gd name="connsiteX5" fmla="*/ 2462 w 493716"/>
                <a:gd name="connsiteY5" fmla="*/ 149543 h 342037"/>
                <a:gd name="connsiteX6" fmla="*/ 8177 w 493716"/>
                <a:gd name="connsiteY6" fmla="*/ 174308 h 342037"/>
                <a:gd name="connsiteX7" fmla="*/ 253922 w 493716"/>
                <a:gd name="connsiteY7" fmla="*/ 335280 h 342037"/>
                <a:gd name="connsiteX8" fmla="*/ 477760 w 493716"/>
                <a:gd name="connsiteY8" fmla="*/ 341948 h 34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716" h="342037">
                  <a:moveTo>
                    <a:pt x="477760" y="341948"/>
                  </a:moveTo>
                  <a:cubicBezTo>
                    <a:pt x="493000" y="342900"/>
                    <a:pt x="497762" y="336233"/>
                    <a:pt x="490142" y="322898"/>
                  </a:cubicBezTo>
                  <a:cubicBezTo>
                    <a:pt x="466330" y="283845"/>
                    <a:pt x="455852" y="239078"/>
                    <a:pt x="436802" y="198120"/>
                  </a:cubicBezTo>
                  <a:cubicBezTo>
                    <a:pt x="400607" y="121920"/>
                    <a:pt x="344410" y="60960"/>
                    <a:pt x="276782" y="0"/>
                  </a:cubicBezTo>
                  <a:cubicBezTo>
                    <a:pt x="294880" y="100965"/>
                    <a:pt x="312025" y="191453"/>
                    <a:pt x="380605" y="263843"/>
                  </a:cubicBezTo>
                  <a:cubicBezTo>
                    <a:pt x="255827" y="211455"/>
                    <a:pt x="114857" y="227648"/>
                    <a:pt x="2462" y="149543"/>
                  </a:cubicBezTo>
                  <a:cubicBezTo>
                    <a:pt x="-4205" y="161925"/>
                    <a:pt x="4367" y="168593"/>
                    <a:pt x="8177" y="174308"/>
                  </a:cubicBezTo>
                  <a:cubicBezTo>
                    <a:pt x="67232" y="262890"/>
                    <a:pt x="147242" y="318135"/>
                    <a:pt x="253922" y="335280"/>
                  </a:cubicBezTo>
                  <a:cubicBezTo>
                    <a:pt x="328217" y="347663"/>
                    <a:pt x="402512" y="337185"/>
                    <a:pt x="477760" y="3419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494BB1-0672-4080-BE11-3835441CDFAA}"/>
                </a:ext>
              </a:extLst>
            </p:cNvPr>
            <p:cNvSpPr/>
            <p:nvPr/>
          </p:nvSpPr>
          <p:spPr>
            <a:xfrm>
              <a:off x="2206442" y="5734176"/>
              <a:ext cx="486769" cy="340995"/>
            </a:xfrm>
            <a:custGeom>
              <a:avLst/>
              <a:gdLst>
                <a:gd name="connsiteX0" fmla="*/ 217212 w 486769"/>
                <a:gd name="connsiteY0" fmla="*/ 0 h 340995"/>
                <a:gd name="connsiteX1" fmla="*/ 120057 w 486769"/>
                <a:gd name="connsiteY1" fmla="*/ 98108 h 340995"/>
                <a:gd name="connsiteX2" fmla="*/ 2899 w 486769"/>
                <a:gd name="connsiteY2" fmla="*/ 324803 h 340995"/>
                <a:gd name="connsiteX3" fmla="*/ 19092 w 486769"/>
                <a:gd name="connsiteY3" fmla="*/ 340043 h 340995"/>
                <a:gd name="connsiteX4" fmla="*/ 165777 w 486769"/>
                <a:gd name="connsiteY4" fmla="*/ 340995 h 340995"/>
                <a:gd name="connsiteX5" fmla="*/ 339132 w 486769"/>
                <a:gd name="connsiteY5" fmla="*/ 305753 h 340995"/>
                <a:gd name="connsiteX6" fmla="*/ 486769 w 486769"/>
                <a:gd name="connsiteY6" fmla="*/ 160020 h 340995"/>
                <a:gd name="connsiteX7" fmla="*/ 113389 w 486769"/>
                <a:gd name="connsiteY7" fmla="*/ 260033 h 340995"/>
                <a:gd name="connsiteX8" fmla="*/ 217212 w 486769"/>
                <a:gd name="connsiteY8" fmla="*/ 0 h 3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69" h="340995">
                  <a:moveTo>
                    <a:pt x="217212" y="0"/>
                  </a:moveTo>
                  <a:cubicBezTo>
                    <a:pt x="178159" y="33338"/>
                    <a:pt x="148632" y="65723"/>
                    <a:pt x="120057" y="98108"/>
                  </a:cubicBezTo>
                  <a:cubicBezTo>
                    <a:pt x="61002" y="163830"/>
                    <a:pt x="41952" y="249555"/>
                    <a:pt x="2899" y="324803"/>
                  </a:cubicBezTo>
                  <a:cubicBezTo>
                    <a:pt x="-6626" y="342900"/>
                    <a:pt x="9567" y="340043"/>
                    <a:pt x="19092" y="340043"/>
                  </a:cubicBezTo>
                  <a:cubicBezTo>
                    <a:pt x="67669" y="340043"/>
                    <a:pt x="116247" y="340995"/>
                    <a:pt x="165777" y="340995"/>
                  </a:cubicBezTo>
                  <a:cubicBezTo>
                    <a:pt x="225784" y="340043"/>
                    <a:pt x="284839" y="332423"/>
                    <a:pt x="339132" y="305753"/>
                  </a:cubicBezTo>
                  <a:cubicBezTo>
                    <a:pt x="403902" y="274320"/>
                    <a:pt x="456289" y="227648"/>
                    <a:pt x="486769" y="160020"/>
                  </a:cubicBezTo>
                  <a:cubicBezTo>
                    <a:pt x="369612" y="224790"/>
                    <a:pt x="235309" y="217170"/>
                    <a:pt x="113389" y="260033"/>
                  </a:cubicBezTo>
                  <a:cubicBezTo>
                    <a:pt x="186732" y="189548"/>
                    <a:pt x="196257" y="97155"/>
                    <a:pt x="21721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93A03B-6D59-40D6-BB24-6DD26DFD3DF1}"/>
                </a:ext>
              </a:extLst>
            </p:cNvPr>
            <p:cNvSpPr/>
            <p:nvPr/>
          </p:nvSpPr>
          <p:spPr>
            <a:xfrm>
              <a:off x="600569" y="5524626"/>
              <a:ext cx="431482" cy="397192"/>
            </a:xfrm>
            <a:custGeom>
              <a:avLst/>
              <a:gdLst>
                <a:gd name="connsiteX0" fmla="*/ 431483 w 431482"/>
                <a:gd name="connsiteY0" fmla="*/ 397193 h 397192"/>
                <a:gd name="connsiteX1" fmla="*/ 382905 w 431482"/>
                <a:gd name="connsiteY1" fmla="*/ 225743 h 397192"/>
                <a:gd name="connsiteX2" fmla="*/ 312420 w 431482"/>
                <a:gd name="connsiteY2" fmla="*/ 20955 h 397192"/>
                <a:gd name="connsiteX3" fmla="*/ 290513 w 431482"/>
                <a:gd name="connsiteY3" fmla="*/ 0 h 397192"/>
                <a:gd name="connsiteX4" fmla="*/ 315278 w 431482"/>
                <a:gd name="connsiteY4" fmla="*/ 285750 h 397192"/>
                <a:gd name="connsiteX5" fmla="*/ 0 w 431482"/>
                <a:gd name="connsiteY5" fmla="*/ 67628 h 397192"/>
                <a:gd name="connsiteX6" fmla="*/ 196215 w 431482"/>
                <a:gd name="connsiteY6" fmla="*/ 326708 h 397192"/>
                <a:gd name="connsiteX7" fmla="*/ 431483 w 431482"/>
                <a:gd name="connsiteY7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482" h="397192">
                  <a:moveTo>
                    <a:pt x="431483" y="397193"/>
                  </a:moveTo>
                  <a:cubicBezTo>
                    <a:pt x="399098" y="342900"/>
                    <a:pt x="391478" y="283845"/>
                    <a:pt x="382905" y="225743"/>
                  </a:cubicBezTo>
                  <a:cubicBezTo>
                    <a:pt x="373380" y="152400"/>
                    <a:pt x="349568" y="84773"/>
                    <a:pt x="312420" y="20955"/>
                  </a:cubicBezTo>
                  <a:cubicBezTo>
                    <a:pt x="307658" y="12383"/>
                    <a:pt x="305753" y="0"/>
                    <a:pt x="290513" y="0"/>
                  </a:cubicBezTo>
                  <a:cubicBezTo>
                    <a:pt x="294323" y="96203"/>
                    <a:pt x="272415" y="192405"/>
                    <a:pt x="315278" y="285750"/>
                  </a:cubicBezTo>
                  <a:cubicBezTo>
                    <a:pt x="211455" y="207645"/>
                    <a:pt x="80010" y="176213"/>
                    <a:pt x="0" y="67628"/>
                  </a:cubicBezTo>
                  <a:cubicBezTo>
                    <a:pt x="29528" y="181928"/>
                    <a:pt x="85725" y="275273"/>
                    <a:pt x="196215" y="326708"/>
                  </a:cubicBezTo>
                  <a:cubicBezTo>
                    <a:pt x="270510" y="360998"/>
                    <a:pt x="354330" y="366713"/>
                    <a:pt x="431483" y="397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9D21EE-404E-4180-B03F-B65F11BC73F1}"/>
                </a:ext>
              </a:extLst>
            </p:cNvPr>
            <p:cNvSpPr/>
            <p:nvPr/>
          </p:nvSpPr>
          <p:spPr>
            <a:xfrm>
              <a:off x="2421748" y="5523674"/>
              <a:ext cx="421443" cy="392429"/>
            </a:xfrm>
            <a:custGeom>
              <a:avLst/>
              <a:gdLst>
                <a:gd name="connsiteX0" fmla="*/ 118110 w 421443"/>
                <a:gd name="connsiteY0" fmla="*/ 278130 h 392429"/>
                <a:gd name="connsiteX1" fmla="*/ 137160 w 421443"/>
                <a:gd name="connsiteY1" fmla="*/ 0 h 392429"/>
                <a:gd name="connsiteX2" fmla="*/ 74295 w 421443"/>
                <a:gd name="connsiteY2" fmla="*/ 114300 h 392429"/>
                <a:gd name="connsiteX3" fmla="*/ 0 w 421443"/>
                <a:gd name="connsiteY3" fmla="*/ 392430 h 392429"/>
                <a:gd name="connsiteX4" fmla="*/ 419100 w 421443"/>
                <a:gd name="connsiteY4" fmla="*/ 77152 h 392429"/>
                <a:gd name="connsiteX5" fmla="*/ 118110 w 421443"/>
                <a:gd name="connsiteY5" fmla="*/ 278130 h 39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43" h="392429">
                  <a:moveTo>
                    <a:pt x="118110" y="278130"/>
                  </a:moveTo>
                  <a:cubicBezTo>
                    <a:pt x="159067" y="186690"/>
                    <a:pt x="134303" y="92392"/>
                    <a:pt x="137160" y="0"/>
                  </a:cubicBezTo>
                  <a:cubicBezTo>
                    <a:pt x="107633" y="34290"/>
                    <a:pt x="90488" y="73342"/>
                    <a:pt x="74295" y="114300"/>
                  </a:cubicBezTo>
                  <a:cubicBezTo>
                    <a:pt x="39053" y="203835"/>
                    <a:pt x="51435" y="305752"/>
                    <a:pt x="0" y="392430"/>
                  </a:cubicBezTo>
                  <a:cubicBezTo>
                    <a:pt x="209550" y="382905"/>
                    <a:pt x="447675" y="204788"/>
                    <a:pt x="419100" y="77152"/>
                  </a:cubicBezTo>
                  <a:cubicBezTo>
                    <a:pt x="339090" y="178117"/>
                    <a:pt x="220028" y="212408"/>
                    <a:pt x="118110" y="278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9B918F-3BDE-43D6-A4D4-A8D8F427E2FB}"/>
                </a:ext>
              </a:extLst>
            </p:cNvPr>
            <p:cNvSpPr/>
            <p:nvPr/>
          </p:nvSpPr>
          <p:spPr>
            <a:xfrm>
              <a:off x="533894" y="5274118"/>
              <a:ext cx="325490" cy="450532"/>
            </a:xfrm>
            <a:custGeom>
              <a:avLst/>
              <a:gdLst>
                <a:gd name="connsiteX0" fmla="*/ 320993 w 325490"/>
                <a:gd name="connsiteY0" fmla="*/ 450532 h 450532"/>
                <a:gd name="connsiteX1" fmla="*/ 323850 w 325490"/>
                <a:gd name="connsiteY1" fmla="*/ 176213 h 450532"/>
                <a:gd name="connsiteX2" fmla="*/ 300038 w 325490"/>
                <a:gd name="connsiteY2" fmla="*/ 0 h 450532"/>
                <a:gd name="connsiteX3" fmla="*/ 252413 w 325490"/>
                <a:gd name="connsiteY3" fmla="*/ 327660 h 450532"/>
                <a:gd name="connsiteX4" fmla="*/ 7620 w 325490"/>
                <a:gd name="connsiteY4" fmla="*/ 24765 h 450532"/>
                <a:gd name="connsiteX5" fmla="*/ 2858 w 325490"/>
                <a:gd name="connsiteY5" fmla="*/ 27623 h 450532"/>
                <a:gd name="connsiteX6" fmla="*/ 0 w 325490"/>
                <a:gd name="connsiteY6" fmla="*/ 39052 h 450532"/>
                <a:gd name="connsiteX7" fmla="*/ 104775 w 325490"/>
                <a:gd name="connsiteY7" fmla="*/ 290513 h 450532"/>
                <a:gd name="connsiteX8" fmla="*/ 320993 w 325490"/>
                <a:gd name="connsiteY8" fmla="*/ 450532 h 45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90" h="450532">
                  <a:moveTo>
                    <a:pt x="320993" y="450532"/>
                  </a:moveTo>
                  <a:cubicBezTo>
                    <a:pt x="300990" y="358140"/>
                    <a:pt x="314325" y="267653"/>
                    <a:pt x="323850" y="176213"/>
                  </a:cubicBezTo>
                  <a:cubicBezTo>
                    <a:pt x="329565" y="119063"/>
                    <a:pt x="320040" y="63818"/>
                    <a:pt x="300038" y="0"/>
                  </a:cubicBezTo>
                  <a:cubicBezTo>
                    <a:pt x="262890" y="112395"/>
                    <a:pt x="228600" y="215265"/>
                    <a:pt x="252413" y="327660"/>
                  </a:cubicBezTo>
                  <a:cubicBezTo>
                    <a:pt x="186690" y="212407"/>
                    <a:pt x="70485" y="140970"/>
                    <a:pt x="7620" y="24765"/>
                  </a:cubicBezTo>
                  <a:cubicBezTo>
                    <a:pt x="4763" y="26670"/>
                    <a:pt x="2858" y="27623"/>
                    <a:pt x="2858" y="27623"/>
                  </a:cubicBezTo>
                  <a:cubicBezTo>
                    <a:pt x="953" y="32385"/>
                    <a:pt x="0" y="35243"/>
                    <a:pt x="0" y="39052"/>
                  </a:cubicBezTo>
                  <a:cubicBezTo>
                    <a:pt x="7620" y="134302"/>
                    <a:pt x="39053" y="219075"/>
                    <a:pt x="104775" y="290513"/>
                  </a:cubicBezTo>
                  <a:cubicBezTo>
                    <a:pt x="166688" y="357188"/>
                    <a:pt x="248603" y="394335"/>
                    <a:pt x="320993" y="450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E659DC5-FEF7-4DD1-9258-D056C2A508A9}"/>
                </a:ext>
              </a:extLst>
            </p:cNvPr>
            <p:cNvSpPr/>
            <p:nvPr/>
          </p:nvSpPr>
          <p:spPr>
            <a:xfrm>
              <a:off x="2596035" y="5279833"/>
              <a:ext cx="319108" cy="445770"/>
            </a:xfrm>
            <a:custGeom>
              <a:avLst/>
              <a:gdLst>
                <a:gd name="connsiteX0" fmla="*/ 207666 w 319108"/>
                <a:gd name="connsiteY0" fmla="*/ 295275 h 445770"/>
                <a:gd name="connsiteX1" fmla="*/ 319108 w 319108"/>
                <a:gd name="connsiteY1" fmla="*/ 22860 h 445770"/>
                <a:gd name="connsiteX2" fmla="*/ 71458 w 319108"/>
                <a:gd name="connsiteY2" fmla="*/ 323850 h 445770"/>
                <a:gd name="connsiteX3" fmla="*/ 24786 w 319108"/>
                <a:gd name="connsiteY3" fmla="*/ 0 h 445770"/>
                <a:gd name="connsiteX4" fmla="*/ 21 w 319108"/>
                <a:gd name="connsiteY4" fmla="*/ 132398 h 445770"/>
                <a:gd name="connsiteX5" fmla="*/ 2878 w 319108"/>
                <a:gd name="connsiteY5" fmla="*/ 445770 h 445770"/>
                <a:gd name="connsiteX6" fmla="*/ 207666 w 319108"/>
                <a:gd name="connsiteY6" fmla="*/ 295275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108" h="445770">
                  <a:moveTo>
                    <a:pt x="207666" y="295275"/>
                  </a:moveTo>
                  <a:cubicBezTo>
                    <a:pt x="282913" y="220028"/>
                    <a:pt x="317203" y="128588"/>
                    <a:pt x="319108" y="22860"/>
                  </a:cubicBezTo>
                  <a:cubicBezTo>
                    <a:pt x="252433" y="136208"/>
                    <a:pt x="136228" y="207645"/>
                    <a:pt x="71458" y="323850"/>
                  </a:cubicBezTo>
                  <a:cubicBezTo>
                    <a:pt x="95271" y="210503"/>
                    <a:pt x="60981" y="108585"/>
                    <a:pt x="24786" y="0"/>
                  </a:cubicBezTo>
                  <a:cubicBezTo>
                    <a:pt x="6688" y="47625"/>
                    <a:pt x="973" y="89535"/>
                    <a:pt x="21" y="132398"/>
                  </a:cubicBezTo>
                  <a:cubicBezTo>
                    <a:pt x="-932" y="236220"/>
                    <a:pt x="31453" y="340042"/>
                    <a:pt x="2878" y="445770"/>
                  </a:cubicBezTo>
                  <a:cubicBezTo>
                    <a:pt x="70506" y="392430"/>
                    <a:pt x="147658" y="355283"/>
                    <a:pt x="207666" y="295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7F76CD-464E-4973-9683-D08C06D4848B}"/>
                </a:ext>
              </a:extLst>
            </p:cNvPr>
            <p:cNvSpPr/>
            <p:nvPr/>
          </p:nvSpPr>
          <p:spPr>
            <a:xfrm>
              <a:off x="544924" y="5019801"/>
              <a:ext cx="293491" cy="448627"/>
            </a:xfrm>
            <a:custGeom>
              <a:avLst/>
              <a:gdLst>
                <a:gd name="connsiteX0" fmla="*/ 188994 w 293491"/>
                <a:gd name="connsiteY0" fmla="*/ 448628 h 448627"/>
                <a:gd name="connsiteX1" fmla="*/ 247097 w 293491"/>
                <a:gd name="connsiteY1" fmla="*/ 246698 h 448627"/>
                <a:gd name="connsiteX2" fmla="*/ 286149 w 293491"/>
                <a:gd name="connsiteY2" fmla="*/ 132398 h 448627"/>
                <a:gd name="connsiteX3" fmla="*/ 290912 w 293491"/>
                <a:gd name="connsiteY3" fmla="*/ 40005 h 448627"/>
                <a:gd name="connsiteX4" fmla="*/ 160419 w 293491"/>
                <a:gd name="connsiteY4" fmla="*/ 325755 h 448627"/>
                <a:gd name="connsiteX5" fmla="*/ 108032 w 293491"/>
                <a:gd name="connsiteY5" fmla="*/ 206692 h 448627"/>
                <a:gd name="connsiteX6" fmla="*/ 28022 w 293491"/>
                <a:gd name="connsiteY6" fmla="*/ 51435 h 448627"/>
                <a:gd name="connsiteX7" fmla="*/ 8972 w 293491"/>
                <a:gd name="connsiteY7" fmla="*/ 0 h 448627"/>
                <a:gd name="connsiteX8" fmla="*/ 7067 w 293491"/>
                <a:gd name="connsiteY8" fmla="*/ 13335 h 448627"/>
                <a:gd name="connsiteX9" fmla="*/ 3257 w 293491"/>
                <a:gd name="connsiteY9" fmla="*/ 52388 h 448627"/>
                <a:gd name="connsiteX10" fmla="*/ 56597 w 293491"/>
                <a:gd name="connsiteY10" fmla="*/ 293370 h 448627"/>
                <a:gd name="connsiteX11" fmla="*/ 188994 w 293491"/>
                <a:gd name="connsiteY11" fmla="*/ 448628 h 44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491" h="448627">
                  <a:moveTo>
                    <a:pt x="188994" y="448628"/>
                  </a:moveTo>
                  <a:cubicBezTo>
                    <a:pt x="188994" y="374332"/>
                    <a:pt x="216617" y="310515"/>
                    <a:pt x="247097" y="246698"/>
                  </a:cubicBezTo>
                  <a:cubicBezTo>
                    <a:pt x="264242" y="210502"/>
                    <a:pt x="278529" y="172402"/>
                    <a:pt x="286149" y="132398"/>
                  </a:cubicBezTo>
                  <a:cubicBezTo>
                    <a:pt x="291864" y="102870"/>
                    <a:pt x="296627" y="72390"/>
                    <a:pt x="290912" y="40005"/>
                  </a:cubicBezTo>
                  <a:cubicBezTo>
                    <a:pt x="221379" y="101917"/>
                    <a:pt x="187089" y="177165"/>
                    <a:pt x="160419" y="325755"/>
                  </a:cubicBezTo>
                  <a:cubicBezTo>
                    <a:pt x="141369" y="283845"/>
                    <a:pt x="128034" y="243840"/>
                    <a:pt x="108032" y="206692"/>
                  </a:cubicBezTo>
                  <a:cubicBezTo>
                    <a:pt x="81362" y="155257"/>
                    <a:pt x="46119" y="107632"/>
                    <a:pt x="28022" y="51435"/>
                  </a:cubicBezTo>
                  <a:cubicBezTo>
                    <a:pt x="22307" y="34290"/>
                    <a:pt x="27069" y="12382"/>
                    <a:pt x="8972" y="0"/>
                  </a:cubicBezTo>
                  <a:cubicBezTo>
                    <a:pt x="8019" y="4763"/>
                    <a:pt x="8019" y="8573"/>
                    <a:pt x="7067" y="13335"/>
                  </a:cubicBezTo>
                  <a:cubicBezTo>
                    <a:pt x="6114" y="26670"/>
                    <a:pt x="4209" y="39052"/>
                    <a:pt x="3257" y="52388"/>
                  </a:cubicBezTo>
                  <a:cubicBezTo>
                    <a:pt x="-6268" y="139065"/>
                    <a:pt x="3257" y="220980"/>
                    <a:pt x="56597" y="293370"/>
                  </a:cubicBezTo>
                  <a:cubicBezTo>
                    <a:pt x="97554" y="347663"/>
                    <a:pt x="151847" y="388620"/>
                    <a:pt x="188994" y="448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6D3E5CE-FCAB-433C-8F28-9DCCD4FC9E48}"/>
                </a:ext>
              </a:extLst>
            </p:cNvPr>
            <p:cNvSpPr/>
            <p:nvPr/>
          </p:nvSpPr>
          <p:spPr>
            <a:xfrm>
              <a:off x="2613113" y="5030279"/>
              <a:ext cx="293155" cy="431482"/>
            </a:xfrm>
            <a:custGeom>
              <a:avLst/>
              <a:gdLst>
                <a:gd name="connsiteX0" fmla="*/ 88 w 293155"/>
                <a:gd name="connsiteY0" fmla="*/ 22860 h 431482"/>
                <a:gd name="connsiteX1" fmla="*/ 23901 w 293155"/>
                <a:gd name="connsiteY1" fmla="*/ 180975 h 431482"/>
                <a:gd name="connsiteX2" fmla="*/ 106768 w 293155"/>
                <a:gd name="connsiteY2" fmla="*/ 431483 h 431482"/>
                <a:gd name="connsiteX3" fmla="*/ 220116 w 293155"/>
                <a:gd name="connsiteY3" fmla="*/ 304800 h 431482"/>
                <a:gd name="connsiteX4" fmla="*/ 280123 w 293155"/>
                <a:gd name="connsiteY4" fmla="*/ 0 h 431482"/>
                <a:gd name="connsiteX5" fmla="*/ 131533 w 293155"/>
                <a:gd name="connsiteY5" fmla="*/ 313373 h 431482"/>
                <a:gd name="connsiteX6" fmla="*/ 88 w 293155"/>
                <a:gd name="connsiteY6" fmla="*/ 22860 h 43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55" h="431482">
                  <a:moveTo>
                    <a:pt x="88" y="22860"/>
                  </a:moveTo>
                  <a:cubicBezTo>
                    <a:pt x="-864" y="83820"/>
                    <a:pt x="5803" y="133350"/>
                    <a:pt x="23901" y="180975"/>
                  </a:cubicBezTo>
                  <a:cubicBezTo>
                    <a:pt x="55333" y="262890"/>
                    <a:pt x="103911" y="338138"/>
                    <a:pt x="106768" y="431483"/>
                  </a:cubicBezTo>
                  <a:cubicBezTo>
                    <a:pt x="142963" y="384810"/>
                    <a:pt x="183921" y="346710"/>
                    <a:pt x="220116" y="304800"/>
                  </a:cubicBezTo>
                  <a:cubicBezTo>
                    <a:pt x="297268" y="215265"/>
                    <a:pt x="305841" y="111442"/>
                    <a:pt x="280123" y="0"/>
                  </a:cubicBezTo>
                  <a:cubicBezTo>
                    <a:pt x="250596" y="113348"/>
                    <a:pt x="164871" y="200025"/>
                    <a:pt x="131533" y="313373"/>
                  </a:cubicBezTo>
                  <a:cubicBezTo>
                    <a:pt x="135343" y="197167"/>
                    <a:pt x="77241" y="111442"/>
                    <a:pt x="88" y="228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1E49E47-9EE3-4F39-A498-15529F564F69}"/>
                </a:ext>
              </a:extLst>
            </p:cNvPr>
            <p:cNvSpPr/>
            <p:nvPr/>
          </p:nvSpPr>
          <p:spPr>
            <a:xfrm>
              <a:off x="590253" y="4745481"/>
              <a:ext cx="317972" cy="466725"/>
            </a:xfrm>
            <a:custGeom>
              <a:avLst/>
              <a:gdLst>
                <a:gd name="connsiteX0" fmla="*/ 98898 w 317972"/>
                <a:gd name="connsiteY0" fmla="*/ 466725 h 466725"/>
                <a:gd name="connsiteX1" fmla="*/ 204625 w 317972"/>
                <a:gd name="connsiteY1" fmla="*/ 285750 h 466725"/>
                <a:gd name="connsiteX2" fmla="*/ 272253 w 317972"/>
                <a:gd name="connsiteY2" fmla="*/ 184785 h 466725"/>
                <a:gd name="connsiteX3" fmla="*/ 317973 w 317972"/>
                <a:gd name="connsiteY3" fmla="*/ 69533 h 466725"/>
                <a:gd name="connsiteX4" fmla="*/ 100803 w 317972"/>
                <a:gd name="connsiteY4" fmla="*/ 331470 h 466725"/>
                <a:gd name="connsiteX5" fmla="*/ 72228 w 317972"/>
                <a:gd name="connsiteY5" fmla="*/ 166688 h 466725"/>
                <a:gd name="connsiteX6" fmla="*/ 69370 w 317972"/>
                <a:gd name="connsiteY6" fmla="*/ 0 h 466725"/>
                <a:gd name="connsiteX7" fmla="*/ 58893 w 317972"/>
                <a:gd name="connsiteY7" fmla="*/ 2858 h 466725"/>
                <a:gd name="connsiteX8" fmla="*/ 48415 w 317972"/>
                <a:gd name="connsiteY8" fmla="*/ 17145 h 466725"/>
                <a:gd name="connsiteX9" fmla="*/ 12220 w 317972"/>
                <a:gd name="connsiteY9" fmla="*/ 274320 h 466725"/>
                <a:gd name="connsiteX10" fmla="*/ 98898 w 317972"/>
                <a:gd name="connsiteY10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972" h="466725">
                  <a:moveTo>
                    <a:pt x="98898" y="466725"/>
                  </a:moveTo>
                  <a:cubicBezTo>
                    <a:pt x="121758" y="392430"/>
                    <a:pt x="160810" y="338138"/>
                    <a:pt x="204625" y="285750"/>
                  </a:cubicBezTo>
                  <a:cubicBezTo>
                    <a:pt x="230343" y="254318"/>
                    <a:pt x="253203" y="220980"/>
                    <a:pt x="272253" y="184785"/>
                  </a:cubicBezTo>
                  <a:cubicBezTo>
                    <a:pt x="291303" y="149543"/>
                    <a:pt x="306543" y="113348"/>
                    <a:pt x="317973" y="69533"/>
                  </a:cubicBezTo>
                  <a:cubicBezTo>
                    <a:pt x="225580" y="145733"/>
                    <a:pt x="136998" y="216218"/>
                    <a:pt x="100803" y="331470"/>
                  </a:cubicBezTo>
                  <a:cubicBezTo>
                    <a:pt x="91278" y="276225"/>
                    <a:pt x="81753" y="221933"/>
                    <a:pt x="72228" y="166688"/>
                  </a:cubicBezTo>
                  <a:cubicBezTo>
                    <a:pt x="62703" y="111443"/>
                    <a:pt x="60798" y="57150"/>
                    <a:pt x="69370" y="0"/>
                  </a:cubicBezTo>
                  <a:cubicBezTo>
                    <a:pt x="63655" y="1905"/>
                    <a:pt x="59845" y="1905"/>
                    <a:pt x="58893" y="2858"/>
                  </a:cubicBezTo>
                  <a:cubicBezTo>
                    <a:pt x="55083" y="7620"/>
                    <a:pt x="51273" y="12383"/>
                    <a:pt x="48415" y="17145"/>
                  </a:cubicBezTo>
                  <a:cubicBezTo>
                    <a:pt x="2695" y="98108"/>
                    <a:pt x="-13497" y="183833"/>
                    <a:pt x="12220" y="274320"/>
                  </a:cubicBezTo>
                  <a:cubicBezTo>
                    <a:pt x="32223" y="340995"/>
                    <a:pt x="68418" y="397193"/>
                    <a:pt x="98898" y="466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7D0708-6849-4604-B698-AA2DFC4091F4}"/>
                </a:ext>
              </a:extLst>
            </p:cNvPr>
            <p:cNvSpPr/>
            <p:nvPr/>
          </p:nvSpPr>
          <p:spPr>
            <a:xfrm>
              <a:off x="2546526" y="4738814"/>
              <a:ext cx="311914" cy="470535"/>
            </a:xfrm>
            <a:custGeom>
              <a:avLst/>
              <a:gdLst>
                <a:gd name="connsiteX0" fmla="*/ 0 w 311914"/>
                <a:gd name="connsiteY0" fmla="*/ 81915 h 470535"/>
                <a:gd name="connsiteX1" fmla="*/ 50483 w 311914"/>
                <a:gd name="connsiteY1" fmla="*/ 204788 h 470535"/>
                <a:gd name="connsiteX2" fmla="*/ 214313 w 311914"/>
                <a:gd name="connsiteY2" fmla="*/ 470535 h 470535"/>
                <a:gd name="connsiteX3" fmla="*/ 243840 w 311914"/>
                <a:gd name="connsiteY3" fmla="*/ 0 h 470535"/>
                <a:gd name="connsiteX4" fmla="*/ 212408 w 311914"/>
                <a:gd name="connsiteY4" fmla="*/ 335280 h 470535"/>
                <a:gd name="connsiteX5" fmla="*/ 0 w 311914"/>
                <a:gd name="connsiteY5" fmla="*/ 81915 h 4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914" h="470535">
                  <a:moveTo>
                    <a:pt x="0" y="81915"/>
                  </a:moveTo>
                  <a:cubicBezTo>
                    <a:pt x="11430" y="130492"/>
                    <a:pt x="29527" y="167640"/>
                    <a:pt x="50483" y="204788"/>
                  </a:cubicBezTo>
                  <a:cubicBezTo>
                    <a:pt x="100965" y="295275"/>
                    <a:pt x="186690" y="361950"/>
                    <a:pt x="214313" y="470535"/>
                  </a:cubicBezTo>
                  <a:cubicBezTo>
                    <a:pt x="333375" y="278130"/>
                    <a:pt x="343852" y="103823"/>
                    <a:pt x="243840" y="0"/>
                  </a:cubicBezTo>
                  <a:cubicBezTo>
                    <a:pt x="263842" y="117157"/>
                    <a:pt x="229552" y="224790"/>
                    <a:pt x="212408" y="335280"/>
                  </a:cubicBezTo>
                  <a:cubicBezTo>
                    <a:pt x="175260" y="224790"/>
                    <a:pt x="93345" y="153352"/>
                    <a:pt x="0" y="81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3DA80AC-082B-4E9B-8E0C-3686AAFEA0F1}"/>
                </a:ext>
              </a:extLst>
            </p:cNvPr>
            <p:cNvSpPr/>
            <p:nvPr/>
          </p:nvSpPr>
          <p:spPr>
            <a:xfrm>
              <a:off x="696811" y="4534026"/>
              <a:ext cx="322857" cy="437197"/>
            </a:xfrm>
            <a:custGeom>
              <a:avLst/>
              <a:gdLst>
                <a:gd name="connsiteX0" fmla="*/ 242848 w 322857"/>
                <a:gd name="connsiteY0" fmla="*/ 201930 h 437197"/>
                <a:gd name="connsiteX1" fmla="*/ 322858 w 322857"/>
                <a:gd name="connsiteY1" fmla="*/ 73342 h 437197"/>
                <a:gd name="connsiteX2" fmla="*/ 68540 w 322857"/>
                <a:gd name="connsiteY2" fmla="*/ 269557 h 437197"/>
                <a:gd name="connsiteX3" fmla="*/ 124738 w 322857"/>
                <a:gd name="connsiteY3" fmla="*/ 0 h 437197"/>
                <a:gd name="connsiteX4" fmla="*/ 16153 w 322857"/>
                <a:gd name="connsiteY4" fmla="*/ 437198 h 437197"/>
                <a:gd name="connsiteX5" fmla="*/ 242848 w 322857"/>
                <a:gd name="connsiteY5" fmla="*/ 201930 h 4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857" h="437197">
                  <a:moveTo>
                    <a:pt x="242848" y="201930"/>
                  </a:moveTo>
                  <a:cubicBezTo>
                    <a:pt x="279995" y="169545"/>
                    <a:pt x="303808" y="127635"/>
                    <a:pt x="322858" y="73342"/>
                  </a:cubicBezTo>
                  <a:cubicBezTo>
                    <a:pt x="230465" y="138113"/>
                    <a:pt x="132358" y="180975"/>
                    <a:pt x="68540" y="269557"/>
                  </a:cubicBezTo>
                  <a:cubicBezTo>
                    <a:pt x="80923" y="178117"/>
                    <a:pt x="77113" y="86677"/>
                    <a:pt x="124738" y="0"/>
                  </a:cubicBezTo>
                  <a:cubicBezTo>
                    <a:pt x="-4802" y="89535"/>
                    <a:pt x="-18137" y="256222"/>
                    <a:pt x="16153" y="437198"/>
                  </a:cubicBezTo>
                  <a:cubicBezTo>
                    <a:pt x="62825" y="323850"/>
                    <a:pt x="161885" y="271463"/>
                    <a:pt x="242848" y="201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9FC2F08-7F8D-48AD-A2FE-9B72AFF3835F}"/>
                </a:ext>
              </a:extLst>
            </p:cNvPr>
            <p:cNvSpPr/>
            <p:nvPr/>
          </p:nvSpPr>
          <p:spPr>
            <a:xfrm>
              <a:off x="2356026" y="4396866"/>
              <a:ext cx="282892" cy="302894"/>
            </a:xfrm>
            <a:custGeom>
              <a:avLst/>
              <a:gdLst>
                <a:gd name="connsiteX0" fmla="*/ 282892 w 282892"/>
                <a:gd name="connsiteY0" fmla="*/ 302895 h 302894"/>
                <a:gd name="connsiteX1" fmla="*/ 0 w 282892"/>
                <a:gd name="connsiteY1" fmla="*/ 0 h 302894"/>
                <a:gd name="connsiteX2" fmla="*/ 282892 w 282892"/>
                <a:gd name="connsiteY2" fmla="*/ 302895 h 30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892" h="302894">
                  <a:moveTo>
                    <a:pt x="282892" y="302895"/>
                  </a:moveTo>
                  <a:cubicBezTo>
                    <a:pt x="274320" y="178118"/>
                    <a:pt x="121920" y="13335"/>
                    <a:pt x="0" y="0"/>
                  </a:cubicBezTo>
                  <a:cubicBezTo>
                    <a:pt x="115252" y="180023"/>
                    <a:pt x="171450" y="240030"/>
                    <a:pt x="282892" y="3028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3D8F0B-B7CF-41A3-BECA-9092CBEE0AE6}"/>
                </a:ext>
              </a:extLst>
            </p:cNvPr>
            <p:cNvSpPr/>
            <p:nvPr/>
          </p:nvSpPr>
          <p:spPr>
            <a:xfrm>
              <a:off x="813928" y="4399723"/>
              <a:ext cx="274320" cy="294322"/>
            </a:xfrm>
            <a:custGeom>
              <a:avLst/>
              <a:gdLst>
                <a:gd name="connsiteX0" fmla="*/ 274320 w 274320"/>
                <a:gd name="connsiteY0" fmla="*/ 0 h 294322"/>
                <a:gd name="connsiteX1" fmla="*/ 0 w 274320"/>
                <a:gd name="connsiteY1" fmla="*/ 294323 h 294322"/>
                <a:gd name="connsiteX2" fmla="*/ 274320 w 274320"/>
                <a:gd name="connsiteY2" fmla="*/ 0 h 29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" h="294322">
                  <a:moveTo>
                    <a:pt x="274320" y="0"/>
                  </a:moveTo>
                  <a:cubicBezTo>
                    <a:pt x="163830" y="8573"/>
                    <a:pt x="15240" y="168593"/>
                    <a:pt x="0" y="294323"/>
                  </a:cubicBezTo>
                  <a:cubicBezTo>
                    <a:pt x="133350" y="235268"/>
                    <a:pt x="207645" y="120968"/>
                    <a:pt x="2743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B428C9-725E-4E86-99B0-0E3136CDF1A8}"/>
                </a:ext>
              </a:extLst>
            </p:cNvPr>
            <p:cNvSpPr/>
            <p:nvPr/>
          </p:nvSpPr>
          <p:spPr>
            <a:xfrm>
              <a:off x="1798587" y="4686203"/>
              <a:ext cx="114930" cy="50651"/>
            </a:xfrm>
            <a:custGeom>
              <a:avLst/>
              <a:gdLst>
                <a:gd name="connsiteX0" fmla="*/ 92619 w 114930"/>
                <a:gd name="connsiteY0" fmla="*/ 48800 h 50651"/>
                <a:gd name="connsiteX1" fmla="*/ 113574 w 114930"/>
                <a:gd name="connsiteY1" fmla="*/ 43085 h 50651"/>
                <a:gd name="connsiteX2" fmla="*/ 100239 w 114930"/>
                <a:gd name="connsiteY2" fmla="*/ 22130 h 50651"/>
                <a:gd name="connsiteX3" fmla="*/ 29754 w 114930"/>
                <a:gd name="connsiteY3" fmla="*/ 1175 h 50651"/>
                <a:gd name="connsiteX4" fmla="*/ 226 w 114930"/>
                <a:gd name="connsiteY4" fmla="*/ 10700 h 50651"/>
                <a:gd name="connsiteX5" fmla="*/ 18324 w 114930"/>
                <a:gd name="connsiteY5" fmla="*/ 28798 h 50651"/>
                <a:gd name="connsiteX6" fmla="*/ 92619 w 114930"/>
                <a:gd name="connsiteY6" fmla="*/ 48800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30" h="50651">
                  <a:moveTo>
                    <a:pt x="92619" y="48800"/>
                  </a:moveTo>
                  <a:cubicBezTo>
                    <a:pt x="100239" y="50705"/>
                    <a:pt x="109764" y="53563"/>
                    <a:pt x="113574" y="43085"/>
                  </a:cubicBezTo>
                  <a:cubicBezTo>
                    <a:pt x="118336" y="30703"/>
                    <a:pt x="109764" y="25940"/>
                    <a:pt x="100239" y="22130"/>
                  </a:cubicBezTo>
                  <a:cubicBezTo>
                    <a:pt x="74521" y="13558"/>
                    <a:pt x="48804" y="6890"/>
                    <a:pt x="29754" y="1175"/>
                  </a:cubicBezTo>
                  <a:cubicBezTo>
                    <a:pt x="13561" y="223"/>
                    <a:pt x="2131" y="-3587"/>
                    <a:pt x="226" y="10700"/>
                  </a:cubicBezTo>
                  <a:cubicBezTo>
                    <a:pt x="-1679" y="23083"/>
                    <a:pt x="8799" y="25940"/>
                    <a:pt x="18324" y="28798"/>
                  </a:cubicBezTo>
                  <a:cubicBezTo>
                    <a:pt x="42136" y="34513"/>
                    <a:pt x="66901" y="42133"/>
                    <a:pt x="92619" y="48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CB051B-0F91-430C-A81A-CDFC8D9ED817}"/>
                </a:ext>
              </a:extLst>
            </p:cNvPr>
            <p:cNvSpPr/>
            <p:nvPr/>
          </p:nvSpPr>
          <p:spPr>
            <a:xfrm>
              <a:off x="1825484" y="4441872"/>
              <a:ext cx="62864" cy="13573"/>
            </a:xfrm>
            <a:custGeom>
              <a:avLst/>
              <a:gdLst>
                <a:gd name="connsiteX0" fmla="*/ 0 w 62864"/>
                <a:gd name="connsiteY0" fmla="*/ 7382 h 13573"/>
                <a:gd name="connsiteX1" fmla="*/ 62865 w 62864"/>
                <a:gd name="connsiteY1" fmla="*/ 8334 h 13573"/>
                <a:gd name="connsiteX2" fmla="*/ 0 w 62864"/>
                <a:gd name="connsiteY2" fmla="*/ 7382 h 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64" h="13573">
                  <a:moveTo>
                    <a:pt x="0" y="7382"/>
                  </a:moveTo>
                  <a:cubicBezTo>
                    <a:pt x="24765" y="15954"/>
                    <a:pt x="40957" y="15002"/>
                    <a:pt x="62865" y="8334"/>
                  </a:cubicBezTo>
                  <a:cubicBezTo>
                    <a:pt x="40957" y="-3096"/>
                    <a:pt x="25717" y="-2143"/>
                    <a:pt x="0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6405886-08C3-4DF3-937E-3E300E95751F}"/>
                </a:ext>
              </a:extLst>
            </p:cNvPr>
            <p:cNvSpPr/>
            <p:nvPr/>
          </p:nvSpPr>
          <p:spPr>
            <a:xfrm>
              <a:off x="1603997" y="5189226"/>
              <a:ext cx="323652" cy="400688"/>
            </a:xfrm>
            <a:custGeom>
              <a:avLst/>
              <a:gdLst>
                <a:gd name="connsiteX0" fmla="*/ 323404 w 323652"/>
                <a:gd name="connsiteY0" fmla="*/ 140137 h 400688"/>
                <a:gd name="connsiteX1" fmla="*/ 197674 w 323652"/>
                <a:gd name="connsiteY1" fmla="*/ 120 h 400688"/>
                <a:gd name="connsiteX2" fmla="*/ 181481 w 323652"/>
                <a:gd name="connsiteY2" fmla="*/ 13455 h 400688"/>
                <a:gd name="connsiteX3" fmla="*/ 209104 w 323652"/>
                <a:gd name="connsiteY3" fmla="*/ 103942 h 400688"/>
                <a:gd name="connsiteX4" fmla="*/ 211961 w 323652"/>
                <a:gd name="connsiteY4" fmla="*/ 172522 h 400688"/>
                <a:gd name="connsiteX5" fmla="*/ 141476 w 323652"/>
                <a:gd name="connsiteY5" fmla="*/ 204907 h 400688"/>
                <a:gd name="connsiteX6" fmla="*/ 40511 w 323652"/>
                <a:gd name="connsiteY6" fmla="*/ 248722 h 400688"/>
                <a:gd name="connsiteX7" fmla="*/ 36701 w 323652"/>
                <a:gd name="connsiteY7" fmla="*/ 386835 h 400688"/>
                <a:gd name="connsiteX8" fmla="*/ 64324 w 323652"/>
                <a:gd name="connsiteY8" fmla="*/ 399217 h 400688"/>
                <a:gd name="connsiteX9" fmla="*/ 70038 w 323652"/>
                <a:gd name="connsiteY9" fmla="*/ 369690 h 400688"/>
                <a:gd name="connsiteX10" fmla="*/ 128141 w 323652"/>
                <a:gd name="connsiteY10" fmla="*/ 284917 h 400688"/>
                <a:gd name="connsiteX11" fmla="*/ 268159 w 323652"/>
                <a:gd name="connsiteY11" fmla="*/ 231577 h 400688"/>
                <a:gd name="connsiteX12" fmla="*/ 323404 w 323652"/>
                <a:gd name="connsiteY12" fmla="*/ 140137 h 40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3652" h="400688">
                  <a:moveTo>
                    <a:pt x="323404" y="140137"/>
                  </a:moveTo>
                  <a:cubicBezTo>
                    <a:pt x="323404" y="73462"/>
                    <a:pt x="257681" y="3930"/>
                    <a:pt x="197674" y="120"/>
                  </a:cubicBezTo>
                  <a:cubicBezTo>
                    <a:pt x="186243" y="-833"/>
                    <a:pt x="180529" y="3930"/>
                    <a:pt x="181481" y="13455"/>
                  </a:cubicBezTo>
                  <a:cubicBezTo>
                    <a:pt x="183386" y="45840"/>
                    <a:pt x="166241" y="81082"/>
                    <a:pt x="209104" y="103942"/>
                  </a:cubicBezTo>
                  <a:cubicBezTo>
                    <a:pt x="238631" y="119182"/>
                    <a:pt x="236726" y="149662"/>
                    <a:pt x="211961" y="172522"/>
                  </a:cubicBezTo>
                  <a:cubicBezTo>
                    <a:pt x="191959" y="190620"/>
                    <a:pt x="166241" y="197287"/>
                    <a:pt x="141476" y="204907"/>
                  </a:cubicBezTo>
                  <a:cubicBezTo>
                    <a:pt x="106234" y="216337"/>
                    <a:pt x="70991" y="226815"/>
                    <a:pt x="40511" y="248722"/>
                  </a:cubicBezTo>
                  <a:cubicBezTo>
                    <a:pt x="-11876" y="285870"/>
                    <a:pt x="-13781" y="346830"/>
                    <a:pt x="36701" y="386835"/>
                  </a:cubicBezTo>
                  <a:cubicBezTo>
                    <a:pt x="44321" y="392550"/>
                    <a:pt x="52894" y="404932"/>
                    <a:pt x="64324" y="399217"/>
                  </a:cubicBezTo>
                  <a:cubicBezTo>
                    <a:pt x="75754" y="393502"/>
                    <a:pt x="70038" y="380167"/>
                    <a:pt x="70038" y="369690"/>
                  </a:cubicBezTo>
                  <a:cubicBezTo>
                    <a:pt x="70038" y="308730"/>
                    <a:pt x="70991" y="307777"/>
                    <a:pt x="128141" y="284917"/>
                  </a:cubicBezTo>
                  <a:cubicBezTo>
                    <a:pt x="174813" y="266820"/>
                    <a:pt x="224343" y="258247"/>
                    <a:pt x="268159" y="231577"/>
                  </a:cubicBezTo>
                  <a:cubicBezTo>
                    <a:pt x="304354" y="209670"/>
                    <a:pt x="326261" y="180142"/>
                    <a:pt x="323404" y="1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9F166D7-84FF-4B16-AC05-7522DEC16375}"/>
                </a:ext>
              </a:extLst>
            </p:cNvPr>
            <p:cNvSpPr/>
            <p:nvPr/>
          </p:nvSpPr>
          <p:spPr>
            <a:xfrm>
              <a:off x="1690200" y="4977631"/>
              <a:ext cx="72501" cy="399718"/>
            </a:xfrm>
            <a:custGeom>
              <a:avLst/>
              <a:gdLst>
                <a:gd name="connsiteX0" fmla="*/ 55274 w 72501"/>
                <a:gd name="connsiteY0" fmla="*/ 260 h 399718"/>
                <a:gd name="connsiteX1" fmla="*/ 29 w 72501"/>
                <a:gd name="connsiteY1" fmla="*/ 51695 h 399718"/>
                <a:gd name="connsiteX2" fmla="*/ 6696 w 72501"/>
                <a:gd name="connsiteY2" fmla="*/ 365067 h 399718"/>
                <a:gd name="connsiteX3" fmla="*/ 14316 w 72501"/>
                <a:gd name="connsiteY3" fmla="*/ 397452 h 399718"/>
                <a:gd name="connsiteX4" fmla="*/ 54321 w 72501"/>
                <a:gd name="connsiteY4" fmla="*/ 387927 h 399718"/>
                <a:gd name="connsiteX5" fmla="*/ 65751 w 72501"/>
                <a:gd name="connsiteY5" fmla="*/ 356495 h 399718"/>
                <a:gd name="connsiteX6" fmla="*/ 72419 w 72501"/>
                <a:gd name="connsiteY6" fmla="*/ 28835 h 399718"/>
                <a:gd name="connsiteX7" fmla="*/ 55274 w 72501"/>
                <a:gd name="connsiteY7" fmla="*/ 260 h 39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501" h="399718">
                  <a:moveTo>
                    <a:pt x="55274" y="260"/>
                  </a:moveTo>
                  <a:cubicBezTo>
                    <a:pt x="21936" y="-2598"/>
                    <a:pt x="-924" y="18357"/>
                    <a:pt x="29" y="51695"/>
                  </a:cubicBezTo>
                  <a:cubicBezTo>
                    <a:pt x="1934" y="156470"/>
                    <a:pt x="3839" y="261245"/>
                    <a:pt x="6696" y="365067"/>
                  </a:cubicBezTo>
                  <a:cubicBezTo>
                    <a:pt x="6696" y="376497"/>
                    <a:pt x="981" y="391737"/>
                    <a:pt x="14316" y="397452"/>
                  </a:cubicBezTo>
                  <a:cubicBezTo>
                    <a:pt x="27651" y="404120"/>
                    <a:pt x="41939" y="394595"/>
                    <a:pt x="54321" y="387927"/>
                  </a:cubicBezTo>
                  <a:cubicBezTo>
                    <a:pt x="67656" y="381260"/>
                    <a:pt x="64799" y="367925"/>
                    <a:pt x="65751" y="356495"/>
                  </a:cubicBezTo>
                  <a:cubicBezTo>
                    <a:pt x="65751" y="302202"/>
                    <a:pt x="73371" y="83127"/>
                    <a:pt x="72419" y="28835"/>
                  </a:cubicBezTo>
                  <a:cubicBezTo>
                    <a:pt x="71466" y="17405"/>
                    <a:pt x="75276" y="1212"/>
                    <a:pt x="55274" y="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28E82F8-B578-49EF-96C5-6152D4F34969}"/>
                </a:ext>
              </a:extLst>
            </p:cNvPr>
            <p:cNvSpPr/>
            <p:nvPr/>
          </p:nvSpPr>
          <p:spPr>
            <a:xfrm>
              <a:off x="1698722" y="5500636"/>
              <a:ext cx="53506" cy="439279"/>
            </a:xfrm>
            <a:custGeom>
              <a:avLst/>
              <a:gdLst>
                <a:gd name="connsiteX0" fmla="*/ 53419 w 53506"/>
                <a:gd name="connsiteY0" fmla="*/ 23037 h 439279"/>
                <a:gd name="connsiteX1" fmla="*/ 26749 w 53506"/>
                <a:gd name="connsiteY1" fmla="*/ 3987 h 439279"/>
                <a:gd name="connsiteX2" fmla="*/ 79 w 53506"/>
                <a:gd name="connsiteY2" fmla="*/ 44945 h 439279"/>
                <a:gd name="connsiteX3" fmla="*/ 5794 w 53506"/>
                <a:gd name="connsiteY3" fmla="*/ 190677 h 439279"/>
                <a:gd name="connsiteX4" fmla="*/ 14366 w 53506"/>
                <a:gd name="connsiteY4" fmla="*/ 432612 h 439279"/>
                <a:gd name="connsiteX5" fmla="*/ 14366 w 53506"/>
                <a:gd name="connsiteY5" fmla="*/ 432612 h 439279"/>
                <a:gd name="connsiteX6" fmla="*/ 15319 w 53506"/>
                <a:gd name="connsiteY6" fmla="*/ 433565 h 439279"/>
                <a:gd name="connsiteX7" fmla="*/ 17224 w 53506"/>
                <a:gd name="connsiteY7" fmla="*/ 435470 h 439279"/>
                <a:gd name="connsiteX8" fmla="*/ 21034 w 53506"/>
                <a:gd name="connsiteY8" fmla="*/ 439280 h 439279"/>
                <a:gd name="connsiteX9" fmla="*/ 46751 w 53506"/>
                <a:gd name="connsiteY9" fmla="*/ 376415 h 439279"/>
                <a:gd name="connsiteX10" fmla="*/ 53419 w 53506"/>
                <a:gd name="connsiteY10" fmla="*/ 23037 h 43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506" h="439279">
                  <a:moveTo>
                    <a:pt x="53419" y="23037"/>
                  </a:moveTo>
                  <a:cubicBezTo>
                    <a:pt x="54371" y="177"/>
                    <a:pt x="47704" y="-4585"/>
                    <a:pt x="26749" y="3987"/>
                  </a:cubicBezTo>
                  <a:cubicBezTo>
                    <a:pt x="6746" y="11607"/>
                    <a:pt x="-874" y="23990"/>
                    <a:pt x="79" y="44945"/>
                  </a:cubicBezTo>
                  <a:cubicBezTo>
                    <a:pt x="1984" y="93522"/>
                    <a:pt x="3889" y="142100"/>
                    <a:pt x="5794" y="190677"/>
                  </a:cubicBezTo>
                  <a:cubicBezTo>
                    <a:pt x="8651" y="271640"/>
                    <a:pt x="1031" y="352602"/>
                    <a:pt x="14366" y="432612"/>
                  </a:cubicBezTo>
                  <a:cubicBezTo>
                    <a:pt x="14366" y="432612"/>
                    <a:pt x="14366" y="432612"/>
                    <a:pt x="14366" y="432612"/>
                  </a:cubicBezTo>
                  <a:cubicBezTo>
                    <a:pt x="14366" y="432612"/>
                    <a:pt x="15319" y="433565"/>
                    <a:pt x="15319" y="433565"/>
                  </a:cubicBezTo>
                  <a:cubicBezTo>
                    <a:pt x="16271" y="434517"/>
                    <a:pt x="16271" y="435470"/>
                    <a:pt x="17224" y="435470"/>
                  </a:cubicBezTo>
                  <a:cubicBezTo>
                    <a:pt x="18176" y="436422"/>
                    <a:pt x="19129" y="438327"/>
                    <a:pt x="21034" y="439280"/>
                  </a:cubicBezTo>
                  <a:cubicBezTo>
                    <a:pt x="53419" y="427850"/>
                    <a:pt x="46751" y="399275"/>
                    <a:pt x="46751" y="376415"/>
                  </a:cubicBezTo>
                  <a:cubicBezTo>
                    <a:pt x="49609" y="258305"/>
                    <a:pt x="50561" y="141147"/>
                    <a:pt x="53419" y="230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48BD4B2-3976-411F-89AC-98CD9A7CCC1E}"/>
                </a:ext>
              </a:extLst>
            </p:cNvPr>
            <p:cNvSpPr/>
            <p:nvPr/>
          </p:nvSpPr>
          <p:spPr>
            <a:xfrm>
              <a:off x="1775953" y="564749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  <a:gd name="connsiteX4" fmla="*/ 0 w 9525"/>
                <a:gd name="connsiteY4" fmla="*/ 0 h 9525"/>
                <a:gd name="connsiteX5" fmla="*/ 0 w 9525"/>
                <a:gd name="connsiteY5" fmla="*/ 0 h 9525"/>
                <a:gd name="connsiteX6" fmla="*/ 0 w 9525"/>
                <a:gd name="connsiteY6" fmla="*/ 0 h 9525"/>
                <a:gd name="connsiteX7" fmla="*/ 0 w 9525"/>
                <a:gd name="connsiteY7" fmla="*/ 0 h 9525"/>
                <a:gd name="connsiteX8" fmla="*/ 0 w 9525"/>
                <a:gd name="connsiteY8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8D748EF-6C27-42AC-9E3A-AB5D88005614}"/>
                </a:ext>
              </a:extLst>
            </p:cNvPr>
            <p:cNvSpPr/>
            <p:nvPr/>
          </p:nvSpPr>
          <p:spPr>
            <a:xfrm>
              <a:off x="1773967" y="5599701"/>
              <a:ext cx="101046" cy="139237"/>
            </a:xfrm>
            <a:custGeom>
              <a:avLst/>
              <a:gdLst>
                <a:gd name="connsiteX0" fmla="*/ 101046 w 101046"/>
                <a:gd name="connsiteY0" fmla="*/ 139237 h 139237"/>
                <a:gd name="connsiteX1" fmla="*/ 54374 w 101046"/>
                <a:gd name="connsiteY1" fmla="*/ 24937 h 139237"/>
                <a:gd name="connsiteX2" fmla="*/ 9606 w 101046"/>
                <a:gd name="connsiteY2" fmla="*/ 2077 h 139237"/>
                <a:gd name="connsiteX3" fmla="*/ 1986 w 101046"/>
                <a:gd name="connsiteY3" fmla="*/ 47797 h 139237"/>
                <a:gd name="connsiteX4" fmla="*/ 101046 w 101046"/>
                <a:gd name="connsiteY4" fmla="*/ 139237 h 13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46" h="139237">
                  <a:moveTo>
                    <a:pt x="101046" y="139237"/>
                  </a:moveTo>
                  <a:cubicBezTo>
                    <a:pt x="101046" y="86850"/>
                    <a:pt x="85806" y="52560"/>
                    <a:pt x="54374" y="24937"/>
                  </a:cubicBezTo>
                  <a:cubicBezTo>
                    <a:pt x="41039" y="13507"/>
                    <a:pt x="27704" y="-6495"/>
                    <a:pt x="9606" y="2077"/>
                  </a:cubicBezTo>
                  <a:cubicBezTo>
                    <a:pt x="-7539" y="9697"/>
                    <a:pt x="3891" y="31605"/>
                    <a:pt x="1986" y="47797"/>
                  </a:cubicBezTo>
                  <a:cubicBezTo>
                    <a:pt x="43896" y="63037"/>
                    <a:pt x="71519" y="96375"/>
                    <a:pt x="101046" y="139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B0E71A8-1282-48AB-9BE5-18F6925BA890}"/>
                </a:ext>
              </a:extLst>
            </p:cNvPr>
            <p:cNvSpPr/>
            <p:nvPr/>
          </p:nvSpPr>
          <p:spPr>
            <a:xfrm>
              <a:off x="1625604" y="5015617"/>
              <a:ext cx="37750" cy="88003"/>
            </a:xfrm>
            <a:custGeom>
              <a:avLst/>
              <a:gdLst>
                <a:gd name="connsiteX0" fmla="*/ 37002 w 37750"/>
                <a:gd name="connsiteY0" fmla="*/ 17519 h 88003"/>
                <a:gd name="connsiteX1" fmla="*/ 28430 w 37750"/>
                <a:gd name="connsiteY1" fmla="*/ 374 h 88003"/>
                <a:gd name="connsiteX2" fmla="*/ 11285 w 37750"/>
                <a:gd name="connsiteY2" fmla="*/ 9899 h 88003"/>
                <a:gd name="connsiteX3" fmla="*/ 34145 w 37750"/>
                <a:gd name="connsiteY3" fmla="*/ 88004 h 88003"/>
                <a:gd name="connsiteX4" fmla="*/ 37002 w 37750"/>
                <a:gd name="connsiteY4" fmla="*/ 17519 h 8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50" h="88003">
                  <a:moveTo>
                    <a:pt x="37002" y="17519"/>
                  </a:moveTo>
                  <a:cubicBezTo>
                    <a:pt x="35097" y="10851"/>
                    <a:pt x="37955" y="2279"/>
                    <a:pt x="28430" y="374"/>
                  </a:cubicBezTo>
                  <a:cubicBezTo>
                    <a:pt x="20810" y="-1531"/>
                    <a:pt x="16047" y="4184"/>
                    <a:pt x="11285" y="9899"/>
                  </a:cubicBezTo>
                  <a:cubicBezTo>
                    <a:pt x="-9670" y="33711"/>
                    <a:pt x="-1098" y="66096"/>
                    <a:pt x="34145" y="88004"/>
                  </a:cubicBezTo>
                  <a:cubicBezTo>
                    <a:pt x="21762" y="61334"/>
                    <a:pt x="41765" y="41331"/>
                    <a:pt x="37002" y="17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597DE7-839B-4E40-8F8D-C53943E6FD67}"/>
                </a:ext>
              </a:extLst>
            </p:cNvPr>
            <p:cNvSpPr/>
            <p:nvPr/>
          </p:nvSpPr>
          <p:spPr>
            <a:xfrm>
              <a:off x="1783045" y="5314124"/>
              <a:ext cx="23388" cy="32905"/>
            </a:xfrm>
            <a:custGeom>
              <a:avLst/>
              <a:gdLst>
                <a:gd name="connsiteX0" fmla="*/ 10053 w 23388"/>
                <a:gd name="connsiteY0" fmla="*/ 32385 h 32905"/>
                <a:gd name="connsiteX1" fmla="*/ 23388 w 23388"/>
                <a:gd name="connsiteY1" fmla="*/ 11430 h 32905"/>
                <a:gd name="connsiteX2" fmla="*/ 10053 w 23388"/>
                <a:gd name="connsiteY2" fmla="*/ 0 h 32905"/>
                <a:gd name="connsiteX3" fmla="*/ 528 w 23388"/>
                <a:gd name="connsiteY3" fmla="*/ 19050 h 32905"/>
                <a:gd name="connsiteX4" fmla="*/ 10053 w 23388"/>
                <a:gd name="connsiteY4" fmla="*/ 32385 h 3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8" h="32905">
                  <a:moveTo>
                    <a:pt x="10053" y="32385"/>
                  </a:moveTo>
                  <a:cubicBezTo>
                    <a:pt x="18626" y="30480"/>
                    <a:pt x="22436" y="22860"/>
                    <a:pt x="23388" y="11430"/>
                  </a:cubicBezTo>
                  <a:cubicBezTo>
                    <a:pt x="21483" y="6667"/>
                    <a:pt x="17673" y="0"/>
                    <a:pt x="10053" y="0"/>
                  </a:cubicBezTo>
                  <a:cubicBezTo>
                    <a:pt x="-1377" y="952"/>
                    <a:pt x="528" y="11430"/>
                    <a:pt x="528" y="19050"/>
                  </a:cubicBezTo>
                  <a:cubicBezTo>
                    <a:pt x="-424" y="25717"/>
                    <a:pt x="-1377" y="35242"/>
                    <a:pt x="10053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FD3AA74-8129-4B86-9864-2C5F84DA2A67}"/>
              </a:ext>
            </a:extLst>
          </p:cNvPr>
          <p:cNvSpPr/>
          <p:nvPr userDrawn="1"/>
        </p:nvSpPr>
        <p:spPr>
          <a:xfrm>
            <a:off x="-20715" y="-5600"/>
            <a:ext cx="4312745" cy="5159518"/>
          </a:xfrm>
          <a:custGeom>
            <a:avLst/>
            <a:gdLst>
              <a:gd name="connsiteX0" fmla="*/ 0 w 5750326"/>
              <a:gd name="connsiteY0" fmla="*/ 0 h 6879357"/>
              <a:gd name="connsiteX1" fmla="*/ 2909153 w 5750326"/>
              <a:gd name="connsiteY1" fmla="*/ 0 h 6879357"/>
              <a:gd name="connsiteX2" fmla="*/ 2957941 w 5750326"/>
              <a:gd name="connsiteY2" fmla="*/ 110314 h 6879357"/>
              <a:gd name="connsiteX3" fmla="*/ 3000602 w 5750326"/>
              <a:gd name="connsiteY3" fmla="*/ 230172 h 6879357"/>
              <a:gd name="connsiteX4" fmla="*/ 3060116 w 5750326"/>
              <a:gd name="connsiteY4" fmla="*/ 598170 h 6879357"/>
              <a:gd name="connsiteX5" fmla="*/ 3044244 w 5750326"/>
              <a:gd name="connsiteY5" fmla="*/ 1068333 h 6879357"/>
              <a:gd name="connsiteX6" fmla="*/ 2997626 w 5750326"/>
              <a:gd name="connsiteY6" fmla="*/ 1366401 h 6879357"/>
              <a:gd name="connsiteX7" fmla="*/ 2984731 w 5750326"/>
              <a:gd name="connsiteY7" fmla="*/ 1479478 h 6879357"/>
              <a:gd name="connsiteX8" fmla="*/ 2985227 w 5750326"/>
              <a:gd name="connsiteY8" fmla="*/ 1483942 h 6879357"/>
              <a:gd name="connsiteX9" fmla="*/ 3077969 w 5750326"/>
              <a:gd name="connsiteY9" fmla="*/ 1538002 h 6879357"/>
              <a:gd name="connsiteX10" fmla="*/ 3169722 w 5750326"/>
              <a:gd name="connsiteY10" fmla="*/ 1511715 h 6879357"/>
              <a:gd name="connsiteX11" fmla="*/ 3287263 w 5750326"/>
              <a:gd name="connsiteY11" fmla="*/ 1585117 h 6879357"/>
              <a:gd name="connsiteX12" fmla="*/ 3337849 w 5750326"/>
              <a:gd name="connsiteY12" fmla="*/ 1762172 h 6879357"/>
              <a:gd name="connsiteX13" fmla="*/ 3255520 w 5750326"/>
              <a:gd name="connsiteY13" fmla="*/ 2043873 h 6879357"/>
              <a:gd name="connsiteX14" fmla="*/ 3163274 w 5750326"/>
              <a:gd name="connsiteY14" fmla="*/ 2384097 h 6879357"/>
              <a:gd name="connsiteX15" fmla="*/ 3108719 w 5750326"/>
              <a:gd name="connsiteY15" fmla="*/ 2845335 h 6879357"/>
              <a:gd name="connsiteX16" fmla="*/ 3058132 w 5750326"/>
              <a:gd name="connsiteY16" fmla="*/ 2971306 h 6879357"/>
              <a:gd name="connsiteX17" fmla="*/ 2960429 w 5750326"/>
              <a:gd name="connsiteY17" fmla="*/ 2990152 h 6879357"/>
              <a:gd name="connsiteX18" fmla="*/ 2917280 w 5750326"/>
              <a:gd name="connsiteY18" fmla="*/ 2956924 h 6879357"/>
              <a:gd name="connsiteX19" fmla="*/ 2837929 w 5750326"/>
              <a:gd name="connsiteY19" fmla="*/ 2969819 h 6879357"/>
              <a:gd name="connsiteX20" fmla="*/ 2804699 w 5750326"/>
              <a:gd name="connsiteY20" fmla="*/ 3046691 h 6879357"/>
              <a:gd name="connsiteX21" fmla="*/ 2751137 w 5750326"/>
              <a:gd name="connsiteY21" fmla="*/ 3366581 h 6879357"/>
              <a:gd name="connsiteX22" fmla="*/ 2528949 w 5750326"/>
              <a:gd name="connsiteY22" fmla="*/ 4045045 h 6879357"/>
              <a:gd name="connsiteX23" fmla="*/ 2323128 w 5750326"/>
              <a:gd name="connsiteY23" fmla="*/ 4393700 h 6879357"/>
              <a:gd name="connsiteX24" fmla="*/ 2241050 w 5750326"/>
              <a:gd name="connsiteY24" fmla="*/ 4505442 h 6879357"/>
              <a:gd name="connsiteX25" fmla="*/ 2234160 w 5750326"/>
              <a:gd name="connsiteY25" fmla="*/ 5127126 h 6879357"/>
              <a:gd name="connsiteX26" fmla="*/ 2895181 w 5750326"/>
              <a:gd name="connsiteY26" fmla="*/ 6112039 h 6879357"/>
              <a:gd name="connsiteX27" fmla="*/ 5750326 w 5750326"/>
              <a:gd name="connsiteY27" fmla="*/ 6879357 h 6879357"/>
              <a:gd name="connsiteX28" fmla="*/ 0 w 5750326"/>
              <a:gd name="connsiteY28" fmla="*/ 6868023 h 687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50326" h="6879357">
                <a:moveTo>
                  <a:pt x="0" y="0"/>
                </a:moveTo>
                <a:lnTo>
                  <a:pt x="2909153" y="0"/>
                </a:lnTo>
                <a:lnTo>
                  <a:pt x="2957941" y="110314"/>
                </a:lnTo>
                <a:cubicBezTo>
                  <a:pt x="2973665" y="149579"/>
                  <a:pt x="2987955" y="189504"/>
                  <a:pt x="3000602" y="230172"/>
                </a:cubicBezTo>
                <a:cubicBezTo>
                  <a:pt x="3037797" y="350193"/>
                  <a:pt x="3060116" y="472198"/>
                  <a:pt x="3060116" y="598170"/>
                </a:cubicBezTo>
                <a:cubicBezTo>
                  <a:pt x="3060116" y="754891"/>
                  <a:pt x="3050692" y="911611"/>
                  <a:pt x="3044244" y="1068333"/>
                </a:cubicBezTo>
                <a:cubicBezTo>
                  <a:pt x="3040277" y="1169508"/>
                  <a:pt x="3017961" y="1267706"/>
                  <a:pt x="2997626" y="1366401"/>
                </a:cubicBezTo>
                <a:cubicBezTo>
                  <a:pt x="2989690" y="1403598"/>
                  <a:pt x="2985723" y="1441290"/>
                  <a:pt x="2984731" y="1479478"/>
                </a:cubicBezTo>
                <a:cubicBezTo>
                  <a:pt x="2985227" y="1480965"/>
                  <a:pt x="2985227" y="1482455"/>
                  <a:pt x="2985227" y="1483942"/>
                </a:cubicBezTo>
                <a:cubicBezTo>
                  <a:pt x="2978780" y="1559328"/>
                  <a:pt x="3028376" y="1572719"/>
                  <a:pt x="3077969" y="1538002"/>
                </a:cubicBezTo>
                <a:cubicBezTo>
                  <a:pt x="3106735" y="1523123"/>
                  <a:pt x="3137485" y="1513202"/>
                  <a:pt x="3169722" y="1511715"/>
                </a:cubicBezTo>
                <a:cubicBezTo>
                  <a:pt x="3224276" y="1509235"/>
                  <a:pt x="3260977" y="1540482"/>
                  <a:pt x="3287263" y="1585117"/>
                </a:cubicBezTo>
                <a:cubicBezTo>
                  <a:pt x="3319003" y="1639671"/>
                  <a:pt x="3330906" y="1699681"/>
                  <a:pt x="3337849" y="1762172"/>
                </a:cubicBezTo>
                <a:cubicBezTo>
                  <a:pt x="3349752" y="1867811"/>
                  <a:pt x="3309084" y="1956586"/>
                  <a:pt x="3255520" y="2043873"/>
                </a:cubicBezTo>
                <a:cubicBezTo>
                  <a:pt x="3193032" y="2148024"/>
                  <a:pt x="3160298" y="2262093"/>
                  <a:pt x="3163274" y="2384097"/>
                </a:cubicBezTo>
                <a:cubicBezTo>
                  <a:pt x="3166745" y="2540818"/>
                  <a:pt x="3146410" y="2694067"/>
                  <a:pt x="3108719" y="2845335"/>
                </a:cubicBezTo>
                <a:cubicBezTo>
                  <a:pt x="3097311" y="2889473"/>
                  <a:pt x="3084913" y="2933118"/>
                  <a:pt x="3058132" y="2971306"/>
                </a:cubicBezTo>
                <a:cubicBezTo>
                  <a:pt x="3031350" y="3009494"/>
                  <a:pt x="2999113" y="3016438"/>
                  <a:pt x="2960429" y="2990152"/>
                </a:cubicBezTo>
                <a:cubicBezTo>
                  <a:pt x="2945550" y="2979738"/>
                  <a:pt x="2932158" y="2967339"/>
                  <a:pt x="2917280" y="2956924"/>
                </a:cubicBezTo>
                <a:cubicBezTo>
                  <a:pt x="2886532" y="2935102"/>
                  <a:pt x="2860742" y="2939565"/>
                  <a:pt x="2837929" y="2969819"/>
                </a:cubicBezTo>
                <a:cubicBezTo>
                  <a:pt x="2820571" y="2992632"/>
                  <a:pt x="2811643" y="3019413"/>
                  <a:pt x="2804699" y="3046691"/>
                </a:cubicBezTo>
                <a:cubicBezTo>
                  <a:pt x="2778413" y="3151833"/>
                  <a:pt x="2765023" y="3259455"/>
                  <a:pt x="2751137" y="3366581"/>
                </a:cubicBezTo>
                <a:cubicBezTo>
                  <a:pt x="2726339" y="3562483"/>
                  <a:pt x="2642026" y="3815418"/>
                  <a:pt x="2528949" y="4045045"/>
                </a:cubicBezTo>
                <a:cubicBezTo>
                  <a:pt x="2509111" y="4085713"/>
                  <a:pt x="2368757" y="4325755"/>
                  <a:pt x="2323128" y="4393700"/>
                </a:cubicBezTo>
                <a:lnTo>
                  <a:pt x="2241050" y="4505442"/>
                </a:lnTo>
                <a:cubicBezTo>
                  <a:pt x="2238754" y="4712669"/>
                  <a:pt x="2236456" y="4919898"/>
                  <a:pt x="2234160" y="5127126"/>
                </a:cubicBezTo>
                <a:cubicBezTo>
                  <a:pt x="2340334" y="5844816"/>
                  <a:pt x="2695203" y="5966975"/>
                  <a:pt x="2895181" y="6112039"/>
                </a:cubicBezTo>
                <a:cubicBezTo>
                  <a:pt x="3481210" y="6404078"/>
                  <a:pt x="5748447" y="6671305"/>
                  <a:pt x="5750326" y="6879357"/>
                </a:cubicBezTo>
                <a:lnTo>
                  <a:pt x="0" y="6868023"/>
                </a:lnTo>
                <a:close/>
              </a:path>
            </a:pathLst>
          </a:custGeom>
          <a:solidFill>
            <a:schemeClr val="accent4"/>
          </a:solidFill>
          <a:ln w="24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9232AD-47E5-402C-8148-8734A76C432B}"/>
              </a:ext>
            </a:extLst>
          </p:cNvPr>
          <p:cNvGrpSpPr/>
          <p:nvPr userDrawn="1"/>
        </p:nvGrpSpPr>
        <p:grpSpPr>
          <a:xfrm>
            <a:off x="-22525" y="1101034"/>
            <a:ext cx="2269186" cy="2808695"/>
            <a:chOff x="-30035" y="2024045"/>
            <a:chExt cx="2714280" cy="335961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09DD2E-4D62-446A-AA8D-E72C184D8ED9}"/>
                </a:ext>
              </a:extLst>
            </p:cNvPr>
            <p:cNvSpPr/>
            <p:nvPr/>
          </p:nvSpPr>
          <p:spPr>
            <a:xfrm>
              <a:off x="-30035" y="2643185"/>
              <a:ext cx="2252378" cy="2740473"/>
            </a:xfrm>
            <a:custGeom>
              <a:avLst/>
              <a:gdLst>
                <a:gd name="connsiteX0" fmla="*/ 1006808 w 2252378"/>
                <a:gd name="connsiteY0" fmla="*/ 280 h 2740473"/>
                <a:gd name="connsiteX1" fmla="*/ 1148808 w 2252378"/>
                <a:gd name="connsiteY1" fmla="*/ 17104 h 2740473"/>
                <a:gd name="connsiteX2" fmla="*/ 1282730 w 2252378"/>
                <a:gd name="connsiteY2" fmla="*/ 57593 h 2740473"/>
                <a:gd name="connsiteX3" fmla="*/ 1439790 w 2252378"/>
                <a:gd name="connsiteY3" fmla="*/ 159926 h 2740473"/>
                <a:gd name="connsiteX4" fmla="*/ 1716088 w 2252378"/>
                <a:gd name="connsiteY4" fmla="*/ 458469 h 2740473"/>
                <a:gd name="connsiteX5" fmla="*/ 1944780 w 2252378"/>
                <a:gd name="connsiteY5" fmla="*/ 704068 h 2740473"/>
                <a:gd name="connsiteX6" fmla="*/ 2137876 w 2252378"/>
                <a:gd name="connsiteY6" fmla="*/ 994159 h 2740473"/>
                <a:gd name="connsiteX7" fmla="*/ 2246882 w 2252378"/>
                <a:gd name="connsiteY7" fmla="*/ 1367006 h 2740473"/>
                <a:gd name="connsiteX8" fmla="*/ 2232646 w 2252378"/>
                <a:gd name="connsiteY8" fmla="*/ 1691802 h 2740473"/>
                <a:gd name="connsiteX9" fmla="*/ 2183703 w 2252378"/>
                <a:gd name="connsiteY9" fmla="*/ 1810151 h 2740473"/>
                <a:gd name="connsiteX10" fmla="*/ 2071138 w 2252378"/>
                <a:gd name="connsiteY10" fmla="*/ 1999243 h 2740473"/>
                <a:gd name="connsiteX11" fmla="*/ 1812192 w 2252378"/>
                <a:gd name="connsiteY11" fmla="*/ 2323595 h 2740473"/>
                <a:gd name="connsiteX12" fmla="*/ 1488285 w 2252378"/>
                <a:gd name="connsiteY12" fmla="*/ 2588325 h 2740473"/>
                <a:gd name="connsiteX13" fmla="*/ 1057154 w 2252378"/>
                <a:gd name="connsiteY13" fmla="*/ 2734704 h 2740473"/>
                <a:gd name="connsiteX14" fmla="*/ 612673 w 2252378"/>
                <a:gd name="connsiteY14" fmla="*/ 2670636 h 2740473"/>
                <a:gd name="connsiteX15" fmla="*/ 210907 w 2252378"/>
                <a:gd name="connsiteY15" fmla="*/ 2425038 h 2740473"/>
                <a:gd name="connsiteX16" fmla="*/ 76707 w 2252378"/>
                <a:gd name="connsiteY16" fmla="*/ 2298067 h 2740473"/>
                <a:gd name="connsiteX17" fmla="*/ 0 w 2252378"/>
                <a:gd name="connsiteY17" fmla="*/ 2208476 h 2740473"/>
                <a:gd name="connsiteX18" fmla="*/ 0 w 2252378"/>
                <a:gd name="connsiteY18" fmla="*/ 661302 h 2740473"/>
                <a:gd name="connsiteX19" fmla="*/ 69865 w 2252378"/>
                <a:gd name="connsiteY19" fmla="*/ 583048 h 2740473"/>
                <a:gd name="connsiteX20" fmla="*/ 259403 w 2252378"/>
                <a:gd name="connsiteY20" fmla="*/ 418426 h 2740473"/>
                <a:gd name="connsiteX21" fmla="*/ 618014 w 2252378"/>
                <a:gd name="connsiteY21" fmla="*/ 129671 h 2740473"/>
                <a:gd name="connsiteX22" fmla="*/ 1006808 w 2252378"/>
                <a:gd name="connsiteY22" fmla="*/ 280 h 274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52378" h="2740473">
                  <a:moveTo>
                    <a:pt x="1006808" y="280"/>
                  </a:moveTo>
                  <a:cubicBezTo>
                    <a:pt x="1053177" y="1587"/>
                    <a:pt x="1100534" y="7427"/>
                    <a:pt x="1148808" y="17104"/>
                  </a:cubicBezTo>
                  <a:cubicBezTo>
                    <a:pt x="1194635" y="26447"/>
                    <a:pt x="1239573" y="39795"/>
                    <a:pt x="1282730" y="57593"/>
                  </a:cubicBezTo>
                  <a:cubicBezTo>
                    <a:pt x="1341461" y="81618"/>
                    <a:pt x="1393961" y="114542"/>
                    <a:pt x="1439790" y="159926"/>
                  </a:cubicBezTo>
                  <a:cubicBezTo>
                    <a:pt x="1535892" y="255584"/>
                    <a:pt x="1624432" y="358361"/>
                    <a:pt x="1716088" y="458469"/>
                  </a:cubicBezTo>
                  <a:cubicBezTo>
                    <a:pt x="1791724" y="540780"/>
                    <a:pt x="1864692" y="626207"/>
                    <a:pt x="1944780" y="704068"/>
                  </a:cubicBezTo>
                  <a:cubicBezTo>
                    <a:pt x="2030650" y="787715"/>
                    <a:pt x="2097388" y="882928"/>
                    <a:pt x="2137876" y="994159"/>
                  </a:cubicBezTo>
                  <a:cubicBezTo>
                    <a:pt x="2184149" y="1120074"/>
                    <a:pt x="2238873" y="1253550"/>
                    <a:pt x="2246882" y="1367006"/>
                  </a:cubicBezTo>
                  <a:cubicBezTo>
                    <a:pt x="2254891" y="1476013"/>
                    <a:pt x="2257116" y="1584130"/>
                    <a:pt x="2232646" y="1691802"/>
                  </a:cubicBezTo>
                  <a:cubicBezTo>
                    <a:pt x="2222857" y="1734070"/>
                    <a:pt x="2203280" y="1771888"/>
                    <a:pt x="2183703" y="1810151"/>
                  </a:cubicBezTo>
                  <a:cubicBezTo>
                    <a:pt x="2150333" y="1876001"/>
                    <a:pt x="2112070" y="1938289"/>
                    <a:pt x="2071138" y="1999243"/>
                  </a:cubicBezTo>
                  <a:cubicBezTo>
                    <a:pt x="1993720" y="2114035"/>
                    <a:pt x="1907405" y="2222151"/>
                    <a:pt x="1812192" y="2323595"/>
                  </a:cubicBezTo>
                  <a:cubicBezTo>
                    <a:pt x="1716088" y="2426817"/>
                    <a:pt x="1610641" y="2518026"/>
                    <a:pt x="1488285" y="2588325"/>
                  </a:cubicBezTo>
                  <a:cubicBezTo>
                    <a:pt x="1354363" y="2665297"/>
                    <a:pt x="1210653" y="2715572"/>
                    <a:pt x="1057154" y="2734704"/>
                  </a:cubicBezTo>
                  <a:cubicBezTo>
                    <a:pt x="903655" y="2753836"/>
                    <a:pt x="756384" y="2723581"/>
                    <a:pt x="612673" y="2670636"/>
                  </a:cubicBezTo>
                  <a:cubicBezTo>
                    <a:pt x="462290" y="2615464"/>
                    <a:pt x="331927" y="2528260"/>
                    <a:pt x="210907" y="2425038"/>
                  </a:cubicBezTo>
                  <a:cubicBezTo>
                    <a:pt x="163745" y="2384772"/>
                    <a:pt x="119030" y="2342504"/>
                    <a:pt x="76707" y="2298067"/>
                  </a:cubicBezTo>
                  <a:lnTo>
                    <a:pt x="0" y="2208476"/>
                  </a:lnTo>
                  <a:lnTo>
                    <a:pt x="0" y="661302"/>
                  </a:lnTo>
                  <a:lnTo>
                    <a:pt x="69865" y="583048"/>
                  </a:lnTo>
                  <a:cubicBezTo>
                    <a:pt x="128151" y="522985"/>
                    <a:pt x="194444" y="471372"/>
                    <a:pt x="259403" y="418426"/>
                  </a:cubicBezTo>
                  <a:cubicBezTo>
                    <a:pt x="378643" y="321434"/>
                    <a:pt x="498774" y="226219"/>
                    <a:pt x="618014" y="129671"/>
                  </a:cubicBezTo>
                  <a:cubicBezTo>
                    <a:pt x="737476" y="33233"/>
                    <a:pt x="867700" y="-3641"/>
                    <a:pt x="1006808" y="280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ACF7DF-8038-4A8D-ABB8-A1A520223F7E}"/>
                </a:ext>
              </a:extLst>
            </p:cNvPr>
            <p:cNvSpPr/>
            <p:nvPr/>
          </p:nvSpPr>
          <p:spPr>
            <a:xfrm>
              <a:off x="227889" y="2893864"/>
              <a:ext cx="1390558" cy="452447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F210129-499B-4B05-83FF-B21DBEC1DF66}"/>
                </a:ext>
              </a:extLst>
            </p:cNvPr>
            <p:cNvSpPr/>
            <p:nvPr/>
          </p:nvSpPr>
          <p:spPr>
            <a:xfrm>
              <a:off x="159516" y="4313628"/>
              <a:ext cx="1528761" cy="198629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94F678-B9AF-4409-8F37-807E424F3A26}"/>
                </a:ext>
              </a:extLst>
            </p:cNvPr>
            <p:cNvSpPr/>
            <p:nvPr/>
          </p:nvSpPr>
          <p:spPr>
            <a:xfrm>
              <a:off x="223584" y="4044893"/>
              <a:ext cx="1422868" cy="199523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893E2AB-F099-4448-9593-F807DD105C8B}"/>
                </a:ext>
              </a:extLst>
            </p:cNvPr>
            <p:cNvSpPr/>
            <p:nvPr/>
          </p:nvSpPr>
          <p:spPr>
            <a:xfrm>
              <a:off x="221361" y="4579249"/>
              <a:ext cx="1405073" cy="202008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23088B8-E206-4B0C-834C-8EC467885B9F}"/>
                </a:ext>
              </a:extLst>
            </p:cNvPr>
            <p:cNvSpPr/>
            <p:nvPr/>
          </p:nvSpPr>
          <p:spPr>
            <a:xfrm>
              <a:off x="240492" y="4779020"/>
              <a:ext cx="1347232" cy="204368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0B68078-DF9A-42D7-9D4C-BD951557432C}"/>
                </a:ext>
              </a:extLst>
            </p:cNvPr>
            <p:cNvSpPr/>
            <p:nvPr/>
          </p:nvSpPr>
          <p:spPr>
            <a:xfrm>
              <a:off x="325917" y="5021106"/>
              <a:ext cx="1176381" cy="19803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6C3237A-E797-40B9-A3A6-9BD143304243}"/>
                </a:ext>
              </a:extLst>
            </p:cNvPr>
            <p:cNvSpPr/>
            <p:nvPr/>
          </p:nvSpPr>
          <p:spPr>
            <a:xfrm>
              <a:off x="366849" y="3763257"/>
              <a:ext cx="1137672" cy="200089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FB7100-180E-4453-9ACB-B1E5220F4B69}"/>
                </a:ext>
              </a:extLst>
            </p:cNvPr>
            <p:cNvSpPr/>
            <p:nvPr/>
          </p:nvSpPr>
          <p:spPr>
            <a:xfrm>
              <a:off x="434034" y="3504311"/>
              <a:ext cx="976164" cy="203556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339AB74-7FB6-46C3-A6E6-330A05262077}"/>
                </a:ext>
              </a:extLst>
            </p:cNvPr>
            <p:cNvSpPr/>
            <p:nvPr/>
          </p:nvSpPr>
          <p:spPr>
            <a:xfrm>
              <a:off x="1918299" y="3803549"/>
              <a:ext cx="91143" cy="238196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0CFCC4B-7B83-438B-AA1B-D1DA0F06ADBB}"/>
                </a:ext>
              </a:extLst>
            </p:cNvPr>
            <p:cNvSpPr/>
            <p:nvPr/>
          </p:nvSpPr>
          <p:spPr>
            <a:xfrm>
              <a:off x="1949818" y="2024045"/>
              <a:ext cx="734427" cy="1960867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828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227809" y="997741"/>
                    <a:pt x="252433" y="981404"/>
                  </a:cubicBezTo>
                  <a:cubicBezTo>
                    <a:pt x="261904" y="974064"/>
                    <a:pt x="273979" y="934051"/>
                    <a:pt x="254564" y="938076"/>
                  </a:cubicBezTo>
                  <a:cubicBezTo>
                    <a:pt x="225915" y="947073"/>
                    <a:pt x="173116" y="976669"/>
                    <a:pt x="147545" y="990875"/>
                  </a:cubicBezTo>
                  <a:cubicBezTo>
                    <a:pt x="137837" y="996321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4132937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">
            <a:extLst>
              <a:ext uri="{FF2B5EF4-FFF2-40B4-BE49-F238E27FC236}">
                <a16:creationId xmlns:a16="http://schemas.microsoft.com/office/drawing/2014/main" id="{386B2C13-5A85-417E-AEF8-996FADF9CC16}"/>
              </a:ext>
            </a:extLst>
          </p:cNvPr>
          <p:cNvSpPr/>
          <p:nvPr userDrawn="1"/>
        </p:nvSpPr>
        <p:spPr>
          <a:xfrm>
            <a:off x="2" y="0"/>
            <a:ext cx="9143999" cy="1782000"/>
          </a:xfrm>
          <a:custGeom>
            <a:avLst/>
            <a:gdLst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1574014 h 2376000"/>
              <a:gd name="connsiteX5" fmla="*/ 539552 w 9143999"/>
              <a:gd name="connsiteY5" fmla="*/ 2376000 h 2376000"/>
              <a:gd name="connsiteX6" fmla="*/ 0 w 9143999"/>
              <a:gd name="connsiteY6" fmla="*/ 2376000 h 2376000"/>
              <a:gd name="connsiteX7" fmla="*/ 0 w 9143999"/>
              <a:gd name="connsiteY7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2376000 h 2376000"/>
              <a:gd name="connsiteX5" fmla="*/ 0 w 9143999"/>
              <a:gd name="connsiteY5" fmla="*/ 2376000 h 2376000"/>
              <a:gd name="connsiteX6" fmla="*/ 0 w 9143999"/>
              <a:gd name="connsiteY6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539552 w 9143999"/>
              <a:gd name="connsiteY3" fmla="*/ 2376000 h 2376000"/>
              <a:gd name="connsiteX4" fmla="*/ 0 w 9143999"/>
              <a:gd name="connsiteY4" fmla="*/ 2376000 h 2376000"/>
              <a:gd name="connsiteX5" fmla="*/ 0 w 9143999"/>
              <a:gd name="connsiteY5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0 w 9143999"/>
              <a:gd name="connsiteY3" fmla="*/ 2376000 h 2376000"/>
              <a:gd name="connsiteX4" fmla="*/ 0 w 9143999"/>
              <a:gd name="connsiteY4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2376000">
                <a:moveTo>
                  <a:pt x="0" y="0"/>
                </a:moveTo>
                <a:lnTo>
                  <a:pt x="9143999" y="0"/>
                </a:lnTo>
                <a:lnTo>
                  <a:pt x="9143999" y="2376000"/>
                </a:lnTo>
                <a:lnTo>
                  <a:pt x="0" y="23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 dirty="0"/>
          </a:p>
        </p:txBody>
      </p:sp>
      <p:sp>
        <p:nvSpPr>
          <p:cNvPr id="18" name="직사각형 1">
            <a:extLst>
              <a:ext uri="{FF2B5EF4-FFF2-40B4-BE49-F238E27FC236}">
                <a16:creationId xmlns:a16="http://schemas.microsoft.com/office/drawing/2014/main" id="{486DB458-356C-4F0C-A601-034ACE45713A}"/>
              </a:ext>
            </a:extLst>
          </p:cNvPr>
          <p:cNvSpPr/>
          <p:nvPr userDrawn="1"/>
        </p:nvSpPr>
        <p:spPr>
          <a:xfrm>
            <a:off x="574765" y="1247497"/>
            <a:ext cx="2016000" cy="2253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C25BBD44-E30E-4A31-A913-0C185961A4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2765" y="1355573"/>
            <a:ext cx="1800000" cy="199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861E80-6678-4982-A9D8-0E0403096359}"/>
              </a:ext>
            </a:extLst>
          </p:cNvPr>
          <p:cNvSpPr/>
          <p:nvPr userDrawn="1"/>
        </p:nvSpPr>
        <p:spPr>
          <a:xfrm>
            <a:off x="0" y="0"/>
            <a:ext cx="5404108" cy="178199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5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211699-FA0D-4F4D-AE41-43D98EA13D02}"/>
              </a:ext>
            </a:extLst>
          </p:cNvPr>
          <p:cNvGrpSpPr/>
          <p:nvPr userDrawn="1"/>
        </p:nvGrpSpPr>
        <p:grpSpPr>
          <a:xfrm>
            <a:off x="7811710" y="1496536"/>
            <a:ext cx="1008695" cy="184517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3517EDD-BC26-4280-96E8-1130BB6B2552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528C0E-261E-4AA7-94CE-271A5504982D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49530E-E7BF-40F8-9FAE-1A1060591BB3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284A17-5081-4C6E-8DC2-6EFBA6EFCBC6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A5A8AFA-272C-4A8F-8FCB-4495E5F6689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10C909-0DE1-4807-8F9A-F312673372C1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84DA59-633E-4A29-A30D-7764544CADA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00DE9D1-C3AF-4C0E-B19C-4FB1DE3998AF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756898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7BABC97-97B7-40EB-B6B6-C07E0F6C2DF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7AB6E-35AE-4784-9CD2-5C629674D4B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4797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977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97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93592F-B858-4F5A-87CA-4EFF7853544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887702"/>
            <a:ext cx="2634241" cy="4102541"/>
          </a:xfrm>
          <a:custGeom>
            <a:avLst/>
            <a:gdLst>
              <a:gd name="connsiteX0" fmla="*/ 0 w 2828662"/>
              <a:gd name="connsiteY0" fmla="*/ 0 h 4405331"/>
              <a:gd name="connsiteX1" fmla="*/ 2828662 w 2828662"/>
              <a:gd name="connsiteY1" fmla="*/ 2202666 h 4405331"/>
              <a:gd name="connsiteX2" fmla="*/ 0 w 2828662"/>
              <a:gd name="connsiteY2" fmla="*/ 4405331 h 440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662" h="4405331">
                <a:moveTo>
                  <a:pt x="0" y="0"/>
                </a:moveTo>
                <a:lnTo>
                  <a:pt x="2828662" y="2202666"/>
                </a:lnTo>
                <a:lnTo>
                  <a:pt x="0" y="44053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2B7F1F1-7576-43C8-8B02-8D9D6595C6B6}"/>
              </a:ext>
            </a:extLst>
          </p:cNvPr>
          <p:cNvSpPr/>
          <p:nvPr userDrawn="1"/>
        </p:nvSpPr>
        <p:spPr>
          <a:xfrm rot="2283856">
            <a:off x="-858750" y="2455331"/>
            <a:ext cx="6781439" cy="380745"/>
          </a:xfrm>
          <a:custGeom>
            <a:avLst/>
            <a:gdLst>
              <a:gd name="connsiteX0" fmla="*/ 0 w 8508719"/>
              <a:gd name="connsiteY0" fmla="*/ 0 h 507660"/>
              <a:gd name="connsiteX1" fmla="*/ 8508719 w 8508719"/>
              <a:gd name="connsiteY1" fmla="*/ 0 h 507660"/>
              <a:gd name="connsiteX2" fmla="*/ 8382750 w 8508719"/>
              <a:gd name="connsiteY2" fmla="*/ 507660 h 507660"/>
              <a:gd name="connsiteX3" fmla="*/ 397545 w 8508719"/>
              <a:gd name="connsiteY3" fmla="*/ 507660 h 50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8719" h="507660">
                <a:moveTo>
                  <a:pt x="0" y="0"/>
                </a:moveTo>
                <a:lnTo>
                  <a:pt x="8508719" y="0"/>
                </a:lnTo>
                <a:lnTo>
                  <a:pt x="8382750" y="507660"/>
                </a:lnTo>
                <a:lnTo>
                  <a:pt x="397545" y="50766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8039C2-E1B0-4E55-85AC-2B71B79D8AE6}"/>
              </a:ext>
            </a:extLst>
          </p:cNvPr>
          <p:cNvSpPr/>
          <p:nvPr userDrawn="1"/>
        </p:nvSpPr>
        <p:spPr>
          <a:xfrm rot="19320000">
            <a:off x="4769986" y="2042406"/>
            <a:ext cx="5413823" cy="1513730"/>
          </a:xfrm>
          <a:custGeom>
            <a:avLst/>
            <a:gdLst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0 w 7218431"/>
              <a:gd name="connsiteY2" fmla="*/ 2018306 h 2018306"/>
              <a:gd name="connsiteX3" fmla="*/ 0 w 7218431"/>
              <a:gd name="connsiteY3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3423 w 7218431"/>
              <a:gd name="connsiteY2" fmla="*/ 2014099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1951 w 7218431"/>
              <a:gd name="connsiteY2" fmla="*/ 2002104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8431" h="2018306">
                <a:moveTo>
                  <a:pt x="7218431" y="0"/>
                </a:moveTo>
                <a:lnTo>
                  <a:pt x="5641558" y="2018306"/>
                </a:lnTo>
                <a:lnTo>
                  <a:pt x="131951" y="2002104"/>
                </a:lnTo>
                <a:lnTo>
                  <a:pt x="0" y="0"/>
                </a:lnTo>
                <a:lnTo>
                  <a:pt x="7218431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C73BDD-47B2-4716-B34E-A2A208CF0460}"/>
              </a:ext>
            </a:extLst>
          </p:cNvPr>
          <p:cNvSpPr/>
          <p:nvPr userDrawn="1"/>
        </p:nvSpPr>
        <p:spPr>
          <a:xfrm rot="2283856">
            <a:off x="-960932" y="2344202"/>
            <a:ext cx="7822921" cy="342900"/>
          </a:xfrm>
          <a:custGeom>
            <a:avLst/>
            <a:gdLst>
              <a:gd name="connsiteX0" fmla="*/ 0 w 9464629"/>
              <a:gd name="connsiteY0" fmla="*/ 0 h 457200"/>
              <a:gd name="connsiteX1" fmla="*/ 9464629 w 9464629"/>
              <a:gd name="connsiteY1" fmla="*/ 0 h 457200"/>
              <a:gd name="connsiteX2" fmla="*/ 9464629 w 9464629"/>
              <a:gd name="connsiteY2" fmla="*/ 19238 h 457200"/>
              <a:gd name="connsiteX3" fmla="*/ 9355955 w 9464629"/>
              <a:gd name="connsiteY3" fmla="*/ 457200 h 457200"/>
              <a:gd name="connsiteX4" fmla="*/ 358030 w 9464629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4629" h="457200">
                <a:moveTo>
                  <a:pt x="0" y="0"/>
                </a:moveTo>
                <a:lnTo>
                  <a:pt x="9464629" y="0"/>
                </a:lnTo>
                <a:lnTo>
                  <a:pt x="9464629" y="19238"/>
                </a:lnTo>
                <a:lnTo>
                  <a:pt x="9355955" y="457200"/>
                </a:lnTo>
                <a:lnTo>
                  <a:pt x="358030" y="4572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-1" y="0"/>
            <a:ext cx="9156943" cy="3842113"/>
          </a:xfrm>
          <a:custGeom>
            <a:avLst/>
            <a:gdLst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6557555 w 13115109"/>
              <a:gd name="connsiteY3" fmla="*/ 10245634 h 10245634"/>
              <a:gd name="connsiteX4" fmla="*/ 0 w 13115109"/>
              <a:gd name="connsiteY4" fmla="*/ 5122817 h 10245634"/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12187881 w 13115109"/>
              <a:gd name="connsiteY3" fmla="*/ 5839509 h 10245634"/>
              <a:gd name="connsiteX4" fmla="*/ 6557555 w 13115109"/>
              <a:gd name="connsiteY4" fmla="*/ 10245634 h 10245634"/>
              <a:gd name="connsiteX5" fmla="*/ 0 w 13115109"/>
              <a:gd name="connsiteY5" fmla="*/ 5122817 h 10245634"/>
              <a:gd name="connsiteX0" fmla="*/ 0 w 13115109"/>
              <a:gd name="connsiteY0" fmla="*/ 5196957 h 10319774"/>
              <a:gd name="connsiteX1" fmla="*/ 6483415 w 13115109"/>
              <a:gd name="connsiteY1" fmla="*/ 0 h 10319774"/>
              <a:gd name="connsiteX2" fmla="*/ 13115109 w 13115109"/>
              <a:gd name="connsiteY2" fmla="*/ 5196957 h 10319774"/>
              <a:gd name="connsiteX3" fmla="*/ 12187881 w 13115109"/>
              <a:gd name="connsiteY3" fmla="*/ 5913649 h 10319774"/>
              <a:gd name="connsiteX4" fmla="*/ 6557555 w 13115109"/>
              <a:gd name="connsiteY4" fmla="*/ 10319774 h 10319774"/>
              <a:gd name="connsiteX5" fmla="*/ 0 w 13115109"/>
              <a:gd name="connsiteY5" fmla="*/ 5196957 h 10319774"/>
              <a:gd name="connsiteX0" fmla="*/ 0 w 13115109"/>
              <a:gd name="connsiteY0" fmla="*/ 0 h 5122817"/>
              <a:gd name="connsiteX1" fmla="*/ 13115109 w 13115109"/>
              <a:gd name="connsiteY1" fmla="*/ 0 h 5122817"/>
              <a:gd name="connsiteX2" fmla="*/ 12187881 w 13115109"/>
              <a:gd name="connsiteY2" fmla="*/ 716692 h 5122817"/>
              <a:gd name="connsiteX3" fmla="*/ 6557555 w 13115109"/>
              <a:gd name="connsiteY3" fmla="*/ 5122817 h 5122817"/>
              <a:gd name="connsiteX4" fmla="*/ 0 w 13115109"/>
              <a:gd name="connsiteY4" fmla="*/ 0 h 5122817"/>
              <a:gd name="connsiteX0" fmla="*/ 0 w 12200709"/>
              <a:gd name="connsiteY0" fmla="*/ 0 h 5122817"/>
              <a:gd name="connsiteX1" fmla="*/ 12200709 w 12200709"/>
              <a:gd name="connsiteY1" fmla="*/ 42729 h 5122817"/>
              <a:gd name="connsiteX2" fmla="*/ 12187881 w 12200709"/>
              <a:gd name="connsiteY2" fmla="*/ 716692 h 5122817"/>
              <a:gd name="connsiteX3" fmla="*/ 6557555 w 12200709"/>
              <a:gd name="connsiteY3" fmla="*/ 5122817 h 5122817"/>
              <a:gd name="connsiteX4" fmla="*/ 0 w 12200709"/>
              <a:gd name="connsiteY4" fmla="*/ 0 h 5122817"/>
              <a:gd name="connsiteX0" fmla="*/ 0 w 12192164"/>
              <a:gd name="connsiteY0" fmla="*/ 17092 h 5139909"/>
              <a:gd name="connsiteX1" fmla="*/ 12192164 w 12192164"/>
              <a:gd name="connsiteY1" fmla="*/ 0 h 5139909"/>
              <a:gd name="connsiteX2" fmla="*/ 12187881 w 12192164"/>
              <a:gd name="connsiteY2" fmla="*/ 733784 h 5139909"/>
              <a:gd name="connsiteX3" fmla="*/ 6557555 w 12192164"/>
              <a:gd name="connsiteY3" fmla="*/ 5139909 h 5139909"/>
              <a:gd name="connsiteX4" fmla="*/ 0 w 12192164"/>
              <a:gd name="connsiteY4" fmla="*/ 17092 h 5139909"/>
              <a:gd name="connsiteX0" fmla="*/ 0 w 12188071"/>
              <a:gd name="connsiteY0" fmla="*/ 0 h 5122817"/>
              <a:gd name="connsiteX1" fmla="*/ 12183619 w 12188071"/>
              <a:gd name="connsiteY1" fmla="*/ 0 h 5122817"/>
              <a:gd name="connsiteX2" fmla="*/ 12187881 w 12188071"/>
              <a:gd name="connsiteY2" fmla="*/ 716692 h 5122817"/>
              <a:gd name="connsiteX3" fmla="*/ 6557555 w 12188071"/>
              <a:gd name="connsiteY3" fmla="*/ 5122817 h 5122817"/>
              <a:gd name="connsiteX4" fmla="*/ 0 w 12188071"/>
              <a:gd name="connsiteY4" fmla="*/ 0 h 5122817"/>
              <a:gd name="connsiteX0" fmla="*/ 0 w 12209257"/>
              <a:gd name="connsiteY0" fmla="*/ 0 h 5122817"/>
              <a:gd name="connsiteX1" fmla="*/ 12209257 w 12209257"/>
              <a:gd name="connsiteY1" fmla="*/ 0 h 5122817"/>
              <a:gd name="connsiteX2" fmla="*/ 12187881 w 12209257"/>
              <a:gd name="connsiteY2" fmla="*/ 716692 h 5122817"/>
              <a:gd name="connsiteX3" fmla="*/ 6557555 w 12209257"/>
              <a:gd name="connsiteY3" fmla="*/ 5122817 h 5122817"/>
              <a:gd name="connsiteX4" fmla="*/ 0 w 12209257"/>
              <a:gd name="connsiteY4" fmla="*/ 0 h 512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257" h="5122817">
                <a:moveTo>
                  <a:pt x="0" y="0"/>
                </a:moveTo>
                <a:lnTo>
                  <a:pt x="12209257" y="0"/>
                </a:lnTo>
                <a:cubicBezTo>
                  <a:pt x="12207829" y="244595"/>
                  <a:pt x="12189309" y="472097"/>
                  <a:pt x="12187881" y="716692"/>
                </a:cubicBezTo>
                <a:lnTo>
                  <a:pt x="6557555" y="51228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5983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53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863E6879-3D3D-4B8D-8E17-54B27ABBC78D}"/>
              </a:ext>
            </a:extLst>
          </p:cNvPr>
          <p:cNvSpPr/>
          <p:nvPr userDrawn="1"/>
        </p:nvSpPr>
        <p:spPr>
          <a:xfrm>
            <a:off x="1061" y="4229933"/>
            <a:ext cx="9142940" cy="15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lt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D6D1EC85-C34A-41EA-8A1B-CBFA1A421221}"/>
              </a:ext>
            </a:extLst>
          </p:cNvPr>
          <p:cNvSpPr/>
          <p:nvPr userDrawn="1"/>
        </p:nvSpPr>
        <p:spPr>
          <a:xfrm>
            <a:off x="1061" y="4479421"/>
            <a:ext cx="9142940" cy="156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lt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87CDAD-F245-4334-BA62-CA52A34B6750}"/>
              </a:ext>
            </a:extLst>
          </p:cNvPr>
          <p:cNvSpPr/>
          <p:nvPr userDrawn="1"/>
        </p:nvSpPr>
        <p:spPr>
          <a:xfrm>
            <a:off x="1061" y="3980446"/>
            <a:ext cx="9142940" cy="156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lt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237C9FC-4BDE-48E4-A6B7-10D72EA31132}"/>
              </a:ext>
            </a:extLst>
          </p:cNvPr>
          <p:cNvSpPr/>
          <p:nvPr userDrawn="1"/>
        </p:nvSpPr>
        <p:spPr>
          <a:xfrm>
            <a:off x="1061" y="3730958"/>
            <a:ext cx="9142940" cy="156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89665-D9AB-4330-A9F8-08880DA2BA4D}"/>
              </a:ext>
            </a:extLst>
          </p:cNvPr>
          <p:cNvGrpSpPr/>
          <p:nvPr userDrawn="1"/>
        </p:nvGrpSpPr>
        <p:grpSpPr>
          <a:xfrm>
            <a:off x="5184768" y="1309692"/>
            <a:ext cx="3446567" cy="3627407"/>
            <a:chOff x="6913023" y="1746256"/>
            <a:chExt cx="4595423" cy="483654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CAD33D-DF83-4256-88BF-BFBF8DE429F4}"/>
                </a:ext>
              </a:extLst>
            </p:cNvPr>
            <p:cNvSpPr/>
            <p:nvPr userDrawn="1"/>
          </p:nvSpPr>
          <p:spPr>
            <a:xfrm>
              <a:off x="7290394" y="6116990"/>
              <a:ext cx="4218052" cy="46580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5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256DA6-5F47-4344-9C49-C5EC06F00A1B}"/>
                </a:ext>
              </a:extLst>
            </p:cNvPr>
            <p:cNvGrpSpPr/>
            <p:nvPr userDrawn="1"/>
          </p:nvGrpSpPr>
          <p:grpSpPr>
            <a:xfrm>
              <a:off x="6913023" y="1746256"/>
              <a:ext cx="4495597" cy="4687678"/>
              <a:chOff x="6446339" y="1280897"/>
              <a:chExt cx="4320717" cy="528517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95B1646-B88A-4FF4-A6BF-BF6D3A4E2670}"/>
                  </a:ext>
                </a:extLst>
              </p:cNvPr>
              <p:cNvSpPr/>
              <p:nvPr/>
            </p:nvSpPr>
            <p:spPr>
              <a:xfrm>
                <a:off x="7360122" y="5629227"/>
                <a:ext cx="2033648" cy="936848"/>
              </a:xfrm>
              <a:custGeom>
                <a:avLst/>
                <a:gdLst>
                  <a:gd name="connsiteX0" fmla="*/ 448273 w 847725"/>
                  <a:gd name="connsiteY0" fmla="*/ 7144 h 390525"/>
                  <a:gd name="connsiteX1" fmla="*/ 464466 w 847725"/>
                  <a:gd name="connsiteY1" fmla="*/ 184309 h 390525"/>
                  <a:gd name="connsiteX2" fmla="*/ 452083 w 847725"/>
                  <a:gd name="connsiteY2" fmla="*/ 224314 h 390525"/>
                  <a:gd name="connsiteX3" fmla="*/ 352071 w 847725"/>
                  <a:gd name="connsiteY3" fmla="*/ 269081 h 390525"/>
                  <a:gd name="connsiteX4" fmla="*/ 30126 w 847725"/>
                  <a:gd name="connsiteY4" fmla="*/ 283369 h 390525"/>
                  <a:gd name="connsiteX5" fmla="*/ 7266 w 847725"/>
                  <a:gd name="connsiteY5" fmla="*/ 285274 h 390525"/>
                  <a:gd name="connsiteX6" fmla="*/ 12981 w 847725"/>
                  <a:gd name="connsiteY6" fmla="*/ 292894 h 390525"/>
                  <a:gd name="connsiteX7" fmla="*/ 439701 w 847725"/>
                  <a:gd name="connsiteY7" fmla="*/ 384334 h 390525"/>
                  <a:gd name="connsiteX8" fmla="*/ 455893 w 847725"/>
                  <a:gd name="connsiteY8" fmla="*/ 385286 h 390525"/>
                  <a:gd name="connsiteX9" fmla="*/ 829273 w 847725"/>
                  <a:gd name="connsiteY9" fmla="*/ 321469 h 390525"/>
                  <a:gd name="connsiteX10" fmla="*/ 797841 w 847725"/>
                  <a:gd name="connsiteY10" fmla="*/ 52864 h 390525"/>
                  <a:gd name="connsiteX11" fmla="*/ 448273 w 847725"/>
                  <a:gd name="connsiteY11" fmla="*/ 7144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7725" h="390525">
                    <a:moveTo>
                      <a:pt x="448273" y="7144"/>
                    </a:moveTo>
                    <a:cubicBezTo>
                      <a:pt x="460656" y="89059"/>
                      <a:pt x="469228" y="136684"/>
                      <a:pt x="464466" y="184309"/>
                    </a:cubicBezTo>
                    <a:cubicBezTo>
                      <a:pt x="463513" y="196691"/>
                      <a:pt x="460656" y="208121"/>
                      <a:pt x="452083" y="224314"/>
                    </a:cubicBezTo>
                    <a:cubicBezTo>
                      <a:pt x="433033" y="261461"/>
                      <a:pt x="379693" y="268129"/>
                      <a:pt x="352071" y="269081"/>
                    </a:cubicBezTo>
                    <a:cubicBezTo>
                      <a:pt x="256821" y="270986"/>
                      <a:pt x="63463" y="282416"/>
                      <a:pt x="30126" y="283369"/>
                    </a:cubicBezTo>
                    <a:cubicBezTo>
                      <a:pt x="26316" y="283369"/>
                      <a:pt x="5361" y="283369"/>
                      <a:pt x="7266" y="285274"/>
                    </a:cubicBezTo>
                    <a:cubicBezTo>
                      <a:pt x="8218" y="286226"/>
                      <a:pt x="12981" y="292894"/>
                      <a:pt x="12981" y="292894"/>
                    </a:cubicBezTo>
                    <a:cubicBezTo>
                      <a:pt x="24411" y="308134"/>
                      <a:pt x="381598" y="373856"/>
                      <a:pt x="439701" y="384334"/>
                    </a:cubicBezTo>
                    <a:cubicBezTo>
                      <a:pt x="445416" y="385286"/>
                      <a:pt x="450178" y="385286"/>
                      <a:pt x="455893" y="385286"/>
                    </a:cubicBezTo>
                    <a:cubicBezTo>
                      <a:pt x="508281" y="381476"/>
                      <a:pt x="794983" y="355759"/>
                      <a:pt x="829273" y="321469"/>
                    </a:cubicBezTo>
                    <a:cubicBezTo>
                      <a:pt x="870231" y="279559"/>
                      <a:pt x="827368" y="142399"/>
                      <a:pt x="797841" y="52864"/>
                    </a:cubicBezTo>
                    <a:cubicBezTo>
                      <a:pt x="810223" y="42386"/>
                      <a:pt x="634963" y="21431"/>
                      <a:pt x="448273" y="7144"/>
                    </a:cubicBez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47EF8D4-721A-4155-8A86-A79CC8729956}"/>
                  </a:ext>
                </a:extLst>
              </p:cNvPr>
              <p:cNvSpPr/>
              <p:nvPr/>
            </p:nvSpPr>
            <p:spPr>
              <a:xfrm>
                <a:off x="7358820" y="5629227"/>
                <a:ext cx="1987948" cy="913998"/>
              </a:xfrm>
              <a:custGeom>
                <a:avLst/>
                <a:gdLst>
                  <a:gd name="connsiteX0" fmla="*/ 436434 w 828675"/>
                  <a:gd name="connsiteY0" fmla="*/ 7144 h 381000"/>
                  <a:gd name="connsiteX1" fmla="*/ 452626 w 828675"/>
                  <a:gd name="connsiteY1" fmla="*/ 178594 h 381000"/>
                  <a:gd name="connsiteX2" fmla="*/ 440244 w 828675"/>
                  <a:gd name="connsiteY2" fmla="*/ 217646 h 381000"/>
                  <a:gd name="connsiteX3" fmla="*/ 342136 w 828675"/>
                  <a:gd name="connsiteY3" fmla="*/ 260509 h 381000"/>
                  <a:gd name="connsiteX4" fmla="*/ 11619 w 828675"/>
                  <a:gd name="connsiteY4" fmla="*/ 281464 h 381000"/>
                  <a:gd name="connsiteX5" fmla="*/ 428814 w 828675"/>
                  <a:gd name="connsiteY5" fmla="*/ 372904 h 381000"/>
                  <a:gd name="connsiteX6" fmla="*/ 444054 w 828675"/>
                  <a:gd name="connsiteY6" fmla="*/ 373856 h 381000"/>
                  <a:gd name="connsiteX7" fmla="*/ 813624 w 828675"/>
                  <a:gd name="connsiteY7" fmla="*/ 311944 h 381000"/>
                  <a:gd name="connsiteX8" fmla="*/ 782191 w 828675"/>
                  <a:gd name="connsiteY8" fmla="*/ 52864 h 381000"/>
                  <a:gd name="connsiteX9" fmla="*/ 436434 w 828675"/>
                  <a:gd name="connsiteY9" fmla="*/ 714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8675" h="381000">
                    <a:moveTo>
                      <a:pt x="436434" y="7144"/>
                    </a:moveTo>
                    <a:cubicBezTo>
                      <a:pt x="448816" y="86201"/>
                      <a:pt x="457389" y="131921"/>
                      <a:pt x="452626" y="178594"/>
                    </a:cubicBezTo>
                    <a:cubicBezTo>
                      <a:pt x="451674" y="190976"/>
                      <a:pt x="448816" y="201454"/>
                      <a:pt x="440244" y="217646"/>
                    </a:cubicBezTo>
                    <a:cubicBezTo>
                      <a:pt x="421194" y="252889"/>
                      <a:pt x="367854" y="260509"/>
                      <a:pt x="342136" y="260509"/>
                    </a:cubicBezTo>
                    <a:cubicBezTo>
                      <a:pt x="269746" y="262414"/>
                      <a:pt x="43051" y="274796"/>
                      <a:pt x="11619" y="281464"/>
                    </a:cubicBezTo>
                    <a:cubicBezTo>
                      <a:pt x="-39816" y="292894"/>
                      <a:pt x="367854" y="362426"/>
                      <a:pt x="428814" y="372904"/>
                    </a:cubicBezTo>
                    <a:cubicBezTo>
                      <a:pt x="433576" y="373856"/>
                      <a:pt x="439291" y="373856"/>
                      <a:pt x="444054" y="373856"/>
                    </a:cubicBezTo>
                    <a:cubicBezTo>
                      <a:pt x="494536" y="370046"/>
                      <a:pt x="779334" y="346234"/>
                      <a:pt x="813624" y="311944"/>
                    </a:cubicBezTo>
                    <a:cubicBezTo>
                      <a:pt x="853629" y="271939"/>
                      <a:pt x="811719" y="139541"/>
                      <a:pt x="782191" y="52864"/>
                    </a:cubicBezTo>
                    <a:cubicBezTo>
                      <a:pt x="793621" y="41434"/>
                      <a:pt x="620266" y="20479"/>
                      <a:pt x="436434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4B13E32-F740-42E2-9A70-BBCCCB2337B8}"/>
                  </a:ext>
                </a:extLst>
              </p:cNvPr>
              <p:cNvSpPr/>
              <p:nvPr/>
            </p:nvSpPr>
            <p:spPr>
              <a:xfrm>
                <a:off x="6448412" y="1280897"/>
                <a:ext cx="4318644" cy="4592842"/>
              </a:xfrm>
              <a:custGeom>
                <a:avLst/>
                <a:gdLst>
                  <a:gd name="connsiteX0" fmla="*/ 1610322 w 1800225"/>
                  <a:gd name="connsiteY0" fmla="*/ 1912136 h 1914525"/>
                  <a:gd name="connsiteX1" fmla="*/ 53937 w 1800225"/>
                  <a:gd name="connsiteY1" fmla="*/ 1736876 h 1914525"/>
                  <a:gd name="connsiteX2" fmla="*/ 7264 w 1800225"/>
                  <a:gd name="connsiteY2" fmla="*/ 1681631 h 1914525"/>
                  <a:gd name="connsiteX3" fmla="*/ 66319 w 1800225"/>
                  <a:gd name="connsiteY3" fmla="*/ 529106 h 1914525"/>
                  <a:gd name="connsiteX4" fmla="*/ 107277 w 1800225"/>
                  <a:gd name="connsiteY4" fmla="*/ 432903 h 1914525"/>
                  <a:gd name="connsiteX5" fmla="*/ 1729384 w 1800225"/>
                  <a:gd name="connsiteY5" fmla="*/ 9041 h 1914525"/>
                  <a:gd name="connsiteX6" fmla="*/ 1797012 w 1800225"/>
                  <a:gd name="connsiteY6" fmla="*/ 63333 h 1914525"/>
                  <a:gd name="connsiteX7" fmla="*/ 1691284 w 1800225"/>
                  <a:gd name="connsiteY7" fmla="*/ 1844508 h 1914525"/>
                  <a:gd name="connsiteX8" fmla="*/ 1610322 w 1800225"/>
                  <a:gd name="connsiteY8" fmla="*/ 1912136 h 191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0225" h="1914525">
                    <a:moveTo>
                      <a:pt x="1610322" y="1912136"/>
                    </a:moveTo>
                    <a:lnTo>
                      <a:pt x="53937" y="1736876"/>
                    </a:lnTo>
                    <a:cubicBezTo>
                      <a:pt x="26314" y="1734018"/>
                      <a:pt x="5359" y="1709253"/>
                      <a:pt x="7264" y="1681631"/>
                    </a:cubicBezTo>
                    <a:lnTo>
                      <a:pt x="66319" y="529106"/>
                    </a:lnTo>
                    <a:cubicBezTo>
                      <a:pt x="68224" y="458621"/>
                      <a:pt x="84417" y="438618"/>
                      <a:pt x="107277" y="432903"/>
                    </a:cubicBezTo>
                    <a:lnTo>
                      <a:pt x="1729384" y="9041"/>
                    </a:lnTo>
                    <a:cubicBezTo>
                      <a:pt x="1764627" y="-484"/>
                      <a:pt x="1798917" y="27138"/>
                      <a:pt x="1797012" y="63333"/>
                    </a:cubicBezTo>
                    <a:lnTo>
                      <a:pt x="1691284" y="1844508"/>
                    </a:lnTo>
                    <a:cubicBezTo>
                      <a:pt x="1687474" y="1885466"/>
                      <a:pt x="1651279" y="1915946"/>
                      <a:pt x="1610322" y="191213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1594EE1-A094-412B-9C8D-09609002532A}"/>
                  </a:ext>
                </a:extLst>
              </p:cNvPr>
              <p:cNvSpPr/>
              <p:nvPr/>
            </p:nvSpPr>
            <p:spPr>
              <a:xfrm>
                <a:off x="6464696" y="1280897"/>
                <a:ext cx="4250094" cy="3998744"/>
              </a:xfrm>
              <a:custGeom>
                <a:avLst/>
                <a:gdLst>
                  <a:gd name="connsiteX0" fmla="*/ 1678781 w 1771650"/>
                  <a:gd name="connsiteY0" fmla="*/ 1664486 h 1666875"/>
                  <a:gd name="connsiteX1" fmla="*/ 7144 w 1771650"/>
                  <a:gd name="connsiteY1" fmla="*/ 1552091 h 1666875"/>
                  <a:gd name="connsiteX2" fmla="*/ 58579 w 1771650"/>
                  <a:gd name="connsiteY2" fmla="*/ 482433 h 1666875"/>
                  <a:gd name="connsiteX3" fmla="*/ 98584 w 1771650"/>
                  <a:gd name="connsiteY3" fmla="*/ 432903 h 1666875"/>
                  <a:gd name="connsiteX4" fmla="*/ 1705451 w 1771650"/>
                  <a:gd name="connsiteY4" fmla="*/ 9041 h 1666875"/>
                  <a:gd name="connsiteX5" fmla="*/ 1772126 w 1771650"/>
                  <a:gd name="connsiteY5" fmla="*/ 63333 h 1666875"/>
                  <a:gd name="connsiteX6" fmla="*/ 1678781 w 1771650"/>
                  <a:gd name="connsiteY6" fmla="*/ 1664486 h 166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0" h="1666875">
                    <a:moveTo>
                      <a:pt x="1678781" y="1664486"/>
                    </a:moveTo>
                    <a:lnTo>
                      <a:pt x="7144" y="1552091"/>
                    </a:lnTo>
                    <a:lnTo>
                      <a:pt x="58579" y="482433"/>
                    </a:lnTo>
                    <a:cubicBezTo>
                      <a:pt x="59531" y="459573"/>
                      <a:pt x="75724" y="439571"/>
                      <a:pt x="98584" y="432903"/>
                    </a:cubicBezTo>
                    <a:lnTo>
                      <a:pt x="1705451" y="9041"/>
                    </a:lnTo>
                    <a:cubicBezTo>
                      <a:pt x="1740694" y="-484"/>
                      <a:pt x="1774984" y="27138"/>
                      <a:pt x="1772126" y="63333"/>
                    </a:cubicBezTo>
                    <a:lnTo>
                      <a:pt x="1678781" y="1664486"/>
                    </a:ln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34864C7-7210-4707-B490-5D1340DA7C14}"/>
                  </a:ext>
                </a:extLst>
              </p:cNvPr>
              <p:cNvSpPr/>
              <p:nvPr/>
            </p:nvSpPr>
            <p:spPr>
              <a:xfrm>
                <a:off x="6572092" y="1577928"/>
                <a:ext cx="3907345" cy="3404644"/>
              </a:xfrm>
              <a:custGeom>
                <a:avLst/>
                <a:gdLst>
                  <a:gd name="connsiteX0" fmla="*/ 1539716 w 1628775"/>
                  <a:gd name="connsiteY0" fmla="*/ 1416844 h 1419225"/>
                  <a:gd name="connsiteX1" fmla="*/ 7144 w 1628775"/>
                  <a:gd name="connsiteY1" fmla="*/ 1357789 h 1419225"/>
                  <a:gd name="connsiteX2" fmla="*/ 57626 w 1628775"/>
                  <a:gd name="connsiteY2" fmla="*/ 363379 h 1419225"/>
                  <a:gd name="connsiteX3" fmla="*/ 1628299 w 1628775"/>
                  <a:gd name="connsiteY3" fmla="*/ 7144 h 141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775" h="1419225">
                    <a:moveTo>
                      <a:pt x="1539716" y="1416844"/>
                    </a:moveTo>
                    <a:lnTo>
                      <a:pt x="7144" y="1357789"/>
                    </a:lnTo>
                    <a:lnTo>
                      <a:pt x="57626" y="363379"/>
                    </a:lnTo>
                    <a:lnTo>
                      <a:pt x="1628299" y="7144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870821-1E5F-40DA-AB75-DEB54C0CADDC}"/>
                  </a:ext>
                </a:extLst>
              </p:cNvPr>
              <p:cNvSpPr/>
              <p:nvPr/>
            </p:nvSpPr>
            <p:spPr>
              <a:xfrm>
                <a:off x="6446339" y="4996281"/>
                <a:ext cx="4044444" cy="868298"/>
              </a:xfrm>
              <a:custGeom>
                <a:avLst/>
                <a:gdLst>
                  <a:gd name="connsiteX0" fmla="*/ 13844 w 1685925"/>
                  <a:gd name="connsiteY0" fmla="*/ 7144 h 361950"/>
                  <a:gd name="connsiteX1" fmla="*/ 7176 w 1685925"/>
                  <a:gd name="connsiteY1" fmla="*/ 133826 h 361950"/>
                  <a:gd name="connsiteX2" fmla="*/ 53849 w 1685925"/>
                  <a:gd name="connsiteY2" fmla="*/ 189071 h 361950"/>
                  <a:gd name="connsiteX3" fmla="*/ 1597851 w 1685925"/>
                  <a:gd name="connsiteY3" fmla="*/ 363379 h 361950"/>
                  <a:gd name="connsiteX4" fmla="*/ 1675956 w 1685925"/>
                  <a:gd name="connsiteY4" fmla="*/ 296704 h 361950"/>
                  <a:gd name="connsiteX5" fmla="*/ 1686434 w 1685925"/>
                  <a:gd name="connsiteY5" fmla="*/ 111919 h 361950"/>
                  <a:gd name="connsiteX6" fmla="*/ 13844 w 1685925"/>
                  <a:gd name="connsiteY6" fmla="*/ 714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925" h="361950">
                    <a:moveTo>
                      <a:pt x="13844" y="7144"/>
                    </a:moveTo>
                    <a:lnTo>
                      <a:pt x="7176" y="133826"/>
                    </a:lnTo>
                    <a:cubicBezTo>
                      <a:pt x="6224" y="161449"/>
                      <a:pt x="26226" y="186214"/>
                      <a:pt x="53849" y="189071"/>
                    </a:cubicBezTo>
                    <a:lnTo>
                      <a:pt x="1597851" y="363379"/>
                    </a:lnTo>
                    <a:cubicBezTo>
                      <a:pt x="1637856" y="368141"/>
                      <a:pt x="1674051" y="337661"/>
                      <a:pt x="1675956" y="296704"/>
                    </a:cubicBezTo>
                    <a:lnTo>
                      <a:pt x="1686434" y="111919"/>
                    </a:lnTo>
                    <a:lnTo>
                      <a:pt x="13844" y="7144"/>
                    </a:ln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4B58FF-E90D-4714-A9BD-1B1FFDB78E46}"/>
                  </a:ext>
                </a:extLst>
              </p:cNvPr>
              <p:cNvSpPr/>
              <p:nvPr/>
            </p:nvSpPr>
            <p:spPr>
              <a:xfrm>
                <a:off x="7715310" y="1593115"/>
                <a:ext cx="2775473" cy="3394037"/>
              </a:xfrm>
              <a:custGeom>
                <a:avLst/>
                <a:gdLst>
                  <a:gd name="connsiteX0" fmla="*/ 1425389 w 2775473"/>
                  <a:gd name="connsiteY0" fmla="*/ 306593 h 3394037"/>
                  <a:gd name="connsiteX1" fmla="*/ 2775473 w 2775473"/>
                  <a:gd name="connsiteY1" fmla="*/ 0 h 3394037"/>
                  <a:gd name="connsiteX2" fmla="*/ 2565699 w 2775473"/>
                  <a:gd name="connsiteY2" fmla="*/ 3394037 h 3394037"/>
                  <a:gd name="connsiteX3" fmla="*/ 0 w 2775473"/>
                  <a:gd name="connsiteY3" fmla="*/ 3281082 h 3394037"/>
                  <a:gd name="connsiteX4" fmla="*/ 1425389 w 2775473"/>
                  <a:gd name="connsiteY4" fmla="*/ 306593 h 3394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5473" h="3394037">
                    <a:moveTo>
                      <a:pt x="1425389" y="306593"/>
                    </a:moveTo>
                    <a:lnTo>
                      <a:pt x="2775473" y="0"/>
                    </a:lnTo>
                    <a:lnTo>
                      <a:pt x="2565699" y="3394037"/>
                    </a:lnTo>
                    <a:lnTo>
                      <a:pt x="0" y="3281082"/>
                    </a:lnTo>
                    <a:lnTo>
                      <a:pt x="1425389" y="306593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05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57702FD-7907-484A-9E52-2C12EFFD11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65212" y="1492081"/>
            <a:ext cx="3135535" cy="2298935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B86775-83F3-4195-80F1-8A2759152282}"/>
              </a:ext>
            </a:extLst>
          </p:cNvPr>
          <p:cNvSpPr/>
          <p:nvPr userDrawn="1"/>
        </p:nvSpPr>
        <p:spPr>
          <a:xfrm>
            <a:off x="0" y="0"/>
            <a:ext cx="9144000" cy="871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794EC73-4B3C-4A64-A77B-50EE9B8F77E3}"/>
              </a:ext>
            </a:extLst>
          </p:cNvPr>
          <p:cNvSpPr/>
          <p:nvPr userDrawn="1"/>
        </p:nvSpPr>
        <p:spPr>
          <a:xfrm>
            <a:off x="1" y="0"/>
            <a:ext cx="3015503" cy="99435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5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D07E121-9E3D-438E-8925-11F00717BC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327" y="194433"/>
            <a:ext cx="8529218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8048F8-EB4B-4CD3-91EC-2762EF3B92E5}"/>
              </a:ext>
            </a:extLst>
          </p:cNvPr>
          <p:cNvGrpSpPr/>
          <p:nvPr userDrawn="1"/>
        </p:nvGrpSpPr>
        <p:grpSpPr>
          <a:xfrm>
            <a:off x="7811710" y="569068"/>
            <a:ext cx="1008695" cy="184517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7EE01C-02B6-4D28-911B-B27DA8E1CFBB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28E3D4-2E52-49F0-9422-22A857B5BFCE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3F7D513-9F0F-44FE-A7E4-C1F93A6BF5EC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BC0977-B322-4EF1-BDEA-A7F5F00BB6C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FD96A06-E87D-498F-B0EB-FEA6AF24ED1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D2254EB-6F01-4447-8C05-CFB1E5153C79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29750E-2CE9-41C0-B30E-D2BC92FFAF3A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DE8502-19B8-440E-B0E5-08235BF82F71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6984411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563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F641F91-25A9-4FA6-A3C2-13007BB413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9305" y="0"/>
            <a:ext cx="7454696" cy="5143500"/>
          </a:xfrm>
          <a:custGeom>
            <a:avLst/>
            <a:gdLst>
              <a:gd name="connsiteX0" fmla="*/ 2596922 w 9939595"/>
              <a:gd name="connsiteY0" fmla="*/ 0 h 6858000"/>
              <a:gd name="connsiteX1" fmla="*/ 9939595 w 9939595"/>
              <a:gd name="connsiteY1" fmla="*/ 0 h 6858000"/>
              <a:gd name="connsiteX2" fmla="*/ 9939595 w 9939595"/>
              <a:gd name="connsiteY2" fmla="*/ 6858000 h 6858000"/>
              <a:gd name="connsiteX3" fmla="*/ 0 w 9939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9595" h="6858000">
                <a:moveTo>
                  <a:pt x="2596922" y="0"/>
                </a:moveTo>
                <a:lnTo>
                  <a:pt x="9939595" y="0"/>
                </a:lnTo>
                <a:lnTo>
                  <a:pt x="9939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54709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311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1EAEB9F-11FD-4A38-A858-5235F8507B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6478" y="413875"/>
            <a:ext cx="3988265" cy="313915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337EED-6D2F-4724-A299-87463BE129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59257" y="1600650"/>
            <a:ext cx="3988265" cy="313915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35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9963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393502-3B0A-4617-8940-13A1621386DB}"/>
              </a:ext>
            </a:extLst>
          </p:cNvPr>
          <p:cNvGrpSpPr/>
          <p:nvPr userDrawn="1"/>
        </p:nvGrpSpPr>
        <p:grpSpPr>
          <a:xfrm>
            <a:off x="265712" y="275270"/>
            <a:ext cx="8612576" cy="4592960"/>
            <a:chOff x="385763" y="417483"/>
            <a:chExt cx="11483434" cy="612394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98825A-73CE-480A-98B7-146B8CA1EDA1}"/>
                </a:ext>
              </a:extLst>
            </p:cNvPr>
            <p:cNvSpPr/>
            <p:nvPr/>
          </p:nvSpPr>
          <p:spPr>
            <a:xfrm>
              <a:off x="507673" y="5706198"/>
              <a:ext cx="2431179" cy="711464"/>
            </a:xfrm>
            <a:custGeom>
              <a:avLst/>
              <a:gdLst>
                <a:gd name="connsiteX0" fmla="*/ 1869917 w 2431179"/>
                <a:gd name="connsiteY0" fmla="*/ 657156 h 711464"/>
                <a:gd name="connsiteX1" fmla="*/ 1858596 w 2431179"/>
                <a:gd name="connsiteY1" fmla="*/ 661322 h 711464"/>
                <a:gd name="connsiteX2" fmla="*/ 1882488 w 2431179"/>
                <a:gd name="connsiteY2" fmla="*/ 659655 h 711464"/>
                <a:gd name="connsiteX3" fmla="*/ 1869917 w 2431179"/>
                <a:gd name="connsiteY3" fmla="*/ 657156 h 711464"/>
                <a:gd name="connsiteX4" fmla="*/ 2188629 w 2431179"/>
                <a:gd name="connsiteY4" fmla="*/ 636318 h 711464"/>
                <a:gd name="connsiteX5" fmla="*/ 2186959 w 2431179"/>
                <a:gd name="connsiteY5" fmla="*/ 659655 h 711464"/>
                <a:gd name="connsiteX6" fmla="*/ 2189739 w 2431179"/>
                <a:gd name="connsiteY6" fmla="*/ 682991 h 711464"/>
                <a:gd name="connsiteX7" fmla="*/ 2204740 w 2431179"/>
                <a:gd name="connsiteY7" fmla="*/ 679101 h 711464"/>
                <a:gd name="connsiteX8" fmla="*/ 2216409 w 2431179"/>
                <a:gd name="connsiteY8" fmla="*/ 649099 h 711464"/>
                <a:gd name="connsiteX9" fmla="*/ 2188629 w 2431179"/>
                <a:gd name="connsiteY9" fmla="*/ 636318 h 711464"/>
                <a:gd name="connsiteX10" fmla="*/ 22634 w 2431179"/>
                <a:gd name="connsiteY10" fmla="*/ 445799 h 711464"/>
                <a:gd name="connsiteX11" fmla="*/ 17313 w 2431179"/>
                <a:gd name="connsiteY11" fmla="*/ 446302 h 711464"/>
                <a:gd name="connsiteX12" fmla="*/ 14535 w 2431179"/>
                <a:gd name="connsiteY12" fmla="*/ 485750 h 711464"/>
                <a:gd name="connsiteX13" fmla="*/ 32869 w 2431179"/>
                <a:gd name="connsiteY13" fmla="*/ 464081 h 711464"/>
                <a:gd name="connsiteX14" fmla="*/ 22634 w 2431179"/>
                <a:gd name="connsiteY14" fmla="*/ 445799 h 711464"/>
                <a:gd name="connsiteX15" fmla="*/ 89 w 2431179"/>
                <a:gd name="connsiteY15" fmla="*/ 0 h 711464"/>
                <a:gd name="connsiteX16" fmla="*/ 85098 w 2431179"/>
                <a:gd name="connsiteY16" fmla="*/ 0 h 711464"/>
                <a:gd name="connsiteX17" fmla="*/ 85098 w 2431179"/>
                <a:gd name="connsiteY17" fmla="*/ 508529 h 711464"/>
                <a:gd name="connsiteX18" fmla="*/ 202331 w 2431179"/>
                <a:gd name="connsiteY18" fmla="*/ 624095 h 711464"/>
                <a:gd name="connsiteX19" fmla="*/ 522916 w 2431179"/>
                <a:gd name="connsiteY19" fmla="*/ 622429 h 711464"/>
                <a:gd name="connsiteX20" fmla="*/ 585700 w 2431179"/>
                <a:gd name="connsiteY20" fmla="*/ 646319 h 711464"/>
                <a:gd name="connsiteX21" fmla="*/ 590145 w 2431179"/>
                <a:gd name="connsiteY21" fmla="*/ 625207 h 711464"/>
                <a:gd name="connsiteX22" fmla="*/ 634593 w 2431179"/>
                <a:gd name="connsiteY22" fmla="*/ 624652 h 711464"/>
                <a:gd name="connsiteX23" fmla="*/ 657928 w 2431179"/>
                <a:gd name="connsiteY23" fmla="*/ 637431 h 711464"/>
                <a:gd name="connsiteX24" fmla="*/ 677374 w 2431179"/>
                <a:gd name="connsiteY24" fmla="*/ 680211 h 711464"/>
                <a:gd name="connsiteX25" fmla="*/ 691820 w 2431179"/>
                <a:gd name="connsiteY25" fmla="*/ 688547 h 711464"/>
                <a:gd name="connsiteX26" fmla="*/ 696265 w 2431179"/>
                <a:gd name="connsiteY26" fmla="*/ 675211 h 711464"/>
                <a:gd name="connsiteX27" fmla="*/ 706821 w 2431179"/>
                <a:gd name="connsiteY27" fmla="*/ 662432 h 711464"/>
                <a:gd name="connsiteX28" fmla="*/ 745714 w 2431179"/>
                <a:gd name="connsiteY28" fmla="*/ 635763 h 711464"/>
                <a:gd name="connsiteX29" fmla="*/ 774051 w 2431179"/>
                <a:gd name="connsiteY29" fmla="*/ 622985 h 711464"/>
                <a:gd name="connsiteX30" fmla="*/ 1352994 w 2431179"/>
                <a:gd name="connsiteY30" fmla="*/ 623540 h 711464"/>
                <a:gd name="connsiteX31" fmla="*/ 1377440 w 2431179"/>
                <a:gd name="connsiteY31" fmla="*/ 639653 h 711464"/>
                <a:gd name="connsiteX32" fmla="*/ 1396331 w 2431179"/>
                <a:gd name="connsiteY32" fmla="*/ 636318 h 711464"/>
                <a:gd name="connsiteX33" fmla="*/ 1420778 w 2431179"/>
                <a:gd name="connsiteY33" fmla="*/ 623540 h 711464"/>
                <a:gd name="connsiteX34" fmla="*/ 1635243 w 2431179"/>
                <a:gd name="connsiteY34" fmla="*/ 624095 h 711464"/>
                <a:gd name="connsiteX35" fmla="*/ 1644132 w 2431179"/>
                <a:gd name="connsiteY35" fmla="*/ 641319 h 711464"/>
                <a:gd name="connsiteX36" fmla="*/ 1661355 w 2431179"/>
                <a:gd name="connsiteY36" fmla="*/ 626318 h 711464"/>
                <a:gd name="connsiteX37" fmla="*/ 1679134 w 2431179"/>
                <a:gd name="connsiteY37" fmla="*/ 646876 h 711464"/>
                <a:gd name="connsiteX38" fmla="*/ 1708026 w 2431179"/>
                <a:gd name="connsiteY38" fmla="*/ 623540 h 711464"/>
                <a:gd name="connsiteX39" fmla="*/ 1817483 w 2431179"/>
                <a:gd name="connsiteY39" fmla="*/ 624095 h 711464"/>
                <a:gd name="connsiteX40" fmla="*/ 1835817 w 2431179"/>
                <a:gd name="connsiteY40" fmla="*/ 638541 h 711464"/>
                <a:gd name="connsiteX41" fmla="*/ 1853041 w 2431179"/>
                <a:gd name="connsiteY41" fmla="*/ 659100 h 711464"/>
                <a:gd name="connsiteX42" fmla="*/ 1851373 w 2431179"/>
                <a:gd name="connsiteY42" fmla="*/ 624095 h 711464"/>
                <a:gd name="connsiteX43" fmla="*/ 1940827 w 2431179"/>
                <a:gd name="connsiteY43" fmla="*/ 632430 h 711464"/>
                <a:gd name="connsiteX44" fmla="*/ 1966941 w 2431179"/>
                <a:gd name="connsiteY44" fmla="*/ 630208 h 711464"/>
                <a:gd name="connsiteX45" fmla="*/ 1989720 w 2431179"/>
                <a:gd name="connsiteY45" fmla="*/ 623540 h 711464"/>
                <a:gd name="connsiteX46" fmla="*/ 2412537 w 2431179"/>
                <a:gd name="connsiteY46" fmla="*/ 622985 h 711464"/>
                <a:gd name="connsiteX47" fmla="*/ 2430873 w 2431179"/>
                <a:gd name="connsiteY47" fmla="*/ 642431 h 711464"/>
                <a:gd name="connsiteX48" fmla="*/ 2364754 w 2431179"/>
                <a:gd name="connsiteY48" fmla="*/ 709103 h 711464"/>
                <a:gd name="connsiteX49" fmla="*/ 2060283 w 2431179"/>
                <a:gd name="connsiteY49" fmla="*/ 709103 h 711464"/>
                <a:gd name="connsiteX50" fmla="*/ 2018612 w 2431179"/>
                <a:gd name="connsiteY50" fmla="*/ 664100 h 711464"/>
                <a:gd name="connsiteX51" fmla="*/ 2015833 w 2431179"/>
                <a:gd name="connsiteY51" fmla="*/ 653542 h 711464"/>
                <a:gd name="connsiteX52" fmla="*/ 2011944 w 2431179"/>
                <a:gd name="connsiteY52" fmla="*/ 662432 h 711464"/>
                <a:gd name="connsiteX53" fmla="*/ 2008612 w 2431179"/>
                <a:gd name="connsiteY53" fmla="*/ 677434 h 711464"/>
                <a:gd name="connsiteX54" fmla="*/ 1999166 w 2431179"/>
                <a:gd name="connsiteY54" fmla="*/ 669100 h 711464"/>
                <a:gd name="connsiteX55" fmla="*/ 1981387 w 2431179"/>
                <a:gd name="connsiteY55" fmla="*/ 679656 h 711464"/>
                <a:gd name="connsiteX56" fmla="*/ 1976942 w 2431179"/>
                <a:gd name="connsiteY56" fmla="*/ 697435 h 711464"/>
                <a:gd name="connsiteX57" fmla="*/ 1971384 w 2431179"/>
                <a:gd name="connsiteY57" fmla="*/ 704103 h 711464"/>
                <a:gd name="connsiteX58" fmla="*/ 1965274 w 2431179"/>
                <a:gd name="connsiteY58" fmla="*/ 700215 h 711464"/>
                <a:gd name="connsiteX59" fmla="*/ 1937494 w 2431179"/>
                <a:gd name="connsiteY59" fmla="*/ 694657 h 711464"/>
                <a:gd name="connsiteX60" fmla="*/ 1867487 w 2431179"/>
                <a:gd name="connsiteY60" fmla="*/ 709103 h 711464"/>
                <a:gd name="connsiteX61" fmla="*/ 1715249 w 2431179"/>
                <a:gd name="connsiteY61" fmla="*/ 708548 h 711464"/>
                <a:gd name="connsiteX62" fmla="*/ 1698580 w 2431179"/>
                <a:gd name="connsiteY62" fmla="*/ 695212 h 711464"/>
                <a:gd name="connsiteX63" fmla="*/ 1690247 w 2431179"/>
                <a:gd name="connsiteY63" fmla="*/ 689657 h 711464"/>
                <a:gd name="connsiteX64" fmla="*/ 1626353 w 2431179"/>
                <a:gd name="connsiteY64" fmla="*/ 698547 h 711464"/>
                <a:gd name="connsiteX65" fmla="*/ 1337437 w 2431179"/>
                <a:gd name="connsiteY65" fmla="*/ 708548 h 711464"/>
                <a:gd name="connsiteX66" fmla="*/ 1045742 w 2431179"/>
                <a:gd name="connsiteY66" fmla="*/ 709103 h 711464"/>
                <a:gd name="connsiteX67" fmla="*/ 1006295 w 2431179"/>
                <a:gd name="connsiteY67" fmla="*/ 703548 h 711464"/>
                <a:gd name="connsiteX68" fmla="*/ 971292 w 2431179"/>
                <a:gd name="connsiteY68" fmla="*/ 709660 h 711464"/>
                <a:gd name="connsiteX69" fmla="*/ 796275 w 2431179"/>
                <a:gd name="connsiteY69" fmla="*/ 709103 h 711464"/>
                <a:gd name="connsiteX70" fmla="*/ 755715 w 2431179"/>
                <a:gd name="connsiteY70" fmla="*/ 694657 h 711464"/>
                <a:gd name="connsiteX71" fmla="*/ 740714 w 2431179"/>
                <a:gd name="connsiteY71" fmla="*/ 693547 h 711464"/>
                <a:gd name="connsiteX72" fmla="*/ 706821 w 2431179"/>
                <a:gd name="connsiteY72" fmla="*/ 708548 h 711464"/>
                <a:gd name="connsiteX73" fmla="*/ 191775 w 2431179"/>
                <a:gd name="connsiteY73" fmla="*/ 709103 h 711464"/>
                <a:gd name="connsiteX74" fmla="*/ 1200 w 2431179"/>
                <a:gd name="connsiteY74" fmla="*/ 563535 h 711464"/>
                <a:gd name="connsiteX75" fmla="*/ 89 w 2431179"/>
                <a:gd name="connsiteY75" fmla="*/ 540754 h 7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431179" h="711464">
                  <a:moveTo>
                    <a:pt x="1869917" y="657156"/>
                  </a:moveTo>
                  <a:cubicBezTo>
                    <a:pt x="1865959" y="658544"/>
                    <a:pt x="1862208" y="661044"/>
                    <a:pt x="1858596" y="661322"/>
                  </a:cubicBezTo>
                  <a:cubicBezTo>
                    <a:pt x="1865819" y="664100"/>
                    <a:pt x="1873598" y="664100"/>
                    <a:pt x="1882488" y="659655"/>
                  </a:cubicBezTo>
                  <a:cubicBezTo>
                    <a:pt x="1878043" y="655488"/>
                    <a:pt x="1873876" y="655765"/>
                    <a:pt x="1869917" y="657156"/>
                  </a:cubicBezTo>
                  <a:close/>
                  <a:moveTo>
                    <a:pt x="2188629" y="636318"/>
                  </a:moveTo>
                  <a:cubicBezTo>
                    <a:pt x="2174738" y="640764"/>
                    <a:pt x="2186406" y="651877"/>
                    <a:pt x="2186959" y="659655"/>
                  </a:cubicBezTo>
                  <a:cubicBezTo>
                    <a:pt x="2188072" y="667433"/>
                    <a:pt x="2188629" y="675768"/>
                    <a:pt x="2189739" y="682991"/>
                  </a:cubicBezTo>
                  <a:cubicBezTo>
                    <a:pt x="2196407" y="685214"/>
                    <a:pt x="2200295" y="680211"/>
                    <a:pt x="2204740" y="679101"/>
                  </a:cubicBezTo>
                  <a:cubicBezTo>
                    <a:pt x="2226409" y="672988"/>
                    <a:pt x="2230299" y="665765"/>
                    <a:pt x="2216409" y="649099"/>
                  </a:cubicBezTo>
                  <a:cubicBezTo>
                    <a:pt x="2209741" y="641319"/>
                    <a:pt x="2198628" y="632985"/>
                    <a:pt x="2188629" y="636318"/>
                  </a:cubicBezTo>
                  <a:close/>
                  <a:moveTo>
                    <a:pt x="22634" y="445799"/>
                  </a:moveTo>
                  <a:cubicBezTo>
                    <a:pt x="21029" y="444913"/>
                    <a:pt x="19258" y="444913"/>
                    <a:pt x="17313" y="446302"/>
                  </a:cubicBezTo>
                  <a:cubicBezTo>
                    <a:pt x="6200" y="454635"/>
                    <a:pt x="14535" y="470749"/>
                    <a:pt x="14535" y="485750"/>
                  </a:cubicBezTo>
                  <a:cubicBezTo>
                    <a:pt x="23424" y="478527"/>
                    <a:pt x="40092" y="479637"/>
                    <a:pt x="32869" y="464081"/>
                  </a:cubicBezTo>
                  <a:cubicBezTo>
                    <a:pt x="30786" y="459080"/>
                    <a:pt x="27452" y="448455"/>
                    <a:pt x="22634" y="445799"/>
                  </a:cubicBezTo>
                  <a:close/>
                  <a:moveTo>
                    <a:pt x="89" y="0"/>
                  </a:moveTo>
                  <a:lnTo>
                    <a:pt x="85098" y="0"/>
                  </a:lnTo>
                  <a:lnTo>
                    <a:pt x="85098" y="508529"/>
                  </a:lnTo>
                  <a:cubicBezTo>
                    <a:pt x="85653" y="579647"/>
                    <a:pt x="130101" y="624095"/>
                    <a:pt x="202331" y="624095"/>
                  </a:cubicBezTo>
                  <a:cubicBezTo>
                    <a:pt x="309006" y="624095"/>
                    <a:pt x="416239" y="625207"/>
                    <a:pt x="522916" y="622429"/>
                  </a:cubicBezTo>
                  <a:cubicBezTo>
                    <a:pt x="549585" y="621872"/>
                    <a:pt x="566809" y="633541"/>
                    <a:pt x="585700" y="646319"/>
                  </a:cubicBezTo>
                  <a:cubicBezTo>
                    <a:pt x="592923" y="639653"/>
                    <a:pt x="583478" y="632430"/>
                    <a:pt x="590145" y="625207"/>
                  </a:cubicBezTo>
                  <a:cubicBezTo>
                    <a:pt x="606257" y="659655"/>
                    <a:pt x="619035" y="630763"/>
                    <a:pt x="634593" y="624652"/>
                  </a:cubicBezTo>
                  <a:cubicBezTo>
                    <a:pt x="643482" y="621317"/>
                    <a:pt x="657373" y="624652"/>
                    <a:pt x="657928" y="637431"/>
                  </a:cubicBezTo>
                  <a:cubicBezTo>
                    <a:pt x="658485" y="655209"/>
                    <a:pt x="674041" y="664655"/>
                    <a:pt x="677374" y="680211"/>
                  </a:cubicBezTo>
                  <a:cubicBezTo>
                    <a:pt x="679042" y="688547"/>
                    <a:pt x="683487" y="690212"/>
                    <a:pt x="691820" y="688547"/>
                  </a:cubicBezTo>
                  <a:cubicBezTo>
                    <a:pt x="702376" y="686324"/>
                    <a:pt x="699598" y="682434"/>
                    <a:pt x="696265" y="675211"/>
                  </a:cubicBezTo>
                  <a:cubicBezTo>
                    <a:pt x="692375" y="666323"/>
                    <a:pt x="699598" y="664655"/>
                    <a:pt x="706821" y="662432"/>
                  </a:cubicBezTo>
                  <a:cubicBezTo>
                    <a:pt x="722380" y="657987"/>
                    <a:pt x="739603" y="656877"/>
                    <a:pt x="745714" y="635763"/>
                  </a:cubicBezTo>
                  <a:cubicBezTo>
                    <a:pt x="748492" y="625207"/>
                    <a:pt x="762383" y="622985"/>
                    <a:pt x="774051" y="622985"/>
                  </a:cubicBezTo>
                  <a:cubicBezTo>
                    <a:pt x="966847" y="622985"/>
                    <a:pt x="1160198" y="622985"/>
                    <a:pt x="1352994" y="623540"/>
                  </a:cubicBezTo>
                  <a:cubicBezTo>
                    <a:pt x="1361884" y="624095"/>
                    <a:pt x="1377995" y="617429"/>
                    <a:pt x="1377440" y="639653"/>
                  </a:cubicBezTo>
                  <a:cubicBezTo>
                    <a:pt x="1376885" y="647431"/>
                    <a:pt x="1392441" y="644098"/>
                    <a:pt x="1396331" y="636318"/>
                  </a:cubicBezTo>
                  <a:cubicBezTo>
                    <a:pt x="1401887" y="624652"/>
                    <a:pt x="1409665" y="623540"/>
                    <a:pt x="1420778" y="623540"/>
                  </a:cubicBezTo>
                  <a:cubicBezTo>
                    <a:pt x="1492451" y="624095"/>
                    <a:pt x="1563568" y="624652"/>
                    <a:pt x="1635243" y="624095"/>
                  </a:cubicBezTo>
                  <a:cubicBezTo>
                    <a:pt x="1653577" y="624095"/>
                    <a:pt x="1634131" y="638541"/>
                    <a:pt x="1644132" y="641319"/>
                  </a:cubicBezTo>
                  <a:cubicBezTo>
                    <a:pt x="1652467" y="640208"/>
                    <a:pt x="1648577" y="626875"/>
                    <a:pt x="1661355" y="626318"/>
                  </a:cubicBezTo>
                  <a:cubicBezTo>
                    <a:pt x="1667468" y="630208"/>
                    <a:pt x="1662466" y="647986"/>
                    <a:pt x="1679134" y="646876"/>
                  </a:cubicBezTo>
                  <a:cubicBezTo>
                    <a:pt x="1676914" y="625207"/>
                    <a:pt x="1689692" y="622985"/>
                    <a:pt x="1708026" y="623540"/>
                  </a:cubicBezTo>
                  <a:cubicBezTo>
                    <a:pt x="1744698" y="625207"/>
                    <a:pt x="1780811" y="624095"/>
                    <a:pt x="1817483" y="624095"/>
                  </a:cubicBezTo>
                  <a:cubicBezTo>
                    <a:pt x="1827484" y="624095"/>
                    <a:pt x="1838040" y="620762"/>
                    <a:pt x="1835817" y="638541"/>
                  </a:cubicBezTo>
                  <a:cubicBezTo>
                    <a:pt x="1835262" y="645764"/>
                    <a:pt x="1841373" y="657432"/>
                    <a:pt x="1853041" y="659100"/>
                  </a:cubicBezTo>
                  <a:cubicBezTo>
                    <a:pt x="1848596" y="647986"/>
                    <a:pt x="1863597" y="636318"/>
                    <a:pt x="1851373" y="624095"/>
                  </a:cubicBezTo>
                  <a:cubicBezTo>
                    <a:pt x="1880820" y="639096"/>
                    <a:pt x="1912490" y="610761"/>
                    <a:pt x="1940827" y="632430"/>
                  </a:cubicBezTo>
                  <a:cubicBezTo>
                    <a:pt x="1946382" y="636318"/>
                    <a:pt x="1960273" y="638541"/>
                    <a:pt x="1966941" y="630208"/>
                  </a:cubicBezTo>
                  <a:cubicBezTo>
                    <a:pt x="1973607" y="621872"/>
                    <a:pt x="1981942" y="623540"/>
                    <a:pt x="1989720" y="623540"/>
                  </a:cubicBezTo>
                  <a:cubicBezTo>
                    <a:pt x="2130845" y="622985"/>
                    <a:pt x="2271413" y="623540"/>
                    <a:pt x="2412537" y="622985"/>
                  </a:cubicBezTo>
                  <a:cubicBezTo>
                    <a:pt x="2427538" y="622985"/>
                    <a:pt x="2432539" y="625762"/>
                    <a:pt x="2430873" y="642431"/>
                  </a:cubicBezTo>
                  <a:cubicBezTo>
                    <a:pt x="2431429" y="709103"/>
                    <a:pt x="2431984" y="709103"/>
                    <a:pt x="2364754" y="709103"/>
                  </a:cubicBezTo>
                  <a:cubicBezTo>
                    <a:pt x="2263634" y="709103"/>
                    <a:pt x="2161960" y="709103"/>
                    <a:pt x="2060283" y="709103"/>
                  </a:cubicBezTo>
                  <a:cubicBezTo>
                    <a:pt x="2030281" y="709660"/>
                    <a:pt x="2016945" y="694657"/>
                    <a:pt x="2018612" y="664100"/>
                  </a:cubicBezTo>
                  <a:cubicBezTo>
                    <a:pt x="2018612" y="660210"/>
                    <a:pt x="2025835" y="654099"/>
                    <a:pt x="2015833" y="653542"/>
                  </a:cubicBezTo>
                  <a:cubicBezTo>
                    <a:pt x="2010834" y="653542"/>
                    <a:pt x="2009167" y="657987"/>
                    <a:pt x="2011944" y="662432"/>
                  </a:cubicBezTo>
                  <a:cubicBezTo>
                    <a:pt x="2016390" y="669100"/>
                    <a:pt x="2014722" y="674656"/>
                    <a:pt x="2008612" y="677434"/>
                  </a:cubicBezTo>
                  <a:cubicBezTo>
                    <a:pt x="2000831" y="681324"/>
                    <a:pt x="2003611" y="670766"/>
                    <a:pt x="1999166" y="669100"/>
                  </a:cubicBezTo>
                  <a:cubicBezTo>
                    <a:pt x="1988610" y="665210"/>
                    <a:pt x="1976942" y="656322"/>
                    <a:pt x="1981387" y="679656"/>
                  </a:cubicBezTo>
                  <a:cubicBezTo>
                    <a:pt x="1981942" y="683546"/>
                    <a:pt x="1975830" y="690769"/>
                    <a:pt x="1976942" y="697435"/>
                  </a:cubicBezTo>
                  <a:cubicBezTo>
                    <a:pt x="1977497" y="701325"/>
                    <a:pt x="1975830" y="704658"/>
                    <a:pt x="1971384" y="704103"/>
                  </a:cubicBezTo>
                  <a:cubicBezTo>
                    <a:pt x="1969162" y="703548"/>
                    <a:pt x="1965274" y="701880"/>
                    <a:pt x="1965274" y="700215"/>
                  </a:cubicBezTo>
                  <a:cubicBezTo>
                    <a:pt x="1961386" y="671878"/>
                    <a:pt x="1944160" y="690212"/>
                    <a:pt x="1937494" y="694657"/>
                  </a:cubicBezTo>
                  <a:cubicBezTo>
                    <a:pt x="1915825" y="709660"/>
                    <a:pt x="1891934" y="709103"/>
                    <a:pt x="1867487" y="709103"/>
                  </a:cubicBezTo>
                  <a:cubicBezTo>
                    <a:pt x="1816926" y="708548"/>
                    <a:pt x="1765810" y="709103"/>
                    <a:pt x="1715249" y="708548"/>
                  </a:cubicBezTo>
                  <a:cubicBezTo>
                    <a:pt x="1708026" y="708548"/>
                    <a:pt x="1691358" y="716326"/>
                    <a:pt x="1698580" y="695212"/>
                  </a:cubicBezTo>
                  <a:cubicBezTo>
                    <a:pt x="1701915" y="685767"/>
                    <a:pt x="1694135" y="688547"/>
                    <a:pt x="1690247" y="689657"/>
                  </a:cubicBezTo>
                  <a:cubicBezTo>
                    <a:pt x="1669133" y="694657"/>
                    <a:pt x="1646354" y="693547"/>
                    <a:pt x="1626353" y="698547"/>
                  </a:cubicBezTo>
                  <a:cubicBezTo>
                    <a:pt x="1530788" y="722439"/>
                    <a:pt x="1433557" y="705215"/>
                    <a:pt x="1337437" y="708548"/>
                  </a:cubicBezTo>
                  <a:cubicBezTo>
                    <a:pt x="1240206" y="711881"/>
                    <a:pt x="1142974" y="709103"/>
                    <a:pt x="1045742" y="709103"/>
                  </a:cubicBezTo>
                  <a:cubicBezTo>
                    <a:pt x="1032409" y="709103"/>
                    <a:pt x="1017963" y="710771"/>
                    <a:pt x="1006295" y="703548"/>
                  </a:cubicBezTo>
                  <a:cubicBezTo>
                    <a:pt x="991848" y="694657"/>
                    <a:pt x="984070" y="710214"/>
                    <a:pt x="971292" y="709660"/>
                  </a:cubicBezTo>
                  <a:cubicBezTo>
                    <a:pt x="912953" y="707993"/>
                    <a:pt x="854614" y="709103"/>
                    <a:pt x="796275" y="709103"/>
                  </a:cubicBezTo>
                  <a:cubicBezTo>
                    <a:pt x="780719" y="709103"/>
                    <a:pt x="769050" y="700215"/>
                    <a:pt x="755715" y="694657"/>
                  </a:cubicBezTo>
                  <a:cubicBezTo>
                    <a:pt x="750714" y="692435"/>
                    <a:pt x="741269" y="687434"/>
                    <a:pt x="740714" y="693547"/>
                  </a:cubicBezTo>
                  <a:cubicBezTo>
                    <a:pt x="737936" y="719659"/>
                    <a:pt x="718490" y="708548"/>
                    <a:pt x="706821" y="708548"/>
                  </a:cubicBezTo>
                  <a:cubicBezTo>
                    <a:pt x="535139" y="709660"/>
                    <a:pt x="363457" y="709660"/>
                    <a:pt x="191775" y="709103"/>
                  </a:cubicBezTo>
                  <a:cubicBezTo>
                    <a:pt x="101209" y="708548"/>
                    <a:pt x="18981" y="645209"/>
                    <a:pt x="1200" y="563535"/>
                  </a:cubicBezTo>
                  <a:cubicBezTo>
                    <a:pt x="-466" y="555755"/>
                    <a:pt x="89" y="548532"/>
                    <a:pt x="89" y="540754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D17D29-F1E8-4B66-A407-9C953C2266FF}"/>
                </a:ext>
              </a:extLst>
            </p:cNvPr>
            <p:cNvSpPr/>
            <p:nvPr/>
          </p:nvSpPr>
          <p:spPr>
            <a:xfrm>
              <a:off x="9310320" y="5603636"/>
              <a:ext cx="2436885" cy="814026"/>
            </a:xfrm>
            <a:custGeom>
              <a:avLst/>
              <a:gdLst>
                <a:gd name="connsiteX0" fmla="*/ 1885948 w 2436885"/>
                <a:gd name="connsiteY0" fmla="*/ 779609 h 814026"/>
                <a:gd name="connsiteX1" fmla="*/ 1875946 w 2436885"/>
                <a:gd name="connsiteY1" fmla="*/ 787943 h 814026"/>
                <a:gd name="connsiteX2" fmla="*/ 1895949 w 2436885"/>
                <a:gd name="connsiteY2" fmla="*/ 807945 h 814026"/>
                <a:gd name="connsiteX3" fmla="*/ 1901505 w 2436885"/>
                <a:gd name="connsiteY3" fmla="*/ 797944 h 814026"/>
                <a:gd name="connsiteX4" fmla="*/ 1885948 w 2436885"/>
                <a:gd name="connsiteY4" fmla="*/ 779609 h 814026"/>
                <a:gd name="connsiteX5" fmla="*/ 46333 w 2436885"/>
                <a:gd name="connsiteY5" fmla="*/ 737938 h 814026"/>
                <a:gd name="connsiteX6" fmla="*/ 45778 w 2436885"/>
                <a:gd name="connsiteY6" fmla="*/ 738494 h 814026"/>
                <a:gd name="connsiteX7" fmla="*/ 45778 w 2436885"/>
                <a:gd name="connsiteY7" fmla="*/ 739049 h 814026"/>
                <a:gd name="connsiteX8" fmla="*/ 45222 w 2436885"/>
                <a:gd name="connsiteY8" fmla="*/ 739049 h 814026"/>
                <a:gd name="connsiteX9" fmla="*/ 45222 w 2436885"/>
                <a:gd name="connsiteY9" fmla="*/ 738494 h 814026"/>
                <a:gd name="connsiteX10" fmla="*/ 44667 w 2436885"/>
                <a:gd name="connsiteY10" fmla="*/ 739049 h 814026"/>
                <a:gd name="connsiteX11" fmla="*/ 49112 w 2436885"/>
                <a:gd name="connsiteY11" fmla="*/ 784609 h 814026"/>
                <a:gd name="connsiteX12" fmla="*/ 54668 w 2436885"/>
                <a:gd name="connsiteY12" fmla="*/ 787943 h 814026"/>
                <a:gd name="connsiteX13" fmla="*/ 86337 w 2436885"/>
                <a:gd name="connsiteY13" fmla="*/ 776275 h 814026"/>
                <a:gd name="connsiteX14" fmla="*/ 66891 w 2436885"/>
                <a:gd name="connsiteY14" fmla="*/ 745717 h 814026"/>
                <a:gd name="connsiteX15" fmla="*/ 47444 w 2436885"/>
                <a:gd name="connsiteY15" fmla="*/ 739049 h 814026"/>
                <a:gd name="connsiteX16" fmla="*/ 46333 w 2436885"/>
                <a:gd name="connsiteY16" fmla="*/ 737938 h 814026"/>
                <a:gd name="connsiteX17" fmla="*/ 2025404 w 2436885"/>
                <a:gd name="connsiteY17" fmla="*/ 726826 h 814026"/>
                <a:gd name="connsiteX18" fmla="*/ 2070408 w 2436885"/>
                <a:gd name="connsiteY18" fmla="*/ 738494 h 814026"/>
                <a:gd name="connsiteX19" fmla="*/ 2077632 w 2436885"/>
                <a:gd name="connsiteY19" fmla="*/ 734049 h 814026"/>
                <a:gd name="connsiteX20" fmla="*/ 2068742 w 2436885"/>
                <a:gd name="connsiteY20" fmla="*/ 728493 h 814026"/>
                <a:gd name="connsiteX21" fmla="*/ 2085966 w 2436885"/>
                <a:gd name="connsiteY21" fmla="*/ 730159 h 814026"/>
                <a:gd name="connsiteX22" fmla="*/ 2107635 w 2436885"/>
                <a:gd name="connsiteY22" fmla="*/ 733494 h 814026"/>
                <a:gd name="connsiteX23" fmla="*/ 2097078 w 2436885"/>
                <a:gd name="connsiteY23" fmla="*/ 750717 h 814026"/>
                <a:gd name="connsiteX24" fmla="*/ 2093744 w 2436885"/>
                <a:gd name="connsiteY24" fmla="*/ 759051 h 814026"/>
                <a:gd name="connsiteX25" fmla="*/ 2129304 w 2436885"/>
                <a:gd name="connsiteY25" fmla="*/ 791277 h 814026"/>
                <a:gd name="connsiteX26" fmla="*/ 2157639 w 2436885"/>
                <a:gd name="connsiteY26" fmla="*/ 813501 h 814026"/>
                <a:gd name="connsiteX27" fmla="*/ 2103190 w 2436885"/>
                <a:gd name="connsiteY27" fmla="*/ 813501 h 814026"/>
                <a:gd name="connsiteX28" fmla="*/ 1689818 w 2436885"/>
                <a:gd name="connsiteY28" fmla="*/ 813501 h 814026"/>
                <a:gd name="connsiteX29" fmla="*/ 1663149 w 2436885"/>
                <a:gd name="connsiteY29" fmla="*/ 809056 h 814026"/>
                <a:gd name="connsiteX30" fmla="*/ 1645369 w 2436885"/>
                <a:gd name="connsiteY30" fmla="*/ 811278 h 814026"/>
                <a:gd name="connsiteX31" fmla="*/ 1632035 w 2436885"/>
                <a:gd name="connsiteY31" fmla="*/ 813501 h 814026"/>
                <a:gd name="connsiteX32" fmla="*/ 1551472 w 2436885"/>
                <a:gd name="connsiteY32" fmla="*/ 811834 h 814026"/>
                <a:gd name="connsiteX33" fmla="*/ 1451463 w 2436885"/>
                <a:gd name="connsiteY33" fmla="*/ 812945 h 814026"/>
                <a:gd name="connsiteX34" fmla="*/ 1243111 w 2436885"/>
                <a:gd name="connsiteY34" fmla="*/ 812390 h 814026"/>
                <a:gd name="connsiteX35" fmla="*/ 1229775 w 2436885"/>
                <a:gd name="connsiteY35" fmla="*/ 794610 h 814026"/>
                <a:gd name="connsiteX36" fmla="*/ 1202551 w 2436885"/>
                <a:gd name="connsiteY36" fmla="*/ 748495 h 814026"/>
                <a:gd name="connsiteX37" fmla="*/ 1174215 w 2436885"/>
                <a:gd name="connsiteY37" fmla="*/ 727382 h 814026"/>
                <a:gd name="connsiteX38" fmla="*/ 1220886 w 2436885"/>
                <a:gd name="connsiteY38" fmla="*/ 727382 h 814026"/>
                <a:gd name="connsiteX39" fmla="*/ 1934841 w 2436885"/>
                <a:gd name="connsiteY39" fmla="*/ 727382 h 814026"/>
                <a:gd name="connsiteX40" fmla="*/ 2025404 w 2436885"/>
                <a:gd name="connsiteY40" fmla="*/ 726826 h 814026"/>
                <a:gd name="connsiteX41" fmla="*/ 784735 w 2436885"/>
                <a:gd name="connsiteY41" fmla="*/ 726826 h 814026"/>
                <a:gd name="connsiteX42" fmla="*/ 810849 w 2436885"/>
                <a:gd name="connsiteY42" fmla="*/ 750162 h 814026"/>
                <a:gd name="connsiteX43" fmla="*/ 845853 w 2436885"/>
                <a:gd name="connsiteY43" fmla="*/ 727382 h 814026"/>
                <a:gd name="connsiteX44" fmla="*/ 1143102 w 2436885"/>
                <a:gd name="connsiteY44" fmla="*/ 727382 h 814026"/>
                <a:gd name="connsiteX45" fmla="*/ 1170882 w 2436885"/>
                <a:gd name="connsiteY45" fmla="*/ 742383 h 814026"/>
                <a:gd name="connsiteX46" fmla="*/ 1116988 w 2436885"/>
                <a:gd name="connsiteY46" fmla="*/ 767942 h 814026"/>
                <a:gd name="connsiteX47" fmla="*/ 1130878 w 2436885"/>
                <a:gd name="connsiteY47" fmla="*/ 775720 h 814026"/>
                <a:gd name="connsiteX48" fmla="*/ 1178660 w 2436885"/>
                <a:gd name="connsiteY48" fmla="*/ 784610 h 814026"/>
                <a:gd name="connsiteX49" fmla="*/ 1188661 w 2436885"/>
                <a:gd name="connsiteY49" fmla="*/ 804611 h 814026"/>
                <a:gd name="connsiteX50" fmla="*/ 1172549 w 2436885"/>
                <a:gd name="connsiteY50" fmla="*/ 812390 h 814026"/>
                <a:gd name="connsiteX51" fmla="*/ 923637 w 2436885"/>
                <a:gd name="connsiteY51" fmla="*/ 812390 h 814026"/>
                <a:gd name="connsiteX52" fmla="*/ 905302 w 2436885"/>
                <a:gd name="connsiteY52" fmla="*/ 804056 h 814026"/>
                <a:gd name="connsiteX53" fmla="*/ 890301 w 2436885"/>
                <a:gd name="connsiteY53" fmla="*/ 802945 h 814026"/>
                <a:gd name="connsiteX54" fmla="*/ 850852 w 2436885"/>
                <a:gd name="connsiteY54" fmla="*/ 812390 h 814026"/>
                <a:gd name="connsiteX55" fmla="*/ 477485 w 2436885"/>
                <a:gd name="connsiteY55" fmla="*/ 812946 h 814026"/>
                <a:gd name="connsiteX56" fmla="*/ 450815 w 2436885"/>
                <a:gd name="connsiteY56" fmla="*/ 795166 h 814026"/>
                <a:gd name="connsiteX57" fmla="*/ 472484 w 2436885"/>
                <a:gd name="connsiteY57" fmla="*/ 776275 h 814026"/>
                <a:gd name="connsiteX58" fmla="*/ 510821 w 2436885"/>
                <a:gd name="connsiteY58" fmla="*/ 746272 h 814026"/>
                <a:gd name="connsiteX59" fmla="*/ 546935 w 2436885"/>
                <a:gd name="connsiteY59" fmla="*/ 757940 h 814026"/>
                <a:gd name="connsiteX60" fmla="*/ 559715 w 2436885"/>
                <a:gd name="connsiteY60" fmla="*/ 752940 h 814026"/>
                <a:gd name="connsiteX61" fmla="*/ 609719 w 2436885"/>
                <a:gd name="connsiteY61" fmla="*/ 727382 h 814026"/>
                <a:gd name="connsiteX62" fmla="*/ 784735 w 2436885"/>
                <a:gd name="connsiteY62" fmla="*/ 726826 h 814026"/>
                <a:gd name="connsiteX63" fmla="*/ 29596 w 2436885"/>
                <a:gd name="connsiteY63" fmla="*/ 726200 h 814026"/>
                <a:gd name="connsiteX64" fmla="*/ 59112 w 2436885"/>
                <a:gd name="connsiteY64" fmla="*/ 726826 h 814026"/>
                <a:gd name="connsiteX65" fmla="*/ 131341 w 2436885"/>
                <a:gd name="connsiteY65" fmla="*/ 726826 h 814026"/>
                <a:gd name="connsiteX66" fmla="*/ 291912 w 2436885"/>
                <a:gd name="connsiteY66" fmla="*/ 727381 h 814026"/>
                <a:gd name="connsiteX67" fmla="*/ 317470 w 2436885"/>
                <a:gd name="connsiteY67" fmla="*/ 743494 h 814026"/>
                <a:gd name="connsiteX68" fmla="*/ 365252 w 2436885"/>
                <a:gd name="connsiteY68" fmla="*/ 731270 h 814026"/>
                <a:gd name="connsiteX69" fmla="*/ 391366 w 2436885"/>
                <a:gd name="connsiteY69" fmla="*/ 727937 h 814026"/>
                <a:gd name="connsiteX70" fmla="*/ 431369 w 2436885"/>
                <a:gd name="connsiteY70" fmla="*/ 727937 h 814026"/>
                <a:gd name="connsiteX71" fmla="*/ 376920 w 2436885"/>
                <a:gd name="connsiteY71" fmla="*/ 794054 h 814026"/>
                <a:gd name="connsiteX72" fmla="*/ 338583 w 2436885"/>
                <a:gd name="connsiteY72" fmla="*/ 813501 h 814026"/>
                <a:gd name="connsiteX73" fmla="*/ 310247 w 2436885"/>
                <a:gd name="connsiteY73" fmla="*/ 778497 h 814026"/>
                <a:gd name="connsiteX74" fmla="*/ 299691 w 2436885"/>
                <a:gd name="connsiteY74" fmla="*/ 785165 h 814026"/>
                <a:gd name="connsiteX75" fmla="*/ 246352 w 2436885"/>
                <a:gd name="connsiteY75" fmla="*/ 813501 h 814026"/>
                <a:gd name="connsiteX76" fmla="*/ 12997 w 2436885"/>
                <a:gd name="connsiteY76" fmla="*/ 812945 h 814026"/>
                <a:gd name="connsiteX77" fmla="*/ 2441 w 2436885"/>
                <a:gd name="connsiteY77" fmla="*/ 806833 h 814026"/>
                <a:gd name="connsiteX78" fmla="*/ 2441 w 2436885"/>
                <a:gd name="connsiteY78" fmla="*/ 786832 h 814026"/>
                <a:gd name="connsiteX79" fmla="*/ 6329 w 2436885"/>
                <a:gd name="connsiteY79" fmla="*/ 731826 h 814026"/>
                <a:gd name="connsiteX80" fmla="*/ 29596 w 2436885"/>
                <a:gd name="connsiteY80" fmla="*/ 726200 h 814026"/>
                <a:gd name="connsiteX81" fmla="*/ 2350293 w 2436885"/>
                <a:gd name="connsiteY81" fmla="*/ 0 h 814026"/>
                <a:gd name="connsiteX82" fmla="*/ 2436885 w 2436885"/>
                <a:gd name="connsiteY82" fmla="*/ 0 h 814026"/>
                <a:gd name="connsiteX83" fmla="*/ 2436554 w 2436885"/>
                <a:gd name="connsiteY83" fmla="*/ 637373 h 814026"/>
                <a:gd name="connsiteX84" fmla="*/ 2355990 w 2436885"/>
                <a:gd name="connsiteY84" fmla="*/ 772385 h 814026"/>
                <a:gd name="connsiteX85" fmla="*/ 2355436 w 2436885"/>
                <a:gd name="connsiteY85" fmla="*/ 772385 h 814026"/>
                <a:gd name="connsiteX86" fmla="*/ 2250981 w 2436885"/>
                <a:gd name="connsiteY86" fmla="*/ 811278 h 814026"/>
                <a:gd name="connsiteX87" fmla="*/ 2228201 w 2436885"/>
                <a:gd name="connsiteY87" fmla="*/ 811278 h 814026"/>
                <a:gd name="connsiteX88" fmla="*/ 2181530 w 2436885"/>
                <a:gd name="connsiteY88" fmla="*/ 771274 h 814026"/>
                <a:gd name="connsiteX89" fmla="*/ 2178197 w 2436885"/>
                <a:gd name="connsiteY89" fmla="*/ 765718 h 814026"/>
                <a:gd name="connsiteX90" fmla="*/ 2141527 w 2436885"/>
                <a:gd name="connsiteY90" fmla="*/ 758495 h 814026"/>
                <a:gd name="connsiteX91" fmla="*/ 2124303 w 2436885"/>
                <a:gd name="connsiteY91" fmla="*/ 742382 h 814026"/>
                <a:gd name="connsiteX92" fmla="*/ 2144860 w 2436885"/>
                <a:gd name="connsiteY92" fmla="*/ 725714 h 814026"/>
                <a:gd name="connsiteX93" fmla="*/ 2220979 w 2436885"/>
                <a:gd name="connsiteY93" fmla="*/ 726270 h 814026"/>
                <a:gd name="connsiteX94" fmla="*/ 2314321 w 2436885"/>
                <a:gd name="connsiteY94" fmla="*/ 700712 h 814026"/>
                <a:gd name="connsiteX95" fmla="*/ 2333211 w 2436885"/>
                <a:gd name="connsiteY95" fmla="*/ 679043 h 814026"/>
                <a:gd name="connsiteX96" fmla="*/ 2352657 w 2436885"/>
                <a:gd name="connsiteY96" fmla="*/ 631817 h 814026"/>
                <a:gd name="connsiteX97" fmla="*/ 2352657 w 2436885"/>
                <a:gd name="connsiteY97" fmla="*/ 441243 h 814026"/>
                <a:gd name="connsiteX98" fmla="*/ 2358213 w 2436885"/>
                <a:gd name="connsiteY98" fmla="*/ 386238 h 814026"/>
                <a:gd name="connsiteX99" fmla="*/ 2355436 w 2436885"/>
                <a:gd name="connsiteY99" fmla="*/ 357346 h 814026"/>
                <a:gd name="connsiteX100" fmla="*/ 2354880 w 2436885"/>
                <a:gd name="connsiteY100" fmla="*/ 368459 h 814026"/>
                <a:gd name="connsiteX101" fmla="*/ 2349879 w 2436885"/>
                <a:gd name="connsiteY101" fmla="*/ 358457 h 814026"/>
                <a:gd name="connsiteX102" fmla="*/ 2350990 w 2436885"/>
                <a:gd name="connsiteY102" fmla="*/ 59541 h 814026"/>
                <a:gd name="connsiteX103" fmla="*/ 2355990 w 2436885"/>
                <a:gd name="connsiteY103" fmla="*/ 75098 h 814026"/>
                <a:gd name="connsiteX104" fmla="*/ 2364880 w 2436885"/>
                <a:gd name="connsiteY104" fmla="*/ 81210 h 814026"/>
                <a:gd name="connsiteX105" fmla="*/ 2385438 w 2436885"/>
                <a:gd name="connsiteY105" fmla="*/ 97322 h 814026"/>
                <a:gd name="connsiteX106" fmla="*/ 2398773 w 2436885"/>
                <a:gd name="connsiteY106" fmla="*/ 68986 h 814026"/>
                <a:gd name="connsiteX107" fmla="*/ 2397106 w 2436885"/>
                <a:gd name="connsiteY107" fmla="*/ 66208 h 814026"/>
                <a:gd name="connsiteX108" fmla="*/ 2374882 w 2436885"/>
                <a:gd name="connsiteY108" fmla="*/ 50095 h 814026"/>
                <a:gd name="connsiteX109" fmla="*/ 2363214 w 2436885"/>
                <a:gd name="connsiteY109" fmla="*/ 51762 h 814026"/>
                <a:gd name="connsiteX110" fmla="*/ 2355990 w 2436885"/>
                <a:gd name="connsiteY110" fmla="*/ 50651 h 814026"/>
                <a:gd name="connsiteX111" fmla="*/ 2350434 w 2436885"/>
                <a:gd name="connsiteY111" fmla="*/ 55095 h 81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436885" h="814026">
                  <a:moveTo>
                    <a:pt x="1885948" y="779609"/>
                  </a:moveTo>
                  <a:cubicBezTo>
                    <a:pt x="1881503" y="779053"/>
                    <a:pt x="1874280" y="782942"/>
                    <a:pt x="1875946" y="787943"/>
                  </a:cubicBezTo>
                  <a:cubicBezTo>
                    <a:pt x="1878724" y="797389"/>
                    <a:pt x="1887059" y="804056"/>
                    <a:pt x="1895949" y="807945"/>
                  </a:cubicBezTo>
                  <a:cubicBezTo>
                    <a:pt x="1899282" y="809612"/>
                    <a:pt x="1900948" y="802945"/>
                    <a:pt x="1901505" y="797944"/>
                  </a:cubicBezTo>
                  <a:cubicBezTo>
                    <a:pt x="1899837" y="789610"/>
                    <a:pt x="1897060" y="780720"/>
                    <a:pt x="1885948" y="779609"/>
                  </a:cubicBezTo>
                  <a:close/>
                  <a:moveTo>
                    <a:pt x="46333" y="737938"/>
                  </a:moveTo>
                  <a:cubicBezTo>
                    <a:pt x="46333" y="737938"/>
                    <a:pt x="45778" y="738494"/>
                    <a:pt x="45778" y="738494"/>
                  </a:cubicBezTo>
                  <a:cubicBezTo>
                    <a:pt x="45778" y="738494"/>
                    <a:pt x="45778" y="739049"/>
                    <a:pt x="45778" y="739049"/>
                  </a:cubicBezTo>
                  <a:cubicBezTo>
                    <a:pt x="45222" y="739049"/>
                    <a:pt x="45222" y="739049"/>
                    <a:pt x="45222" y="739049"/>
                  </a:cubicBezTo>
                  <a:cubicBezTo>
                    <a:pt x="45222" y="738494"/>
                    <a:pt x="45222" y="738494"/>
                    <a:pt x="45222" y="738494"/>
                  </a:cubicBezTo>
                  <a:cubicBezTo>
                    <a:pt x="45222" y="738494"/>
                    <a:pt x="44667" y="739049"/>
                    <a:pt x="44667" y="739049"/>
                  </a:cubicBezTo>
                  <a:cubicBezTo>
                    <a:pt x="37444" y="754606"/>
                    <a:pt x="53001" y="769052"/>
                    <a:pt x="49112" y="784609"/>
                  </a:cubicBezTo>
                  <a:cubicBezTo>
                    <a:pt x="49112" y="785720"/>
                    <a:pt x="54112" y="788498"/>
                    <a:pt x="54668" y="787943"/>
                  </a:cubicBezTo>
                  <a:cubicBezTo>
                    <a:pt x="64113" y="779053"/>
                    <a:pt x="84671" y="788498"/>
                    <a:pt x="86337" y="776275"/>
                  </a:cubicBezTo>
                  <a:cubicBezTo>
                    <a:pt x="87449" y="769608"/>
                    <a:pt x="81336" y="750717"/>
                    <a:pt x="66891" y="745717"/>
                  </a:cubicBezTo>
                  <a:cubicBezTo>
                    <a:pt x="60224" y="744050"/>
                    <a:pt x="54668" y="738494"/>
                    <a:pt x="47444" y="739049"/>
                  </a:cubicBezTo>
                  <a:cubicBezTo>
                    <a:pt x="46889" y="738494"/>
                    <a:pt x="46333" y="738494"/>
                    <a:pt x="46333" y="737938"/>
                  </a:cubicBezTo>
                  <a:close/>
                  <a:moveTo>
                    <a:pt x="2025404" y="726826"/>
                  </a:moveTo>
                  <a:cubicBezTo>
                    <a:pt x="2042628" y="724603"/>
                    <a:pt x="2054852" y="735715"/>
                    <a:pt x="2070408" y="738494"/>
                  </a:cubicBezTo>
                  <a:cubicBezTo>
                    <a:pt x="2075409" y="739605"/>
                    <a:pt x="2078187" y="739050"/>
                    <a:pt x="2077632" y="734049"/>
                  </a:cubicBezTo>
                  <a:cubicBezTo>
                    <a:pt x="2077076" y="732938"/>
                    <a:pt x="2071520" y="732382"/>
                    <a:pt x="2068742" y="728493"/>
                  </a:cubicBezTo>
                  <a:cubicBezTo>
                    <a:pt x="2074298" y="729048"/>
                    <a:pt x="2080410" y="728493"/>
                    <a:pt x="2085966" y="730159"/>
                  </a:cubicBezTo>
                  <a:cubicBezTo>
                    <a:pt x="2093189" y="732382"/>
                    <a:pt x="2102634" y="721270"/>
                    <a:pt x="2107635" y="733494"/>
                  </a:cubicBezTo>
                  <a:cubicBezTo>
                    <a:pt x="2112079" y="744050"/>
                    <a:pt x="2101523" y="745717"/>
                    <a:pt x="2097078" y="750717"/>
                  </a:cubicBezTo>
                  <a:cubicBezTo>
                    <a:pt x="2095411" y="752939"/>
                    <a:pt x="2093744" y="759051"/>
                    <a:pt x="2093744" y="759051"/>
                  </a:cubicBezTo>
                  <a:cubicBezTo>
                    <a:pt x="2108746" y="766830"/>
                    <a:pt x="2116524" y="787943"/>
                    <a:pt x="2129304" y="791277"/>
                  </a:cubicBezTo>
                  <a:cubicBezTo>
                    <a:pt x="2142638" y="794610"/>
                    <a:pt x="2147083" y="800722"/>
                    <a:pt x="2157639" y="813501"/>
                  </a:cubicBezTo>
                  <a:cubicBezTo>
                    <a:pt x="2135971" y="813501"/>
                    <a:pt x="2119858" y="813501"/>
                    <a:pt x="2103190" y="813501"/>
                  </a:cubicBezTo>
                  <a:cubicBezTo>
                    <a:pt x="1965400" y="813501"/>
                    <a:pt x="1827609" y="813501"/>
                    <a:pt x="1689818" y="813501"/>
                  </a:cubicBezTo>
                  <a:cubicBezTo>
                    <a:pt x="1680928" y="813501"/>
                    <a:pt x="1671483" y="816279"/>
                    <a:pt x="1663149" y="809056"/>
                  </a:cubicBezTo>
                  <a:cubicBezTo>
                    <a:pt x="1659260" y="805722"/>
                    <a:pt x="1647592" y="779053"/>
                    <a:pt x="1645369" y="811278"/>
                  </a:cubicBezTo>
                  <a:cubicBezTo>
                    <a:pt x="1645369" y="812390"/>
                    <a:pt x="1636480" y="813501"/>
                    <a:pt x="1632035" y="813501"/>
                  </a:cubicBezTo>
                  <a:cubicBezTo>
                    <a:pt x="1605366" y="812945"/>
                    <a:pt x="1578141" y="811834"/>
                    <a:pt x="1551472" y="811834"/>
                  </a:cubicBezTo>
                  <a:cubicBezTo>
                    <a:pt x="1518136" y="811834"/>
                    <a:pt x="1484799" y="812945"/>
                    <a:pt x="1451463" y="812945"/>
                  </a:cubicBezTo>
                  <a:cubicBezTo>
                    <a:pt x="1382012" y="812945"/>
                    <a:pt x="1312562" y="812945"/>
                    <a:pt x="1243111" y="812390"/>
                  </a:cubicBezTo>
                  <a:cubicBezTo>
                    <a:pt x="1230887" y="812390"/>
                    <a:pt x="1213107" y="816835"/>
                    <a:pt x="1229775" y="794610"/>
                  </a:cubicBezTo>
                  <a:cubicBezTo>
                    <a:pt x="1212552" y="784610"/>
                    <a:pt x="1238666" y="749606"/>
                    <a:pt x="1202551" y="748495"/>
                  </a:cubicBezTo>
                  <a:cubicBezTo>
                    <a:pt x="1194217" y="747939"/>
                    <a:pt x="1181438" y="740716"/>
                    <a:pt x="1174215" y="727382"/>
                  </a:cubicBezTo>
                  <a:cubicBezTo>
                    <a:pt x="1190883" y="727382"/>
                    <a:pt x="1205884" y="727382"/>
                    <a:pt x="1220886" y="727382"/>
                  </a:cubicBezTo>
                  <a:cubicBezTo>
                    <a:pt x="1459241" y="727382"/>
                    <a:pt x="1697041" y="726826"/>
                    <a:pt x="1934841" y="727382"/>
                  </a:cubicBezTo>
                  <a:cubicBezTo>
                    <a:pt x="1964843" y="727382"/>
                    <a:pt x="1995402" y="731271"/>
                    <a:pt x="2025404" y="726826"/>
                  </a:cubicBezTo>
                  <a:close/>
                  <a:moveTo>
                    <a:pt x="784735" y="726826"/>
                  </a:moveTo>
                  <a:cubicBezTo>
                    <a:pt x="799737" y="726826"/>
                    <a:pt x="811960" y="726271"/>
                    <a:pt x="810849" y="750162"/>
                  </a:cubicBezTo>
                  <a:cubicBezTo>
                    <a:pt x="813626" y="723492"/>
                    <a:pt x="830850" y="727382"/>
                    <a:pt x="845853" y="727382"/>
                  </a:cubicBezTo>
                  <a:cubicBezTo>
                    <a:pt x="945305" y="727382"/>
                    <a:pt x="1044204" y="727382"/>
                    <a:pt x="1143102" y="727382"/>
                  </a:cubicBezTo>
                  <a:cubicBezTo>
                    <a:pt x="1154769" y="726826"/>
                    <a:pt x="1166992" y="725159"/>
                    <a:pt x="1170882" y="742383"/>
                  </a:cubicBezTo>
                  <a:cubicBezTo>
                    <a:pt x="1154769" y="732938"/>
                    <a:pt x="1117544" y="751273"/>
                    <a:pt x="1116988" y="767942"/>
                  </a:cubicBezTo>
                  <a:cubicBezTo>
                    <a:pt x="1116433" y="777387"/>
                    <a:pt x="1124212" y="779609"/>
                    <a:pt x="1130878" y="775720"/>
                  </a:cubicBezTo>
                  <a:cubicBezTo>
                    <a:pt x="1149769" y="765719"/>
                    <a:pt x="1162548" y="782943"/>
                    <a:pt x="1178660" y="784610"/>
                  </a:cubicBezTo>
                  <a:cubicBezTo>
                    <a:pt x="1186439" y="785721"/>
                    <a:pt x="1190884" y="796833"/>
                    <a:pt x="1188661" y="804611"/>
                  </a:cubicBezTo>
                  <a:cubicBezTo>
                    <a:pt x="1187550" y="813501"/>
                    <a:pt x="1179217" y="812390"/>
                    <a:pt x="1172549" y="812390"/>
                  </a:cubicBezTo>
                  <a:cubicBezTo>
                    <a:pt x="1089763" y="812390"/>
                    <a:pt x="1006422" y="812390"/>
                    <a:pt x="923637" y="812390"/>
                  </a:cubicBezTo>
                  <a:cubicBezTo>
                    <a:pt x="916414" y="812390"/>
                    <a:pt x="909191" y="814057"/>
                    <a:pt x="905302" y="804056"/>
                  </a:cubicBezTo>
                  <a:cubicBezTo>
                    <a:pt x="902524" y="796833"/>
                    <a:pt x="893634" y="798500"/>
                    <a:pt x="890301" y="802945"/>
                  </a:cubicBezTo>
                  <a:cubicBezTo>
                    <a:pt x="879189" y="816279"/>
                    <a:pt x="864742" y="812390"/>
                    <a:pt x="850852" y="812390"/>
                  </a:cubicBezTo>
                  <a:cubicBezTo>
                    <a:pt x="726397" y="812946"/>
                    <a:pt x="601941" y="812390"/>
                    <a:pt x="477485" y="812946"/>
                  </a:cubicBezTo>
                  <a:cubicBezTo>
                    <a:pt x="463594" y="812946"/>
                    <a:pt x="451927" y="811279"/>
                    <a:pt x="450815" y="795166"/>
                  </a:cubicBezTo>
                  <a:cubicBezTo>
                    <a:pt x="449704" y="779609"/>
                    <a:pt x="463039" y="781276"/>
                    <a:pt x="472484" y="776275"/>
                  </a:cubicBezTo>
                  <a:cubicBezTo>
                    <a:pt x="486374" y="768497"/>
                    <a:pt x="515266" y="781276"/>
                    <a:pt x="510821" y="746272"/>
                  </a:cubicBezTo>
                  <a:cubicBezTo>
                    <a:pt x="523600" y="752940"/>
                    <a:pt x="534157" y="758496"/>
                    <a:pt x="546935" y="757940"/>
                  </a:cubicBezTo>
                  <a:cubicBezTo>
                    <a:pt x="552491" y="757940"/>
                    <a:pt x="558603" y="757385"/>
                    <a:pt x="559715" y="752940"/>
                  </a:cubicBezTo>
                  <a:cubicBezTo>
                    <a:pt x="565826" y="723492"/>
                    <a:pt x="589717" y="727938"/>
                    <a:pt x="609719" y="727382"/>
                  </a:cubicBezTo>
                  <a:cubicBezTo>
                    <a:pt x="668058" y="726826"/>
                    <a:pt x="726397" y="727382"/>
                    <a:pt x="784735" y="726826"/>
                  </a:cubicBezTo>
                  <a:close/>
                  <a:moveTo>
                    <a:pt x="29596" y="726200"/>
                  </a:moveTo>
                  <a:cubicBezTo>
                    <a:pt x="39249" y="726270"/>
                    <a:pt x="49945" y="727381"/>
                    <a:pt x="59112" y="726826"/>
                  </a:cubicBezTo>
                  <a:cubicBezTo>
                    <a:pt x="83004" y="726826"/>
                    <a:pt x="107451" y="726826"/>
                    <a:pt x="131341" y="726826"/>
                  </a:cubicBezTo>
                  <a:cubicBezTo>
                    <a:pt x="184680" y="726826"/>
                    <a:pt x="238574" y="727381"/>
                    <a:pt x="291912" y="727381"/>
                  </a:cubicBezTo>
                  <a:cubicBezTo>
                    <a:pt x="304136" y="727381"/>
                    <a:pt x="315803" y="727381"/>
                    <a:pt x="317470" y="743494"/>
                  </a:cubicBezTo>
                  <a:cubicBezTo>
                    <a:pt x="335805" y="748494"/>
                    <a:pt x="353584" y="756273"/>
                    <a:pt x="365252" y="731270"/>
                  </a:cubicBezTo>
                  <a:cubicBezTo>
                    <a:pt x="369697" y="722381"/>
                    <a:pt x="382476" y="728492"/>
                    <a:pt x="391366" y="727937"/>
                  </a:cubicBezTo>
                  <a:cubicBezTo>
                    <a:pt x="403589" y="726826"/>
                    <a:pt x="416368" y="727381"/>
                    <a:pt x="431369" y="727937"/>
                  </a:cubicBezTo>
                  <a:cubicBezTo>
                    <a:pt x="410256" y="749606"/>
                    <a:pt x="390810" y="771274"/>
                    <a:pt x="376920" y="794054"/>
                  </a:cubicBezTo>
                  <a:cubicBezTo>
                    <a:pt x="365252" y="813501"/>
                    <a:pt x="354696" y="814612"/>
                    <a:pt x="338583" y="813501"/>
                  </a:cubicBezTo>
                  <a:cubicBezTo>
                    <a:pt x="324138" y="812389"/>
                    <a:pt x="308580" y="792944"/>
                    <a:pt x="310247" y="778497"/>
                  </a:cubicBezTo>
                  <a:cubicBezTo>
                    <a:pt x="306358" y="780720"/>
                    <a:pt x="300246" y="782386"/>
                    <a:pt x="299691" y="785165"/>
                  </a:cubicBezTo>
                  <a:cubicBezTo>
                    <a:pt x="295246" y="820168"/>
                    <a:pt x="268576" y="813501"/>
                    <a:pt x="246352" y="813501"/>
                  </a:cubicBezTo>
                  <a:cubicBezTo>
                    <a:pt x="168567" y="813501"/>
                    <a:pt x="90782" y="812945"/>
                    <a:pt x="12997" y="812945"/>
                  </a:cubicBezTo>
                  <a:cubicBezTo>
                    <a:pt x="7441" y="814056"/>
                    <a:pt x="2996" y="813501"/>
                    <a:pt x="2441" y="806833"/>
                  </a:cubicBezTo>
                  <a:cubicBezTo>
                    <a:pt x="2441" y="800166"/>
                    <a:pt x="1885" y="793499"/>
                    <a:pt x="2441" y="786832"/>
                  </a:cubicBezTo>
                  <a:cubicBezTo>
                    <a:pt x="3552" y="767941"/>
                    <a:pt x="-5894" y="742938"/>
                    <a:pt x="6329" y="731826"/>
                  </a:cubicBezTo>
                  <a:cubicBezTo>
                    <a:pt x="11330" y="727103"/>
                    <a:pt x="19942" y="726131"/>
                    <a:pt x="29596" y="726200"/>
                  </a:cubicBezTo>
                  <a:close/>
                  <a:moveTo>
                    <a:pt x="2350293" y="0"/>
                  </a:moveTo>
                  <a:lnTo>
                    <a:pt x="2436885" y="0"/>
                  </a:lnTo>
                  <a:lnTo>
                    <a:pt x="2436554" y="637373"/>
                  </a:lnTo>
                  <a:cubicBezTo>
                    <a:pt x="2435998" y="696267"/>
                    <a:pt x="2405440" y="741271"/>
                    <a:pt x="2355990" y="772385"/>
                  </a:cubicBezTo>
                  <a:lnTo>
                    <a:pt x="2355436" y="772385"/>
                  </a:lnTo>
                  <a:cubicBezTo>
                    <a:pt x="2325433" y="798499"/>
                    <a:pt x="2288762" y="806833"/>
                    <a:pt x="2250981" y="811278"/>
                  </a:cubicBezTo>
                  <a:cubicBezTo>
                    <a:pt x="2243758" y="811833"/>
                    <a:pt x="2235980" y="811278"/>
                    <a:pt x="2228201" y="811278"/>
                  </a:cubicBezTo>
                  <a:cubicBezTo>
                    <a:pt x="2188753" y="811278"/>
                    <a:pt x="2188753" y="811278"/>
                    <a:pt x="2181530" y="771274"/>
                  </a:cubicBezTo>
                  <a:cubicBezTo>
                    <a:pt x="2180419" y="769607"/>
                    <a:pt x="2179308" y="767385"/>
                    <a:pt x="2178197" y="765718"/>
                  </a:cubicBezTo>
                  <a:cubicBezTo>
                    <a:pt x="2165974" y="763496"/>
                    <a:pt x="2153750" y="761273"/>
                    <a:pt x="2141527" y="758495"/>
                  </a:cubicBezTo>
                  <a:cubicBezTo>
                    <a:pt x="2132082" y="756829"/>
                    <a:pt x="2121525" y="754050"/>
                    <a:pt x="2124303" y="742382"/>
                  </a:cubicBezTo>
                  <a:cubicBezTo>
                    <a:pt x="2126526" y="734049"/>
                    <a:pt x="2130970" y="725158"/>
                    <a:pt x="2144860" y="725714"/>
                  </a:cubicBezTo>
                  <a:cubicBezTo>
                    <a:pt x="2170418" y="726825"/>
                    <a:pt x="2195976" y="724047"/>
                    <a:pt x="2220979" y="726270"/>
                  </a:cubicBezTo>
                  <a:cubicBezTo>
                    <a:pt x="2255982" y="729048"/>
                    <a:pt x="2285429" y="716269"/>
                    <a:pt x="2314321" y="700712"/>
                  </a:cubicBezTo>
                  <a:cubicBezTo>
                    <a:pt x="2320432" y="693489"/>
                    <a:pt x="2327100" y="686266"/>
                    <a:pt x="2333211" y="679043"/>
                  </a:cubicBezTo>
                  <a:cubicBezTo>
                    <a:pt x="2348212" y="666820"/>
                    <a:pt x="2352657" y="650707"/>
                    <a:pt x="2352657" y="631817"/>
                  </a:cubicBezTo>
                  <a:cubicBezTo>
                    <a:pt x="2352102" y="568477"/>
                    <a:pt x="2352657" y="504583"/>
                    <a:pt x="2352657" y="441243"/>
                  </a:cubicBezTo>
                  <a:cubicBezTo>
                    <a:pt x="2352657" y="422908"/>
                    <a:pt x="2350990" y="404573"/>
                    <a:pt x="2358213" y="386238"/>
                  </a:cubicBezTo>
                  <a:cubicBezTo>
                    <a:pt x="2362102" y="376237"/>
                    <a:pt x="2359324" y="366792"/>
                    <a:pt x="2355436" y="357346"/>
                  </a:cubicBezTo>
                  <a:cubicBezTo>
                    <a:pt x="2355436" y="361236"/>
                    <a:pt x="2354880" y="364569"/>
                    <a:pt x="2354880" y="368459"/>
                  </a:cubicBezTo>
                  <a:cubicBezTo>
                    <a:pt x="2349879" y="366792"/>
                    <a:pt x="2349879" y="362903"/>
                    <a:pt x="2349879" y="358457"/>
                  </a:cubicBezTo>
                  <a:cubicBezTo>
                    <a:pt x="2349879" y="259004"/>
                    <a:pt x="2350434" y="158994"/>
                    <a:pt x="2350990" y="59541"/>
                  </a:cubicBezTo>
                  <a:cubicBezTo>
                    <a:pt x="2355990" y="63430"/>
                    <a:pt x="2354880" y="69542"/>
                    <a:pt x="2355990" y="75098"/>
                  </a:cubicBezTo>
                  <a:cubicBezTo>
                    <a:pt x="2360436" y="73431"/>
                    <a:pt x="2362658" y="78431"/>
                    <a:pt x="2364880" y="81210"/>
                  </a:cubicBezTo>
                  <a:cubicBezTo>
                    <a:pt x="2370437" y="88432"/>
                    <a:pt x="2370993" y="102878"/>
                    <a:pt x="2385438" y="97322"/>
                  </a:cubicBezTo>
                  <a:cubicBezTo>
                    <a:pt x="2397661" y="92322"/>
                    <a:pt x="2403217" y="82876"/>
                    <a:pt x="2398773" y="68986"/>
                  </a:cubicBezTo>
                  <a:cubicBezTo>
                    <a:pt x="2398217" y="67875"/>
                    <a:pt x="2397661" y="67319"/>
                    <a:pt x="2397106" y="66208"/>
                  </a:cubicBezTo>
                  <a:cubicBezTo>
                    <a:pt x="2387661" y="65652"/>
                    <a:pt x="2382105" y="56207"/>
                    <a:pt x="2374882" y="50095"/>
                  </a:cubicBezTo>
                  <a:cubicBezTo>
                    <a:pt x="2371548" y="50095"/>
                    <a:pt x="2367658" y="50095"/>
                    <a:pt x="2363214" y="51762"/>
                  </a:cubicBezTo>
                  <a:cubicBezTo>
                    <a:pt x="2360436" y="52318"/>
                    <a:pt x="2357658" y="51762"/>
                    <a:pt x="2355990" y="50651"/>
                  </a:cubicBezTo>
                  <a:cubicBezTo>
                    <a:pt x="2355990" y="53985"/>
                    <a:pt x="2354324" y="55651"/>
                    <a:pt x="2350434" y="55095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268DE3-2C7E-4B47-A5B3-9DE005DE7A18}"/>
                </a:ext>
              </a:extLst>
            </p:cNvPr>
            <p:cNvSpPr/>
            <p:nvPr/>
          </p:nvSpPr>
          <p:spPr>
            <a:xfrm>
              <a:off x="9310950" y="5617270"/>
              <a:ext cx="2558247" cy="924159"/>
            </a:xfrm>
            <a:custGeom>
              <a:avLst/>
              <a:gdLst>
                <a:gd name="connsiteX0" fmla="*/ 1014214 w 2558247"/>
                <a:gd name="connsiteY0" fmla="*/ 906166 h 924159"/>
                <a:gd name="connsiteX1" fmla="*/ 1034772 w 2558247"/>
                <a:gd name="connsiteY1" fmla="*/ 922348 h 924159"/>
                <a:gd name="connsiteX2" fmla="*/ 993657 w 2558247"/>
                <a:gd name="connsiteY2" fmla="*/ 921237 h 924159"/>
                <a:gd name="connsiteX3" fmla="*/ 1014214 w 2558247"/>
                <a:gd name="connsiteY3" fmla="*/ 906166 h 924159"/>
                <a:gd name="connsiteX4" fmla="*/ 1683166 w 2558247"/>
                <a:gd name="connsiteY4" fmla="*/ 887901 h 924159"/>
                <a:gd name="connsiteX5" fmla="*/ 1703724 w 2558247"/>
                <a:gd name="connsiteY5" fmla="*/ 910125 h 924159"/>
                <a:gd name="connsiteX6" fmla="*/ 1665387 w 2558247"/>
                <a:gd name="connsiteY6" fmla="*/ 916237 h 924159"/>
                <a:gd name="connsiteX7" fmla="*/ 1653719 w 2558247"/>
                <a:gd name="connsiteY7" fmla="*/ 903458 h 924159"/>
                <a:gd name="connsiteX8" fmla="*/ 1683166 w 2558247"/>
                <a:gd name="connsiteY8" fmla="*/ 887901 h 924159"/>
                <a:gd name="connsiteX9" fmla="*/ 38013 w 2558247"/>
                <a:gd name="connsiteY9" fmla="*/ 849563 h 924159"/>
                <a:gd name="connsiteX10" fmla="*/ 157469 w 2558247"/>
                <a:gd name="connsiteY10" fmla="*/ 849563 h 924159"/>
                <a:gd name="connsiteX11" fmla="*/ 291925 w 2558247"/>
                <a:gd name="connsiteY11" fmla="*/ 849563 h 924159"/>
                <a:gd name="connsiteX12" fmla="*/ 314705 w 2558247"/>
                <a:gd name="connsiteY12" fmla="*/ 859564 h 924159"/>
                <a:gd name="connsiteX13" fmla="*/ 311927 w 2558247"/>
                <a:gd name="connsiteY13" fmla="*/ 887900 h 924159"/>
                <a:gd name="connsiteX14" fmla="*/ 297481 w 2558247"/>
                <a:gd name="connsiteY14" fmla="*/ 918458 h 924159"/>
                <a:gd name="connsiteX15" fmla="*/ 289703 w 2558247"/>
                <a:gd name="connsiteY15" fmla="*/ 922348 h 924159"/>
                <a:gd name="connsiteX16" fmla="*/ 212474 w 2558247"/>
                <a:gd name="connsiteY16" fmla="*/ 916236 h 924159"/>
                <a:gd name="connsiteX17" fmla="*/ 200250 w 2558247"/>
                <a:gd name="connsiteY17" fmla="*/ 915125 h 924159"/>
                <a:gd name="connsiteX18" fmla="*/ 34124 w 2558247"/>
                <a:gd name="connsiteY18" fmla="*/ 921792 h 924159"/>
                <a:gd name="connsiteX19" fmla="*/ 232 w 2558247"/>
                <a:gd name="connsiteY19" fmla="*/ 886789 h 924159"/>
                <a:gd name="connsiteX20" fmla="*/ 38013 w 2558247"/>
                <a:gd name="connsiteY20" fmla="*/ 849563 h 924159"/>
                <a:gd name="connsiteX21" fmla="*/ 340402 w 2558247"/>
                <a:gd name="connsiteY21" fmla="*/ 849355 h 924159"/>
                <a:gd name="connsiteX22" fmla="*/ 354708 w 2558247"/>
                <a:gd name="connsiteY22" fmla="*/ 857342 h 924159"/>
                <a:gd name="connsiteX23" fmla="*/ 368598 w 2558247"/>
                <a:gd name="connsiteY23" fmla="*/ 865676 h 924159"/>
                <a:gd name="connsiteX24" fmla="*/ 357486 w 2558247"/>
                <a:gd name="connsiteY24" fmla="*/ 871232 h 924159"/>
                <a:gd name="connsiteX25" fmla="*/ 325261 w 2558247"/>
                <a:gd name="connsiteY25" fmla="*/ 865120 h 924159"/>
                <a:gd name="connsiteX26" fmla="*/ 325261 w 2558247"/>
                <a:gd name="connsiteY26" fmla="*/ 853452 h 924159"/>
                <a:gd name="connsiteX27" fmla="*/ 340402 w 2558247"/>
                <a:gd name="connsiteY27" fmla="*/ 849355 h 924159"/>
                <a:gd name="connsiteX28" fmla="*/ 1677054 w 2558247"/>
                <a:gd name="connsiteY28" fmla="*/ 849008 h 924159"/>
                <a:gd name="connsiteX29" fmla="*/ 1684277 w 2558247"/>
                <a:gd name="connsiteY29" fmla="*/ 855675 h 924159"/>
                <a:gd name="connsiteX30" fmla="*/ 1670943 w 2558247"/>
                <a:gd name="connsiteY30" fmla="*/ 868455 h 924159"/>
                <a:gd name="connsiteX31" fmla="*/ 1663720 w 2558247"/>
                <a:gd name="connsiteY31" fmla="*/ 859010 h 924159"/>
                <a:gd name="connsiteX32" fmla="*/ 1677054 w 2558247"/>
                <a:gd name="connsiteY32" fmla="*/ 849008 h 924159"/>
                <a:gd name="connsiteX33" fmla="*/ 888647 w 2558247"/>
                <a:gd name="connsiteY33" fmla="*/ 849008 h 924159"/>
                <a:gd name="connsiteX34" fmla="*/ 909760 w 2558247"/>
                <a:gd name="connsiteY34" fmla="*/ 865120 h 924159"/>
                <a:gd name="connsiteX35" fmla="*/ 924206 w 2558247"/>
                <a:gd name="connsiteY35" fmla="*/ 911792 h 924159"/>
                <a:gd name="connsiteX36" fmla="*/ 903649 w 2558247"/>
                <a:gd name="connsiteY36" fmla="*/ 922904 h 924159"/>
                <a:gd name="connsiteX37" fmla="*/ 670294 w 2558247"/>
                <a:gd name="connsiteY37" fmla="*/ 922904 h 924159"/>
                <a:gd name="connsiteX38" fmla="*/ 599176 w 2558247"/>
                <a:gd name="connsiteY38" fmla="*/ 922904 h 924159"/>
                <a:gd name="connsiteX39" fmla="*/ 503612 w 2558247"/>
                <a:gd name="connsiteY39" fmla="*/ 903458 h 924159"/>
                <a:gd name="connsiteX40" fmla="*/ 484721 w 2558247"/>
                <a:gd name="connsiteY40" fmla="*/ 902902 h 924159"/>
                <a:gd name="connsiteX41" fmla="*/ 486387 w 2558247"/>
                <a:gd name="connsiteY41" fmla="*/ 922349 h 924159"/>
                <a:gd name="connsiteX42" fmla="*/ 320817 w 2558247"/>
                <a:gd name="connsiteY42" fmla="*/ 922349 h 924159"/>
                <a:gd name="connsiteX43" fmla="*/ 331929 w 2558247"/>
                <a:gd name="connsiteY43" fmla="*/ 899013 h 924159"/>
                <a:gd name="connsiteX44" fmla="*/ 341929 w 2558247"/>
                <a:gd name="connsiteY44" fmla="*/ 890123 h 924159"/>
                <a:gd name="connsiteX45" fmla="*/ 393046 w 2558247"/>
                <a:gd name="connsiteY45" fmla="*/ 863454 h 924159"/>
                <a:gd name="connsiteX46" fmla="*/ 369155 w 2558247"/>
                <a:gd name="connsiteY46" fmla="*/ 849564 h 924159"/>
                <a:gd name="connsiteX47" fmla="*/ 400825 w 2558247"/>
                <a:gd name="connsiteY47" fmla="*/ 862343 h 924159"/>
                <a:gd name="connsiteX48" fmla="*/ 474164 w 2558247"/>
                <a:gd name="connsiteY48" fmla="*/ 859564 h 924159"/>
                <a:gd name="connsiteX49" fmla="*/ 495277 w 2558247"/>
                <a:gd name="connsiteY49" fmla="*/ 849564 h 924159"/>
                <a:gd name="connsiteX50" fmla="*/ 888647 w 2558247"/>
                <a:gd name="connsiteY50" fmla="*/ 849008 h 924159"/>
                <a:gd name="connsiteX51" fmla="*/ 1643457 w 2558247"/>
                <a:gd name="connsiteY51" fmla="*/ 848487 h 924159"/>
                <a:gd name="connsiteX52" fmla="*/ 1654274 w 2558247"/>
                <a:gd name="connsiteY52" fmla="*/ 850675 h 924159"/>
                <a:gd name="connsiteX53" fmla="*/ 1649273 w 2558247"/>
                <a:gd name="connsiteY53" fmla="*/ 867343 h 924159"/>
                <a:gd name="connsiteX54" fmla="*/ 1598158 w 2558247"/>
                <a:gd name="connsiteY54" fmla="*/ 917903 h 924159"/>
                <a:gd name="connsiteX55" fmla="*/ 1600936 w 2558247"/>
                <a:gd name="connsiteY55" fmla="*/ 893456 h 924159"/>
                <a:gd name="connsiteX56" fmla="*/ 1578711 w 2558247"/>
                <a:gd name="connsiteY56" fmla="*/ 882900 h 924159"/>
                <a:gd name="connsiteX57" fmla="*/ 1583156 w 2558247"/>
                <a:gd name="connsiteY57" fmla="*/ 906235 h 924159"/>
                <a:gd name="connsiteX58" fmla="*/ 1543152 w 2558247"/>
                <a:gd name="connsiteY58" fmla="*/ 899012 h 924159"/>
                <a:gd name="connsiteX59" fmla="*/ 1548153 w 2558247"/>
                <a:gd name="connsiteY59" fmla="*/ 921237 h 924159"/>
                <a:gd name="connsiteX60" fmla="*/ 1383693 w 2558247"/>
                <a:gd name="connsiteY60" fmla="*/ 921237 h 924159"/>
                <a:gd name="connsiteX61" fmla="*/ 1334244 w 2558247"/>
                <a:gd name="connsiteY61" fmla="*/ 872343 h 924159"/>
                <a:gd name="connsiteX62" fmla="*/ 1302019 w 2558247"/>
                <a:gd name="connsiteY62" fmla="*/ 894012 h 924159"/>
                <a:gd name="connsiteX63" fmla="*/ 1305908 w 2558247"/>
                <a:gd name="connsiteY63" fmla="*/ 915126 h 924159"/>
                <a:gd name="connsiteX64" fmla="*/ 1306464 w 2558247"/>
                <a:gd name="connsiteY64" fmla="*/ 918459 h 924159"/>
                <a:gd name="connsiteX65" fmla="*/ 1248681 w 2558247"/>
                <a:gd name="connsiteY65" fmla="*/ 921792 h 924159"/>
                <a:gd name="connsiteX66" fmla="*/ 1096444 w 2558247"/>
                <a:gd name="connsiteY66" fmla="*/ 922348 h 924159"/>
                <a:gd name="connsiteX67" fmla="*/ 1066997 w 2558247"/>
                <a:gd name="connsiteY67" fmla="*/ 900679 h 924159"/>
                <a:gd name="connsiteX68" fmla="*/ 1060330 w 2558247"/>
                <a:gd name="connsiteY68" fmla="*/ 887345 h 924159"/>
                <a:gd name="connsiteX69" fmla="*/ 1076998 w 2558247"/>
                <a:gd name="connsiteY69" fmla="*/ 871232 h 924159"/>
                <a:gd name="connsiteX70" fmla="*/ 1051996 w 2558247"/>
                <a:gd name="connsiteY70" fmla="*/ 855675 h 924159"/>
                <a:gd name="connsiteX71" fmla="*/ 1039773 w 2558247"/>
                <a:gd name="connsiteY71" fmla="*/ 877344 h 924159"/>
                <a:gd name="connsiteX72" fmla="*/ 1021437 w 2558247"/>
                <a:gd name="connsiteY72" fmla="*/ 886789 h 924159"/>
                <a:gd name="connsiteX73" fmla="*/ 981989 w 2558247"/>
                <a:gd name="connsiteY73" fmla="*/ 881788 h 924159"/>
                <a:gd name="connsiteX74" fmla="*/ 949764 w 2558247"/>
                <a:gd name="connsiteY74" fmla="*/ 849008 h 924159"/>
                <a:gd name="connsiteX75" fmla="*/ 1115335 w 2558247"/>
                <a:gd name="connsiteY75" fmla="*/ 849008 h 924159"/>
                <a:gd name="connsiteX76" fmla="*/ 1181452 w 2558247"/>
                <a:gd name="connsiteY76" fmla="*/ 849008 h 924159"/>
                <a:gd name="connsiteX77" fmla="*/ 1198676 w 2558247"/>
                <a:gd name="connsiteY77" fmla="*/ 848730 h 924159"/>
                <a:gd name="connsiteX78" fmla="*/ 1210899 w 2558247"/>
                <a:gd name="connsiteY78" fmla="*/ 863454 h 924159"/>
                <a:gd name="connsiteX79" fmla="*/ 1246459 w 2558247"/>
                <a:gd name="connsiteY79" fmla="*/ 872343 h 924159"/>
                <a:gd name="connsiteX80" fmla="*/ 1269794 w 2558247"/>
                <a:gd name="connsiteY80" fmla="*/ 874566 h 924159"/>
                <a:gd name="connsiteX81" fmla="*/ 1262571 w 2558247"/>
                <a:gd name="connsiteY81" fmla="*/ 849008 h 924159"/>
                <a:gd name="connsiteX82" fmla="*/ 1318687 w 2558247"/>
                <a:gd name="connsiteY82" fmla="*/ 849008 h 924159"/>
                <a:gd name="connsiteX83" fmla="*/ 1549819 w 2558247"/>
                <a:gd name="connsiteY83" fmla="*/ 849008 h 924159"/>
                <a:gd name="connsiteX84" fmla="*/ 1564822 w 2558247"/>
                <a:gd name="connsiteY84" fmla="*/ 849564 h 924159"/>
                <a:gd name="connsiteX85" fmla="*/ 1572599 w 2558247"/>
                <a:gd name="connsiteY85" fmla="*/ 859564 h 924159"/>
                <a:gd name="connsiteX86" fmla="*/ 1562599 w 2558247"/>
                <a:gd name="connsiteY86" fmla="*/ 861787 h 924159"/>
                <a:gd name="connsiteX87" fmla="*/ 1548708 w 2558247"/>
                <a:gd name="connsiteY87" fmla="*/ 857898 h 924159"/>
                <a:gd name="connsiteX88" fmla="*/ 1538152 w 2558247"/>
                <a:gd name="connsiteY88" fmla="*/ 867343 h 924159"/>
                <a:gd name="connsiteX89" fmla="*/ 1549264 w 2558247"/>
                <a:gd name="connsiteY89" fmla="*/ 874566 h 924159"/>
                <a:gd name="connsiteX90" fmla="*/ 1592046 w 2558247"/>
                <a:gd name="connsiteY90" fmla="*/ 855675 h 924159"/>
                <a:gd name="connsiteX91" fmla="*/ 1643457 w 2558247"/>
                <a:gd name="connsiteY91" fmla="*/ 848487 h 924159"/>
                <a:gd name="connsiteX92" fmla="*/ 2459349 w 2558247"/>
                <a:gd name="connsiteY92" fmla="*/ 759555 h 924159"/>
                <a:gd name="connsiteX93" fmla="*/ 2451570 w 2558247"/>
                <a:gd name="connsiteY93" fmla="*/ 795669 h 924159"/>
                <a:gd name="connsiteX94" fmla="*/ 2469350 w 2558247"/>
                <a:gd name="connsiteY94" fmla="*/ 820116 h 924159"/>
                <a:gd name="connsiteX95" fmla="*/ 2491574 w 2558247"/>
                <a:gd name="connsiteY95" fmla="*/ 785113 h 924159"/>
                <a:gd name="connsiteX96" fmla="*/ 2459349 w 2558247"/>
                <a:gd name="connsiteY96" fmla="*/ 759555 h 924159"/>
                <a:gd name="connsiteX97" fmla="*/ 2477298 w 2558247"/>
                <a:gd name="connsiteY97" fmla="*/ 0 h 924159"/>
                <a:gd name="connsiteX98" fmla="*/ 2558247 w 2558247"/>
                <a:gd name="connsiteY98" fmla="*/ 0 h 924159"/>
                <a:gd name="connsiteX99" fmla="*/ 2558247 w 2558247"/>
                <a:gd name="connsiteY99" fmla="*/ 713439 h 924159"/>
                <a:gd name="connsiteX100" fmla="*/ 2417123 w 2558247"/>
                <a:gd name="connsiteY100" fmla="*/ 910125 h 924159"/>
                <a:gd name="connsiteX101" fmla="*/ 2393788 w 2558247"/>
                <a:gd name="connsiteY101" fmla="*/ 919015 h 924159"/>
                <a:gd name="connsiteX102" fmla="*/ 2312114 w 2558247"/>
                <a:gd name="connsiteY102" fmla="*/ 923459 h 924159"/>
                <a:gd name="connsiteX103" fmla="*/ 2328782 w 2558247"/>
                <a:gd name="connsiteY103" fmla="*/ 899568 h 924159"/>
                <a:gd name="connsiteX104" fmla="*/ 2311002 w 2558247"/>
                <a:gd name="connsiteY104" fmla="*/ 890123 h 924159"/>
                <a:gd name="connsiteX105" fmla="*/ 2317670 w 2558247"/>
                <a:gd name="connsiteY105" fmla="*/ 908458 h 924159"/>
                <a:gd name="connsiteX106" fmla="*/ 2296001 w 2558247"/>
                <a:gd name="connsiteY106" fmla="*/ 901235 h 924159"/>
                <a:gd name="connsiteX107" fmla="*/ 2289333 w 2558247"/>
                <a:gd name="connsiteY107" fmla="*/ 891790 h 924159"/>
                <a:gd name="connsiteX108" fmla="*/ 2275442 w 2558247"/>
                <a:gd name="connsiteY108" fmla="*/ 908458 h 924159"/>
                <a:gd name="connsiteX109" fmla="*/ 2259886 w 2558247"/>
                <a:gd name="connsiteY109" fmla="*/ 922348 h 924159"/>
                <a:gd name="connsiteX110" fmla="*/ 1965969 w 2558247"/>
                <a:gd name="connsiteY110" fmla="*/ 922348 h 924159"/>
                <a:gd name="connsiteX111" fmla="*/ 1947635 w 2558247"/>
                <a:gd name="connsiteY111" fmla="*/ 894567 h 924159"/>
                <a:gd name="connsiteX112" fmla="*/ 1929300 w 2558247"/>
                <a:gd name="connsiteY112" fmla="*/ 879011 h 924159"/>
                <a:gd name="connsiteX113" fmla="*/ 1925966 w 2558247"/>
                <a:gd name="connsiteY113" fmla="*/ 895123 h 924159"/>
                <a:gd name="connsiteX114" fmla="*/ 1914298 w 2558247"/>
                <a:gd name="connsiteY114" fmla="*/ 903458 h 924159"/>
                <a:gd name="connsiteX115" fmla="*/ 1874850 w 2558247"/>
                <a:gd name="connsiteY115" fmla="*/ 872899 h 924159"/>
                <a:gd name="connsiteX116" fmla="*/ 1832069 w 2558247"/>
                <a:gd name="connsiteY116" fmla="*/ 868454 h 924159"/>
                <a:gd name="connsiteX117" fmla="*/ 1812622 w 2558247"/>
                <a:gd name="connsiteY117" fmla="*/ 859009 h 924159"/>
                <a:gd name="connsiteX118" fmla="*/ 1806510 w 2558247"/>
                <a:gd name="connsiteY118" fmla="*/ 885678 h 924159"/>
                <a:gd name="connsiteX119" fmla="*/ 1805399 w 2558247"/>
                <a:gd name="connsiteY119" fmla="*/ 917347 h 924159"/>
                <a:gd name="connsiteX120" fmla="*/ 1796509 w 2558247"/>
                <a:gd name="connsiteY120" fmla="*/ 922348 h 924159"/>
                <a:gd name="connsiteX121" fmla="*/ 1713724 w 2558247"/>
                <a:gd name="connsiteY121" fmla="*/ 922348 h 924159"/>
                <a:gd name="connsiteX122" fmla="*/ 1704278 w 2558247"/>
                <a:gd name="connsiteY122" fmla="*/ 910125 h 924159"/>
                <a:gd name="connsiteX123" fmla="*/ 1724836 w 2558247"/>
                <a:gd name="connsiteY123" fmla="*/ 909569 h 924159"/>
                <a:gd name="connsiteX124" fmla="*/ 1714279 w 2558247"/>
                <a:gd name="connsiteY124" fmla="*/ 888456 h 924159"/>
                <a:gd name="connsiteX125" fmla="*/ 1700389 w 2558247"/>
                <a:gd name="connsiteY125" fmla="*/ 851231 h 924159"/>
                <a:gd name="connsiteX126" fmla="*/ 2177656 w 2558247"/>
                <a:gd name="connsiteY126" fmla="*/ 851231 h 924159"/>
                <a:gd name="connsiteX127" fmla="*/ 2158210 w 2558247"/>
                <a:gd name="connsiteY127" fmla="*/ 881233 h 924159"/>
                <a:gd name="connsiteX128" fmla="*/ 2190991 w 2558247"/>
                <a:gd name="connsiteY128" fmla="*/ 899568 h 924159"/>
                <a:gd name="connsiteX129" fmla="*/ 2219882 w 2558247"/>
                <a:gd name="connsiteY129" fmla="*/ 904569 h 924159"/>
                <a:gd name="connsiteX130" fmla="*/ 2188213 w 2558247"/>
                <a:gd name="connsiteY130" fmla="*/ 882900 h 924159"/>
                <a:gd name="connsiteX131" fmla="*/ 2183767 w 2558247"/>
                <a:gd name="connsiteY131" fmla="*/ 865120 h 924159"/>
                <a:gd name="connsiteX132" fmla="*/ 2213215 w 2558247"/>
                <a:gd name="connsiteY132" fmla="*/ 855120 h 924159"/>
                <a:gd name="connsiteX133" fmla="*/ 2215993 w 2558247"/>
                <a:gd name="connsiteY133" fmla="*/ 866787 h 924159"/>
                <a:gd name="connsiteX134" fmla="*/ 2230994 w 2558247"/>
                <a:gd name="connsiteY134" fmla="*/ 876232 h 924159"/>
                <a:gd name="connsiteX135" fmla="*/ 2243218 w 2558247"/>
                <a:gd name="connsiteY135" fmla="*/ 869010 h 924159"/>
                <a:gd name="connsiteX136" fmla="*/ 2232662 w 2558247"/>
                <a:gd name="connsiteY136" fmla="*/ 847896 h 924159"/>
                <a:gd name="connsiteX137" fmla="*/ 2471017 w 2558247"/>
                <a:gd name="connsiteY137" fmla="*/ 716773 h 924159"/>
                <a:gd name="connsiteX138" fmla="*/ 2477684 w 2558247"/>
                <a:gd name="connsiteY138" fmla="*/ 685659 h 92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2558247" h="924159">
                  <a:moveTo>
                    <a:pt x="1014214" y="906166"/>
                  </a:moveTo>
                  <a:cubicBezTo>
                    <a:pt x="1020882" y="905680"/>
                    <a:pt x="1027549" y="910402"/>
                    <a:pt x="1034772" y="922348"/>
                  </a:cubicBezTo>
                  <a:cubicBezTo>
                    <a:pt x="1019771" y="924015"/>
                    <a:pt x="1007548" y="925682"/>
                    <a:pt x="993657" y="921237"/>
                  </a:cubicBezTo>
                  <a:cubicBezTo>
                    <a:pt x="1000880" y="912347"/>
                    <a:pt x="1007547" y="906652"/>
                    <a:pt x="1014214" y="906166"/>
                  </a:cubicBezTo>
                  <a:close/>
                  <a:moveTo>
                    <a:pt x="1683166" y="887901"/>
                  </a:moveTo>
                  <a:cubicBezTo>
                    <a:pt x="1692055" y="891235"/>
                    <a:pt x="1703724" y="896791"/>
                    <a:pt x="1703724" y="910125"/>
                  </a:cubicBezTo>
                  <a:cubicBezTo>
                    <a:pt x="1692055" y="918459"/>
                    <a:pt x="1681500" y="933460"/>
                    <a:pt x="1665387" y="916237"/>
                  </a:cubicBezTo>
                  <a:cubicBezTo>
                    <a:pt x="1661497" y="911792"/>
                    <a:pt x="1643162" y="917904"/>
                    <a:pt x="1653719" y="903458"/>
                  </a:cubicBezTo>
                  <a:cubicBezTo>
                    <a:pt x="1659831" y="895124"/>
                    <a:pt x="1669831" y="882345"/>
                    <a:pt x="1683166" y="887901"/>
                  </a:cubicBezTo>
                  <a:close/>
                  <a:moveTo>
                    <a:pt x="38013" y="849563"/>
                  </a:moveTo>
                  <a:cubicBezTo>
                    <a:pt x="78017" y="849563"/>
                    <a:pt x="117465" y="849563"/>
                    <a:pt x="157469" y="849563"/>
                  </a:cubicBezTo>
                  <a:cubicBezTo>
                    <a:pt x="202473" y="849563"/>
                    <a:pt x="246921" y="849563"/>
                    <a:pt x="291925" y="849563"/>
                  </a:cubicBezTo>
                  <a:cubicBezTo>
                    <a:pt x="300815" y="849563"/>
                    <a:pt x="309705" y="847341"/>
                    <a:pt x="314705" y="859564"/>
                  </a:cubicBezTo>
                  <a:cubicBezTo>
                    <a:pt x="318594" y="870676"/>
                    <a:pt x="317483" y="877899"/>
                    <a:pt x="311927" y="887900"/>
                  </a:cubicBezTo>
                  <a:cubicBezTo>
                    <a:pt x="306371" y="897345"/>
                    <a:pt x="286925" y="901234"/>
                    <a:pt x="297481" y="918458"/>
                  </a:cubicBezTo>
                  <a:cubicBezTo>
                    <a:pt x="298593" y="920125"/>
                    <a:pt x="293592" y="922904"/>
                    <a:pt x="289703" y="922348"/>
                  </a:cubicBezTo>
                  <a:cubicBezTo>
                    <a:pt x="264145" y="919569"/>
                    <a:pt x="237476" y="928460"/>
                    <a:pt x="212474" y="916236"/>
                  </a:cubicBezTo>
                  <a:cubicBezTo>
                    <a:pt x="209140" y="914569"/>
                    <a:pt x="204139" y="914013"/>
                    <a:pt x="200250" y="915125"/>
                  </a:cubicBezTo>
                  <a:cubicBezTo>
                    <a:pt x="145246" y="930681"/>
                    <a:pt x="89685" y="919014"/>
                    <a:pt x="34124" y="921792"/>
                  </a:cubicBezTo>
                  <a:cubicBezTo>
                    <a:pt x="11899" y="922904"/>
                    <a:pt x="-1990" y="915125"/>
                    <a:pt x="232" y="886789"/>
                  </a:cubicBezTo>
                  <a:cubicBezTo>
                    <a:pt x="3566" y="849563"/>
                    <a:pt x="1343" y="849563"/>
                    <a:pt x="38013" y="849563"/>
                  </a:cubicBezTo>
                  <a:close/>
                  <a:moveTo>
                    <a:pt x="340402" y="849355"/>
                  </a:moveTo>
                  <a:cubicBezTo>
                    <a:pt x="345263" y="850674"/>
                    <a:pt x="349986" y="854008"/>
                    <a:pt x="354708" y="857342"/>
                  </a:cubicBezTo>
                  <a:cubicBezTo>
                    <a:pt x="358597" y="860120"/>
                    <a:pt x="365265" y="855675"/>
                    <a:pt x="368598" y="865676"/>
                  </a:cubicBezTo>
                  <a:cubicBezTo>
                    <a:pt x="364709" y="867899"/>
                    <a:pt x="361375" y="870120"/>
                    <a:pt x="357486" y="871232"/>
                  </a:cubicBezTo>
                  <a:cubicBezTo>
                    <a:pt x="345819" y="875121"/>
                    <a:pt x="334707" y="873455"/>
                    <a:pt x="325261" y="865120"/>
                  </a:cubicBezTo>
                  <a:cubicBezTo>
                    <a:pt x="321928" y="861787"/>
                    <a:pt x="321928" y="856231"/>
                    <a:pt x="325261" y="853452"/>
                  </a:cubicBezTo>
                  <a:cubicBezTo>
                    <a:pt x="330540" y="848730"/>
                    <a:pt x="335540" y="848035"/>
                    <a:pt x="340402" y="849355"/>
                  </a:cubicBezTo>
                  <a:close/>
                  <a:moveTo>
                    <a:pt x="1677054" y="849008"/>
                  </a:moveTo>
                  <a:cubicBezTo>
                    <a:pt x="1681499" y="849008"/>
                    <a:pt x="1687055" y="851231"/>
                    <a:pt x="1684277" y="855675"/>
                  </a:cubicBezTo>
                  <a:cubicBezTo>
                    <a:pt x="1681499" y="861231"/>
                    <a:pt x="1675387" y="864566"/>
                    <a:pt x="1670943" y="868455"/>
                  </a:cubicBezTo>
                  <a:cubicBezTo>
                    <a:pt x="1664275" y="866787"/>
                    <a:pt x="1663164" y="864010"/>
                    <a:pt x="1663720" y="859010"/>
                  </a:cubicBezTo>
                  <a:cubicBezTo>
                    <a:pt x="1664831" y="850675"/>
                    <a:pt x="1670387" y="848453"/>
                    <a:pt x="1677054" y="849008"/>
                  </a:cubicBezTo>
                  <a:close/>
                  <a:moveTo>
                    <a:pt x="888647" y="849008"/>
                  </a:moveTo>
                  <a:cubicBezTo>
                    <a:pt x="903649" y="849008"/>
                    <a:pt x="902538" y="860676"/>
                    <a:pt x="909760" y="865120"/>
                  </a:cubicBezTo>
                  <a:cubicBezTo>
                    <a:pt x="928095" y="876233"/>
                    <a:pt x="911983" y="896235"/>
                    <a:pt x="924206" y="911792"/>
                  </a:cubicBezTo>
                  <a:cubicBezTo>
                    <a:pt x="931985" y="920682"/>
                    <a:pt x="913094" y="922904"/>
                    <a:pt x="903649" y="922904"/>
                  </a:cubicBezTo>
                  <a:cubicBezTo>
                    <a:pt x="825864" y="922904"/>
                    <a:pt x="748079" y="922904"/>
                    <a:pt x="670294" y="922904"/>
                  </a:cubicBezTo>
                  <a:cubicBezTo>
                    <a:pt x="646403" y="922904"/>
                    <a:pt x="622511" y="921793"/>
                    <a:pt x="599176" y="922904"/>
                  </a:cubicBezTo>
                  <a:cubicBezTo>
                    <a:pt x="565284" y="924571"/>
                    <a:pt x="533614" y="919570"/>
                    <a:pt x="503612" y="903458"/>
                  </a:cubicBezTo>
                  <a:cubicBezTo>
                    <a:pt x="498056" y="900679"/>
                    <a:pt x="490832" y="898458"/>
                    <a:pt x="484721" y="902902"/>
                  </a:cubicBezTo>
                  <a:cubicBezTo>
                    <a:pt x="474164" y="910125"/>
                    <a:pt x="490277" y="915126"/>
                    <a:pt x="486387" y="922349"/>
                  </a:cubicBezTo>
                  <a:cubicBezTo>
                    <a:pt x="431383" y="922349"/>
                    <a:pt x="376377" y="922349"/>
                    <a:pt x="320817" y="922349"/>
                  </a:cubicBezTo>
                  <a:cubicBezTo>
                    <a:pt x="324706" y="914570"/>
                    <a:pt x="328596" y="906791"/>
                    <a:pt x="331929" y="899013"/>
                  </a:cubicBezTo>
                  <a:cubicBezTo>
                    <a:pt x="334152" y="894012"/>
                    <a:pt x="336373" y="887345"/>
                    <a:pt x="341929" y="890123"/>
                  </a:cubicBezTo>
                  <a:cubicBezTo>
                    <a:pt x="371377" y="905125"/>
                    <a:pt x="381934" y="885123"/>
                    <a:pt x="393046" y="863454"/>
                  </a:cubicBezTo>
                  <a:cubicBezTo>
                    <a:pt x="388045" y="855120"/>
                    <a:pt x="374155" y="864010"/>
                    <a:pt x="369155" y="849564"/>
                  </a:cubicBezTo>
                  <a:cubicBezTo>
                    <a:pt x="381934" y="851231"/>
                    <a:pt x="391935" y="845119"/>
                    <a:pt x="400825" y="862343"/>
                  </a:cubicBezTo>
                  <a:cubicBezTo>
                    <a:pt x="411937" y="884011"/>
                    <a:pt x="463608" y="880678"/>
                    <a:pt x="474164" y="859564"/>
                  </a:cubicBezTo>
                  <a:cubicBezTo>
                    <a:pt x="479720" y="849008"/>
                    <a:pt x="486944" y="849564"/>
                    <a:pt x="495277" y="849564"/>
                  </a:cubicBezTo>
                  <a:cubicBezTo>
                    <a:pt x="626401" y="849564"/>
                    <a:pt x="757524" y="850119"/>
                    <a:pt x="888647" y="849008"/>
                  </a:cubicBezTo>
                  <a:close/>
                  <a:moveTo>
                    <a:pt x="1643457" y="848487"/>
                  </a:moveTo>
                  <a:cubicBezTo>
                    <a:pt x="1649273" y="848730"/>
                    <a:pt x="1653441" y="849425"/>
                    <a:pt x="1654274" y="850675"/>
                  </a:cubicBezTo>
                  <a:cubicBezTo>
                    <a:pt x="1659275" y="857342"/>
                    <a:pt x="1655941" y="865120"/>
                    <a:pt x="1649273" y="867343"/>
                  </a:cubicBezTo>
                  <a:cubicBezTo>
                    <a:pt x="1627605" y="879567"/>
                    <a:pt x="1612048" y="896790"/>
                    <a:pt x="1598158" y="917903"/>
                  </a:cubicBezTo>
                  <a:cubicBezTo>
                    <a:pt x="1599269" y="909569"/>
                    <a:pt x="1604270" y="899012"/>
                    <a:pt x="1600936" y="893456"/>
                  </a:cubicBezTo>
                  <a:cubicBezTo>
                    <a:pt x="1597602" y="887345"/>
                    <a:pt x="1585934" y="886234"/>
                    <a:pt x="1578711" y="882900"/>
                  </a:cubicBezTo>
                  <a:cubicBezTo>
                    <a:pt x="1570378" y="894567"/>
                    <a:pt x="1594824" y="897902"/>
                    <a:pt x="1583156" y="906235"/>
                  </a:cubicBezTo>
                  <a:cubicBezTo>
                    <a:pt x="1570378" y="915681"/>
                    <a:pt x="1557598" y="905124"/>
                    <a:pt x="1543152" y="899012"/>
                  </a:cubicBezTo>
                  <a:cubicBezTo>
                    <a:pt x="1544819" y="906791"/>
                    <a:pt x="1546486" y="913459"/>
                    <a:pt x="1548153" y="921237"/>
                  </a:cubicBezTo>
                  <a:cubicBezTo>
                    <a:pt x="1492592" y="921237"/>
                    <a:pt x="1438143" y="921237"/>
                    <a:pt x="1383693" y="921237"/>
                  </a:cubicBezTo>
                  <a:cubicBezTo>
                    <a:pt x="1383693" y="899568"/>
                    <a:pt x="1357579" y="872343"/>
                    <a:pt x="1334244" y="872343"/>
                  </a:cubicBezTo>
                  <a:cubicBezTo>
                    <a:pt x="1319798" y="872343"/>
                    <a:pt x="1311464" y="885678"/>
                    <a:pt x="1302019" y="894012"/>
                  </a:cubicBezTo>
                  <a:cubicBezTo>
                    <a:pt x="1292574" y="902346"/>
                    <a:pt x="1302575" y="908458"/>
                    <a:pt x="1305908" y="915126"/>
                  </a:cubicBezTo>
                  <a:cubicBezTo>
                    <a:pt x="1305352" y="916236"/>
                    <a:pt x="1305352" y="917347"/>
                    <a:pt x="1306464" y="918459"/>
                  </a:cubicBezTo>
                  <a:cubicBezTo>
                    <a:pt x="1287573" y="925682"/>
                    <a:pt x="1268127" y="921792"/>
                    <a:pt x="1248681" y="921792"/>
                  </a:cubicBezTo>
                  <a:cubicBezTo>
                    <a:pt x="1198121" y="922348"/>
                    <a:pt x="1147004" y="921792"/>
                    <a:pt x="1096444" y="922348"/>
                  </a:cubicBezTo>
                  <a:cubicBezTo>
                    <a:pt x="1079776" y="922348"/>
                    <a:pt x="1065886" y="923459"/>
                    <a:pt x="1066997" y="900679"/>
                  </a:cubicBezTo>
                  <a:cubicBezTo>
                    <a:pt x="1066997" y="896235"/>
                    <a:pt x="1062552" y="891790"/>
                    <a:pt x="1060330" y="887345"/>
                  </a:cubicBezTo>
                  <a:cubicBezTo>
                    <a:pt x="1066441" y="880678"/>
                    <a:pt x="1084221" y="881788"/>
                    <a:pt x="1076998" y="871232"/>
                  </a:cubicBezTo>
                  <a:cubicBezTo>
                    <a:pt x="1073665" y="866232"/>
                    <a:pt x="1065331" y="850675"/>
                    <a:pt x="1051996" y="855675"/>
                  </a:cubicBezTo>
                  <a:cubicBezTo>
                    <a:pt x="1042551" y="859564"/>
                    <a:pt x="1036439" y="865676"/>
                    <a:pt x="1039773" y="877344"/>
                  </a:cubicBezTo>
                  <a:cubicBezTo>
                    <a:pt x="1041995" y="885123"/>
                    <a:pt x="1030327" y="891234"/>
                    <a:pt x="1021437" y="886789"/>
                  </a:cubicBezTo>
                  <a:cubicBezTo>
                    <a:pt x="1008659" y="880122"/>
                    <a:pt x="997546" y="877899"/>
                    <a:pt x="981989" y="881788"/>
                  </a:cubicBezTo>
                  <a:cubicBezTo>
                    <a:pt x="963654" y="886234"/>
                    <a:pt x="964766" y="858453"/>
                    <a:pt x="949764" y="849008"/>
                  </a:cubicBezTo>
                  <a:cubicBezTo>
                    <a:pt x="1004769" y="849008"/>
                    <a:pt x="1060330" y="849008"/>
                    <a:pt x="1115335" y="849008"/>
                  </a:cubicBezTo>
                  <a:cubicBezTo>
                    <a:pt x="1137560" y="849008"/>
                    <a:pt x="1159228" y="848452"/>
                    <a:pt x="1181452" y="849008"/>
                  </a:cubicBezTo>
                  <a:cubicBezTo>
                    <a:pt x="1187286" y="849008"/>
                    <a:pt x="1193398" y="847619"/>
                    <a:pt x="1198676" y="848730"/>
                  </a:cubicBezTo>
                  <a:cubicBezTo>
                    <a:pt x="1203954" y="849841"/>
                    <a:pt x="1208399" y="853453"/>
                    <a:pt x="1210899" y="863454"/>
                  </a:cubicBezTo>
                  <a:cubicBezTo>
                    <a:pt x="1212567" y="869565"/>
                    <a:pt x="1238679" y="877344"/>
                    <a:pt x="1246459" y="872343"/>
                  </a:cubicBezTo>
                  <a:cubicBezTo>
                    <a:pt x="1258126" y="865676"/>
                    <a:pt x="1262016" y="877344"/>
                    <a:pt x="1269794" y="874566"/>
                  </a:cubicBezTo>
                  <a:cubicBezTo>
                    <a:pt x="1275906" y="864564"/>
                    <a:pt x="1262571" y="860676"/>
                    <a:pt x="1262571" y="849008"/>
                  </a:cubicBezTo>
                  <a:cubicBezTo>
                    <a:pt x="1280906" y="849008"/>
                    <a:pt x="1299796" y="849008"/>
                    <a:pt x="1318687" y="849008"/>
                  </a:cubicBezTo>
                  <a:cubicBezTo>
                    <a:pt x="1395916" y="849008"/>
                    <a:pt x="1472590" y="849008"/>
                    <a:pt x="1549819" y="849008"/>
                  </a:cubicBezTo>
                  <a:cubicBezTo>
                    <a:pt x="1554820" y="849008"/>
                    <a:pt x="1559821" y="849008"/>
                    <a:pt x="1564822" y="849564"/>
                  </a:cubicBezTo>
                  <a:cubicBezTo>
                    <a:pt x="1571488" y="849564"/>
                    <a:pt x="1574266" y="854008"/>
                    <a:pt x="1572599" y="859564"/>
                  </a:cubicBezTo>
                  <a:cubicBezTo>
                    <a:pt x="1570933" y="865120"/>
                    <a:pt x="1566488" y="864009"/>
                    <a:pt x="1562599" y="861787"/>
                  </a:cubicBezTo>
                  <a:cubicBezTo>
                    <a:pt x="1558709" y="859008"/>
                    <a:pt x="1554265" y="856231"/>
                    <a:pt x="1548708" y="857898"/>
                  </a:cubicBezTo>
                  <a:cubicBezTo>
                    <a:pt x="1543708" y="859564"/>
                    <a:pt x="1538152" y="861787"/>
                    <a:pt x="1538152" y="867343"/>
                  </a:cubicBezTo>
                  <a:cubicBezTo>
                    <a:pt x="1538152" y="874010"/>
                    <a:pt x="1543708" y="875677"/>
                    <a:pt x="1549264" y="874566"/>
                  </a:cubicBezTo>
                  <a:cubicBezTo>
                    <a:pt x="1564822" y="871788"/>
                    <a:pt x="1583711" y="876232"/>
                    <a:pt x="1592046" y="855675"/>
                  </a:cubicBezTo>
                  <a:cubicBezTo>
                    <a:pt x="1593712" y="851092"/>
                    <a:pt x="1626007" y="847758"/>
                    <a:pt x="1643457" y="848487"/>
                  </a:cubicBezTo>
                  <a:close/>
                  <a:moveTo>
                    <a:pt x="2459349" y="759555"/>
                  </a:moveTo>
                  <a:cubicBezTo>
                    <a:pt x="2444903" y="769556"/>
                    <a:pt x="2450459" y="782890"/>
                    <a:pt x="2451570" y="795669"/>
                  </a:cubicBezTo>
                  <a:cubicBezTo>
                    <a:pt x="2452681" y="808448"/>
                    <a:pt x="2457682" y="822894"/>
                    <a:pt x="2469350" y="820116"/>
                  </a:cubicBezTo>
                  <a:cubicBezTo>
                    <a:pt x="2482685" y="816782"/>
                    <a:pt x="2493241" y="802892"/>
                    <a:pt x="2491574" y="785113"/>
                  </a:cubicBezTo>
                  <a:cubicBezTo>
                    <a:pt x="2489908" y="764555"/>
                    <a:pt x="2465461" y="773445"/>
                    <a:pt x="2459349" y="759555"/>
                  </a:cubicBezTo>
                  <a:close/>
                  <a:moveTo>
                    <a:pt x="2477298" y="0"/>
                  </a:moveTo>
                  <a:lnTo>
                    <a:pt x="2558247" y="0"/>
                  </a:lnTo>
                  <a:lnTo>
                    <a:pt x="2558247" y="713439"/>
                  </a:lnTo>
                  <a:cubicBezTo>
                    <a:pt x="2558247" y="801225"/>
                    <a:pt x="2500464" y="881233"/>
                    <a:pt x="2417123" y="910125"/>
                  </a:cubicBezTo>
                  <a:cubicBezTo>
                    <a:pt x="2409345" y="912903"/>
                    <a:pt x="2401566" y="916236"/>
                    <a:pt x="2393788" y="919015"/>
                  </a:cubicBezTo>
                  <a:cubicBezTo>
                    <a:pt x="2366562" y="920682"/>
                    <a:pt x="2339894" y="921792"/>
                    <a:pt x="2312114" y="923459"/>
                  </a:cubicBezTo>
                  <a:cubicBezTo>
                    <a:pt x="2313225" y="911791"/>
                    <a:pt x="2334338" y="914570"/>
                    <a:pt x="2328782" y="899568"/>
                  </a:cubicBezTo>
                  <a:cubicBezTo>
                    <a:pt x="2325448" y="891234"/>
                    <a:pt x="2320447" y="886789"/>
                    <a:pt x="2311002" y="890123"/>
                  </a:cubicBezTo>
                  <a:cubicBezTo>
                    <a:pt x="2308224" y="897902"/>
                    <a:pt x="2321003" y="899012"/>
                    <a:pt x="2317670" y="908458"/>
                  </a:cubicBezTo>
                  <a:cubicBezTo>
                    <a:pt x="2310446" y="906235"/>
                    <a:pt x="2303223" y="903458"/>
                    <a:pt x="2296001" y="901235"/>
                  </a:cubicBezTo>
                  <a:cubicBezTo>
                    <a:pt x="2291000" y="899568"/>
                    <a:pt x="2301002" y="885123"/>
                    <a:pt x="2289333" y="891790"/>
                  </a:cubicBezTo>
                  <a:cubicBezTo>
                    <a:pt x="2284888" y="894567"/>
                    <a:pt x="2272109" y="896790"/>
                    <a:pt x="2275442" y="908458"/>
                  </a:cubicBezTo>
                  <a:cubicBezTo>
                    <a:pt x="2279888" y="924015"/>
                    <a:pt x="2269886" y="922348"/>
                    <a:pt x="2259886" y="922348"/>
                  </a:cubicBezTo>
                  <a:cubicBezTo>
                    <a:pt x="2162099" y="921792"/>
                    <a:pt x="2063756" y="921792"/>
                    <a:pt x="1965969" y="922348"/>
                  </a:cubicBezTo>
                  <a:cubicBezTo>
                    <a:pt x="1944301" y="922348"/>
                    <a:pt x="1948190" y="904013"/>
                    <a:pt x="1947635" y="894567"/>
                  </a:cubicBezTo>
                  <a:cubicBezTo>
                    <a:pt x="1947635" y="879011"/>
                    <a:pt x="1939300" y="877899"/>
                    <a:pt x="1929300" y="879011"/>
                  </a:cubicBezTo>
                  <a:cubicBezTo>
                    <a:pt x="1913743" y="880678"/>
                    <a:pt x="1924855" y="889011"/>
                    <a:pt x="1925966" y="895123"/>
                  </a:cubicBezTo>
                  <a:cubicBezTo>
                    <a:pt x="1928188" y="906235"/>
                    <a:pt x="1921521" y="904013"/>
                    <a:pt x="1914298" y="903458"/>
                  </a:cubicBezTo>
                  <a:cubicBezTo>
                    <a:pt x="1894296" y="902347"/>
                    <a:pt x="1888185" y="882344"/>
                    <a:pt x="1874850" y="872899"/>
                  </a:cubicBezTo>
                  <a:cubicBezTo>
                    <a:pt x="1858737" y="861787"/>
                    <a:pt x="1847069" y="862898"/>
                    <a:pt x="1832069" y="868454"/>
                  </a:cubicBezTo>
                  <a:cubicBezTo>
                    <a:pt x="1827068" y="861787"/>
                    <a:pt x="1819845" y="861231"/>
                    <a:pt x="1812622" y="859009"/>
                  </a:cubicBezTo>
                  <a:cubicBezTo>
                    <a:pt x="1814845" y="869010"/>
                    <a:pt x="1800398" y="876788"/>
                    <a:pt x="1806510" y="885678"/>
                  </a:cubicBezTo>
                  <a:cubicBezTo>
                    <a:pt x="1814845" y="897346"/>
                    <a:pt x="1797065" y="905680"/>
                    <a:pt x="1805399" y="917347"/>
                  </a:cubicBezTo>
                  <a:cubicBezTo>
                    <a:pt x="1808177" y="920682"/>
                    <a:pt x="1800398" y="922348"/>
                    <a:pt x="1796509" y="922348"/>
                  </a:cubicBezTo>
                  <a:cubicBezTo>
                    <a:pt x="1769285" y="922348"/>
                    <a:pt x="1741504" y="921792"/>
                    <a:pt x="1713724" y="922348"/>
                  </a:cubicBezTo>
                  <a:cubicBezTo>
                    <a:pt x="1703723" y="922903"/>
                    <a:pt x="1703167" y="917347"/>
                    <a:pt x="1704278" y="910125"/>
                  </a:cubicBezTo>
                  <a:cubicBezTo>
                    <a:pt x="1710946" y="905124"/>
                    <a:pt x="1720391" y="921237"/>
                    <a:pt x="1724836" y="909569"/>
                  </a:cubicBezTo>
                  <a:cubicBezTo>
                    <a:pt x="1728169" y="901235"/>
                    <a:pt x="1722058" y="893456"/>
                    <a:pt x="1714279" y="888456"/>
                  </a:cubicBezTo>
                  <a:cubicBezTo>
                    <a:pt x="1700389" y="879567"/>
                    <a:pt x="1715946" y="861231"/>
                    <a:pt x="1700389" y="851231"/>
                  </a:cubicBezTo>
                  <a:cubicBezTo>
                    <a:pt x="1861515" y="851231"/>
                    <a:pt x="2019308" y="851231"/>
                    <a:pt x="2177656" y="851231"/>
                  </a:cubicBezTo>
                  <a:cubicBezTo>
                    <a:pt x="2167099" y="859564"/>
                    <a:pt x="2152654" y="865676"/>
                    <a:pt x="2158210" y="881233"/>
                  </a:cubicBezTo>
                  <a:cubicBezTo>
                    <a:pt x="2163210" y="894567"/>
                    <a:pt x="2176545" y="898457"/>
                    <a:pt x="2190991" y="899568"/>
                  </a:cubicBezTo>
                  <a:cubicBezTo>
                    <a:pt x="2200436" y="900679"/>
                    <a:pt x="2209326" y="905124"/>
                    <a:pt x="2219882" y="904569"/>
                  </a:cubicBezTo>
                  <a:cubicBezTo>
                    <a:pt x="2209326" y="897346"/>
                    <a:pt x="2198770" y="890123"/>
                    <a:pt x="2188213" y="882900"/>
                  </a:cubicBezTo>
                  <a:cubicBezTo>
                    <a:pt x="2180990" y="878455"/>
                    <a:pt x="2179879" y="869566"/>
                    <a:pt x="2183767" y="865120"/>
                  </a:cubicBezTo>
                  <a:cubicBezTo>
                    <a:pt x="2190991" y="856231"/>
                    <a:pt x="2202658" y="854564"/>
                    <a:pt x="2213215" y="855120"/>
                  </a:cubicBezTo>
                  <a:cubicBezTo>
                    <a:pt x="2224882" y="855120"/>
                    <a:pt x="2217104" y="861787"/>
                    <a:pt x="2215993" y="866787"/>
                  </a:cubicBezTo>
                  <a:cubicBezTo>
                    <a:pt x="2214326" y="878455"/>
                    <a:pt x="2225994" y="872899"/>
                    <a:pt x="2230994" y="876232"/>
                  </a:cubicBezTo>
                  <a:cubicBezTo>
                    <a:pt x="2234328" y="879011"/>
                    <a:pt x="2242106" y="877899"/>
                    <a:pt x="2243218" y="869010"/>
                  </a:cubicBezTo>
                  <a:cubicBezTo>
                    <a:pt x="2243774" y="861787"/>
                    <a:pt x="2239884" y="856231"/>
                    <a:pt x="2232662" y="847896"/>
                  </a:cubicBezTo>
                  <a:cubicBezTo>
                    <a:pt x="2344894" y="858453"/>
                    <a:pt x="2425457" y="817893"/>
                    <a:pt x="2471017" y="716773"/>
                  </a:cubicBezTo>
                  <a:cubicBezTo>
                    <a:pt x="2473240" y="706217"/>
                    <a:pt x="2475461" y="696216"/>
                    <a:pt x="2477684" y="685659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4DBD63-CE08-4939-9733-225F855B6C1C}"/>
                </a:ext>
              </a:extLst>
            </p:cNvPr>
            <p:cNvSpPr/>
            <p:nvPr/>
          </p:nvSpPr>
          <p:spPr>
            <a:xfrm>
              <a:off x="2927190" y="6465410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570D85-C7BF-42E7-80F4-A0E0465E4803}"/>
                </a:ext>
              </a:extLst>
            </p:cNvPr>
            <p:cNvSpPr/>
            <p:nvPr/>
          </p:nvSpPr>
          <p:spPr>
            <a:xfrm>
              <a:off x="385763" y="5736193"/>
              <a:ext cx="2558321" cy="805236"/>
            </a:xfrm>
            <a:custGeom>
              <a:avLst/>
              <a:gdLst>
                <a:gd name="connsiteX0" fmla="*/ 2554926 w 2558321"/>
                <a:gd name="connsiteY0" fmla="*/ 776231 h 805236"/>
                <a:gd name="connsiteX1" fmla="*/ 2536591 w 2558321"/>
                <a:gd name="connsiteY1" fmla="*/ 805123 h 805236"/>
                <a:gd name="connsiteX2" fmla="*/ 2554926 w 2558321"/>
                <a:gd name="connsiteY2" fmla="*/ 776231 h 805236"/>
                <a:gd name="connsiteX3" fmla="*/ 281939 w 2558321"/>
                <a:gd name="connsiteY3" fmla="*/ 749007 h 805236"/>
                <a:gd name="connsiteX4" fmla="*/ 276939 w 2558321"/>
                <a:gd name="connsiteY4" fmla="*/ 755119 h 805236"/>
                <a:gd name="connsiteX5" fmla="*/ 282495 w 2558321"/>
                <a:gd name="connsiteY5" fmla="*/ 782899 h 805236"/>
                <a:gd name="connsiteX6" fmla="*/ 289718 w 2558321"/>
                <a:gd name="connsiteY6" fmla="*/ 782343 h 805236"/>
                <a:gd name="connsiteX7" fmla="*/ 285274 w 2558321"/>
                <a:gd name="connsiteY7" fmla="*/ 758452 h 805236"/>
                <a:gd name="connsiteX8" fmla="*/ 281939 w 2558321"/>
                <a:gd name="connsiteY8" fmla="*/ 749007 h 805236"/>
                <a:gd name="connsiteX9" fmla="*/ 207697 w 2558321"/>
                <a:gd name="connsiteY9" fmla="*/ 741158 h 805236"/>
                <a:gd name="connsiteX10" fmla="*/ 182486 w 2558321"/>
                <a:gd name="connsiteY10" fmla="*/ 746228 h 805236"/>
                <a:gd name="connsiteX11" fmla="*/ 169151 w 2558321"/>
                <a:gd name="connsiteY11" fmla="*/ 751228 h 805236"/>
                <a:gd name="connsiteX12" fmla="*/ 178597 w 2558321"/>
                <a:gd name="connsiteY12" fmla="*/ 764563 h 805236"/>
                <a:gd name="connsiteX13" fmla="*/ 204155 w 2558321"/>
                <a:gd name="connsiteY13" fmla="*/ 779009 h 805236"/>
                <a:gd name="connsiteX14" fmla="*/ 221934 w 2558321"/>
                <a:gd name="connsiteY14" fmla="*/ 789566 h 805236"/>
                <a:gd name="connsiteX15" fmla="*/ 231935 w 2558321"/>
                <a:gd name="connsiteY15" fmla="*/ 766786 h 805236"/>
                <a:gd name="connsiteX16" fmla="*/ 227490 w 2558321"/>
                <a:gd name="connsiteY16" fmla="*/ 757340 h 805236"/>
                <a:gd name="connsiteX17" fmla="*/ 207697 w 2558321"/>
                <a:gd name="connsiteY17" fmla="*/ 741158 h 805236"/>
                <a:gd name="connsiteX18" fmla="*/ 247 w 2558321"/>
                <a:gd name="connsiteY18" fmla="*/ 0 h 805236"/>
                <a:gd name="connsiteX19" fmla="*/ 75254 w 2558321"/>
                <a:gd name="connsiteY19" fmla="*/ 0 h 805236"/>
                <a:gd name="connsiteX20" fmla="*/ 75254 w 2558321"/>
                <a:gd name="connsiteY20" fmla="*/ 540653 h 805236"/>
                <a:gd name="connsiteX21" fmla="*/ 78032 w 2558321"/>
                <a:gd name="connsiteY21" fmla="*/ 591214 h 805236"/>
                <a:gd name="connsiteX22" fmla="*/ 293052 w 2558321"/>
                <a:gd name="connsiteY22" fmla="*/ 729560 h 805236"/>
                <a:gd name="connsiteX23" fmla="*/ 771985 w 2558321"/>
                <a:gd name="connsiteY23" fmla="*/ 729004 h 805236"/>
                <a:gd name="connsiteX24" fmla="*/ 794209 w 2558321"/>
                <a:gd name="connsiteY24" fmla="*/ 739006 h 805236"/>
                <a:gd name="connsiteX25" fmla="*/ 790320 w 2558321"/>
                <a:gd name="connsiteY25" fmla="*/ 754563 h 805236"/>
                <a:gd name="connsiteX26" fmla="*/ 840325 w 2558321"/>
                <a:gd name="connsiteY26" fmla="*/ 769008 h 805236"/>
                <a:gd name="connsiteX27" fmla="*/ 832546 w 2558321"/>
                <a:gd name="connsiteY27" fmla="*/ 750118 h 805236"/>
                <a:gd name="connsiteX28" fmla="*/ 807544 w 2558321"/>
                <a:gd name="connsiteY28" fmla="*/ 737895 h 805236"/>
                <a:gd name="connsiteX29" fmla="*/ 795320 w 2558321"/>
                <a:gd name="connsiteY29" fmla="*/ 739006 h 805236"/>
                <a:gd name="connsiteX30" fmla="*/ 828657 w 2558321"/>
                <a:gd name="connsiteY30" fmla="*/ 733449 h 805236"/>
                <a:gd name="connsiteX31" fmla="*/ 855881 w 2558321"/>
                <a:gd name="connsiteY31" fmla="*/ 740116 h 805236"/>
                <a:gd name="connsiteX32" fmla="*/ 885329 w 2558321"/>
                <a:gd name="connsiteY32" fmla="*/ 729560 h 805236"/>
                <a:gd name="connsiteX33" fmla="*/ 1075901 w 2558321"/>
                <a:gd name="connsiteY33" fmla="*/ 729560 h 805236"/>
                <a:gd name="connsiteX34" fmla="*/ 1058678 w 2558321"/>
                <a:gd name="connsiteY34" fmla="*/ 772342 h 805236"/>
                <a:gd name="connsiteX35" fmla="*/ 1063678 w 2558321"/>
                <a:gd name="connsiteY35" fmla="*/ 781787 h 805236"/>
                <a:gd name="connsiteX36" fmla="*/ 1072568 w 2558321"/>
                <a:gd name="connsiteY36" fmla="*/ 775120 h 805236"/>
                <a:gd name="connsiteX37" fmla="*/ 1083680 w 2558321"/>
                <a:gd name="connsiteY37" fmla="*/ 760675 h 805236"/>
                <a:gd name="connsiteX38" fmla="*/ 1094237 w 2558321"/>
                <a:gd name="connsiteY38" fmla="*/ 785121 h 805236"/>
                <a:gd name="connsiteX39" fmla="*/ 1114239 w 2558321"/>
                <a:gd name="connsiteY39" fmla="*/ 780120 h 805236"/>
                <a:gd name="connsiteX40" fmla="*/ 1108682 w 2558321"/>
                <a:gd name="connsiteY40" fmla="*/ 764008 h 805236"/>
                <a:gd name="connsiteX41" fmla="*/ 1130907 w 2558321"/>
                <a:gd name="connsiteY41" fmla="*/ 730116 h 805236"/>
                <a:gd name="connsiteX42" fmla="*/ 1662623 w 2558321"/>
                <a:gd name="connsiteY42" fmla="*/ 730116 h 805236"/>
                <a:gd name="connsiteX43" fmla="*/ 1678735 w 2558321"/>
                <a:gd name="connsiteY43" fmla="*/ 739561 h 805236"/>
                <a:gd name="connsiteX44" fmla="*/ 1649843 w 2558321"/>
                <a:gd name="connsiteY44" fmla="*/ 753451 h 805236"/>
                <a:gd name="connsiteX45" fmla="*/ 1655400 w 2558321"/>
                <a:gd name="connsiteY45" fmla="*/ 789010 h 805236"/>
                <a:gd name="connsiteX46" fmla="*/ 1687624 w 2558321"/>
                <a:gd name="connsiteY46" fmla="*/ 785676 h 805236"/>
                <a:gd name="connsiteX47" fmla="*/ 1685958 w 2558321"/>
                <a:gd name="connsiteY47" fmla="*/ 760675 h 805236"/>
                <a:gd name="connsiteX48" fmla="*/ 1679291 w 2558321"/>
                <a:gd name="connsiteY48" fmla="*/ 739561 h 805236"/>
                <a:gd name="connsiteX49" fmla="*/ 1703737 w 2558321"/>
                <a:gd name="connsiteY49" fmla="*/ 731783 h 805236"/>
                <a:gd name="connsiteX50" fmla="*/ 1705960 w 2558321"/>
                <a:gd name="connsiteY50" fmla="*/ 760119 h 805236"/>
                <a:gd name="connsiteX51" fmla="*/ 1734296 w 2558321"/>
                <a:gd name="connsiteY51" fmla="*/ 789010 h 805236"/>
                <a:gd name="connsiteX52" fmla="*/ 1747075 w 2558321"/>
                <a:gd name="connsiteY52" fmla="*/ 776231 h 805236"/>
                <a:gd name="connsiteX53" fmla="*/ 1757075 w 2558321"/>
                <a:gd name="connsiteY53" fmla="*/ 759007 h 805236"/>
                <a:gd name="connsiteX54" fmla="*/ 1772632 w 2558321"/>
                <a:gd name="connsiteY54" fmla="*/ 742895 h 805236"/>
                <a:gd name="connsiteX55" fmla="*/ 1770966 w 2558321"/>
                <a:gd name="connsiteY55" fmla="*/ 762896 h 805236"/>
                <a:gd name="connsiteX56" fmla="*/ 1778744 w 2558321"/>
                <a:gd name="connsiteY56" fmla="*/ 779565 h 805236"/>
                <a:gd name="connsiteX57" fmla="*/ 1794301 w 2558321"/>
                <a:gd name="connsiteY57" fmla="*/ 775120 h 805236"/>
                <a:gd name="connsiteX58" fmla="*/ 1804302 w 2558321"/>
                <a:gd name="connsiteY58" fmla="*/ 750673 h 805236"/>
                <a:gd name="connsiteX59" fmla="*/ 1792635 w 2558321"/>
                <a:gd name="connsiteY59" fmla="*/ 739561 h 805236"/>
                <a:gd name="connsiteX60" fmla="*/ 1810414 w 2558321"/>
                <a:gd name="connsiteY60" fmla="*/ 730116 h 805236"/>
                <a:gd name="connsiteX61" fmla="*/ 1964317 w 2558321"/>
                <a:gd name="connsiteY61" fmla="*/ 730116 h 805236"/>
                <a:gd name="connsiteX62" fmla="*/ 2011543 w 2558321"/>
                <a:gd name="connsiteY62" fmla="*/ 730116 h 805236"/>
                <a:gd name="connsiteX63" fmla="*/ 2008766 w 2558321"/>
                <a:gd name="connsiteY63" fmla="*/ 770675 h 805236"/>
                <a:gd name="connsiteX64" fmla="*/ 2038768 w 2558321"/>
                <a:gd name="connsiteY64" fmla="*/ 784565 h 805236"/>
                <a:gd name="connsiteX65" fmla="*/ 2071549 w 2558321"/>
                <a:gd name="connsiteY65" fmla="*/ 759563 h 805236"/>
                <a:gd name="connsiteX66" fmla="*/ 2140999 w 2558321"/>
                <a:gd name="connsiteY66" fmla="*/ 730671 h 805236"/>
                <a:gd name="connsiteX67" fmla="*/ 2516590 w 2558321"/>
                <a:gd name="connsiteY67" fmla="*/ 730116 h 805236"/>
                <a:gd name="connsiteX68" fmla="*/ 2536037 w 2558321"/>
                <a:gd name="connsiteY68" fmla="*/ 766231 h 805236"/>
                <a:gd name="connsiteX69" fmla="*/ 2520480 w 2558321"/>
                <a:gd name="connsiteY69" fmla="*/ 800678 h 805236"/>
                <a:gd name="connsiteX70" fmla="*/ 2512145 w 2558321"/>
                <a:gd name="connsiteY70" fmla="*/ 803456 h 805236"/>
                <a:gd name="connsiteX71" fmla="*/ 2446584 w 2558321"/>
                <a:gd name="connsiteY71" fmla="*/ 801234 h 805236"/>
                <a:gd name="connsiteX72" fmla="*/ 2396024 w 2558321"/>
                <a:gd name="connsiteY72" fmla="*/ 803456 h 805236"/>
                <a:gd name="connsiteX73" fmla="*/ 2352130 w 2558321"/>
                <a:gd name="connsiteY73" fmla="*/ 804011 h 805236"/>
                <a:gd name="connsiteX74" fmla="*/ 2298237 w 2558321"/>
                <a:gd name="connsiteY74" fmla="*/ 804011 h 805236"/>
                <a:gd name="connsiteX75" fmla="*/ 2179337 w 2558321"/>
                <a:gd name="connsiteY75" fmla="*/ 804011 h 805236"/>
                <a:gd name="connsiteX76" fmla="*/ 2130443 w 2558321"/>
                <a:gd name="connsiteY76" fmla="*/ 804011 h 805236"/>
                <a:gd name="connsiteX77" fmla="*/ 484181 w 2558321"/>
                <a:gd name="connsiteY77" fmla="*/ 804011 h 805236"/>
                <a:gd name="connsiteX78" fmla="*/ 451400 w 2558321"/>
                <a:gd name="connsiteY78" fmla="*/ 801234 h 805236"/>
                <a:gd name="connsiteX79" fmla="*/ 282495 w 2558321"/>
                <a:gd name="connsiteY79" fmla="*/ 805123 h 805236"/>
                <a:gd name="connsiteX80" fmla="*/ 261382 w 2558321"/>
                <a:gd name="connsiteY80" fmla="*/ 792899 h 805236"/>
                <a:gd name="connsiteX81" fmla="*/ 156928 w 2558321"/>
                <a:gd name="connsiteY81" fmla="*/ 796788 h 805236"/>
                <a:gd name="connsiteX82" fmla="*/ 54697 w 2558321"/>
                <a:gd name="connsiteY82" fmla="*/ 731783 h 805236"/>
                <a:gd name="connsiteX83" fmla="*/ 6914 w 2558321"/>
                <a:gd name="connsiteY83" fmla="*/ 625106 h 805236"/>
                <a:gd name="connsiteX84" fmla="*/ 247 w 2558321"/>
                <a:gd name="connsiteY84" fmla="*/ 601770 h 80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558321" h="805236">
                  <a:moveTo>
                    <a:pt x="2554926" y="776231"/>
                  </a:moveTo>
                  <a:cubicBezTo>
                    <a:pt x="2561038" y="801789"/>
                    <a:pt x="2561038" y="801789"/>
                    <a:pt x="2536591" y="805123"/>
                  </a:cubicBezTo>
                  <a:cubicBezTo>
                    <a:pt x="2546592" y="795122"/>
                    <a:pt x="2551037" y="786787"/>
                    <a:pt x="2554926" y="776231"/>
                  </a:cubicBezTo>
                  <a:close/>
                  <a:moveTo>
                    <a:pt x="281939" y="749007"/>
                  </a:moveTo>
                  <a:cubicBezTo>
                    <a:pt x="279717" y="751784"/>
                    <a:pt x="278606" y="753451"/>
                    <a:pt x="276939" y="755119"/>
                  </a:cubicBezTo>
                  <a:cubicBezTo>
                    <a:pt x="265827" y="766786"/>
                    <a:pt x="279162" y="774008"/>
                    <a:pt x="282495" y="782899"/>
                  </a:cubicBezTo>
                  <a:cubicBezTo>
                    <a:pt x="284162" y="788455"/>
                    <a:pt x="288051" y="784010"/>
                    <a:pt x="289718" y="782343"/>
                  </a:cubicBezTo>
                  <a:cubicBezTo>
                    <a:pt x="298608" y="772898"/>
                    <a:pt x="290274" y="766231"/>
                    <a:pt x="285274" y="758452"/>
                  </a:cubicBezTo>
                  <a:cubicBezTo>
                    <a:pt x="283606" y="756229"/>
                    <a:pt x="283606" y="753451"/>
                    <a:pt x="281939" y="749007"/>
                  </a:cubicBezTo>
                  <a:close/>
                  <a:moveTo>
                    <a:pt x="207697" y="741158"/>
                  </a:moveTo>
                  <a:cubicBezTo>
                    <a:pt x="199710" y="741506"/>
                    <a:pt x="190820" y="745395"/>
                    <a:pt x="182486" y="746228"/>
                  </a:cubicBezTo>
                  <a:cubicBezTo>
                    <a:pt x="177486" y="746784"/>
                    <a:pt x="170818" y="742339"/>
                    <a:pt x="169151" y="751228"/>
                  </a:cubicBezTo>
                  <a:cubicBezTo>
                    <a:pt x="167485" y="759007"/>
                    <a:pt x="174152" y="761230"/>
                    <a:pt x="178597" y="764563"/>
                  </a:cubicBezTo>
                  <a:cubicBezTo>
                    <a:pt x="186931" y="770119"/>
                    <a:pt x="198043" y="769008"/>
                    <a:pt x="204155" y="779009"/>
                  </a:cubicBezTo>
                  <a:cubicBezTo>
                    <a:pt x="208044" y="785121"/>
                    <a:pt x="213045" y="792899"/>
                    <a:pt x="221934" y="789566"/>
                  </a:cubicBezTo>
                  <a:cubicBezTo>
                    <a:pt x="233046" y="785676"/>
                    <a:pt x="224713" y="773453"/>
                    <a:pt x="231935" y="766786"/>
                  </a:cubicBezTo>
                  <a:cubicBezTo>
                    <a:pt x="230268" y="763452"/>
                    <a:pt x="228602" y="760119"/>
                    <a:pt x="227490" y="757340"/>
                  </a:cubicBezTo>
                  <a:cubicBezTo>
                    <a:pt x="222767" y="744006"/>
                    <a:pt x="215683" y="740811"/>
                    <a:pt x="207697" y="741158"/>
                  </a:cubicBezTo>
                  <a:close/>
                  <a:moveTo>
                    <a:pt x="247" y="0"/>
                  </a:moveTo>
                  <a:lnTo>
                    <a:pt x="75254" y="0"/>
                  </a:lnTo>
                  <a:lnTo>
                    <a:pt x="75254" y="540653"/>
                  </a:lnTo>
                  <a:cubicBezTo>
                    <a:pt x="75254" y="557322"/>
                    <a:pt x="76921" y="574545"/>
                    <a:pt x="78032" y="591214"/>
                  </a:cubicBezTo>
                  <a:cubicBezTo>
                    <a:pt x="120258" y="687889"/>
                    <a:pt x="189709" y="730671"/>
                    <a:pt x="293052" y="729560"/>
                  </a:cubicBezTo>
                  <a:cubicBezTo>
                    <a:pt x="453066" y="728449"/>
                    <a:pt x="612526" y="729560"/>
                    <a:pt x="771985" y="729004"/>
                  </a:cubicBezTo>
                  <a:cubicBezTo>
                    <a:pt x="781986" y="729004"/>
                    <a:pt x="788097" y="732339"/>
                    <a:pt x="794209" y="739006"/>
                  </a:cubicBezTo>
                  <a:cubicBezTo>
                    <a:pt x="793653" y="744562"/>
                    <a:pt x="800877" y="751784"/>
                    <a:pt x="790320" y="754563"/>
                  </a:cubicBezTo>
                  <a:cubicBezTo>
                    <a:pt x="799765" y="789010"/>
                    <a:pt x="805321" y="790677"/>
                    <a:pt x="840325" y="769008"/>
                  </a:cubicBezTo>
                  <a:cubicBezTo>
                    <a:pt x="824212" y="763452"/>
                    <a:pt x="824212" y="763452"/>
                    <a:pt x="832546" y="750118"/>
                  </a:cubicBezTo>
                  <a:cubicBezTo>
                    <a:pt x="823656" y="747895"/>
                    <a:pt x="809210" y="756229"/>
                    <a:pt x="807544" y="737895"/>
                  </a:cubicBezTo>
                  <a:cubicBezTo>
                    <a:pt x="807544" y="734005"/>
                    <a:pt x="799765" y="736783"/>
                    <a:pt x="795320" y="739006"/>
                  </a:cubicBezTo>
                  <a:cubicBezTo>
                    <a:pt x="803098" y="720115"/>
                    <a:pt x="820322" y="727338"/>
                    <a:pt x="828657" y="733449"/>
                  </a:cubicBezTo>
                  <a:cubicBezTo>
                    <a:pt x="838102" y="740672"/>
                    <a:pt x="845881" y="740672"/>
                    <a:pt x="855881" y="740116"/>
                  </a:cubicBezTo>
                  <a:cubicBezTo>
                    <a:pt x="863660" y="730116"/>
                    <a:pt x="874217" y="729560"/>
                    <a:pt x="885329" y="729560"/>
                  </a:cubicBezTo>
                  <a:cubicBezTo>
                    <a:pt x="947001" y="729560"/>
                    <a:pt x="1008117" y="729560"/>
                    <a:pt x="1075901" y="729560"/>
                  </a:cubicBezTo>
                  <a:cubicBezTo>
                    <a:pt x="1054233" y="740672"/>
                    <a:pt x="1058678" y="757340"/>
                    <a:pt x="1058678" y="772342"/>
                  </a:cubicBezTo>
                  <a:cubicBezTo>
                    <a:pt x="1058678" y="775675"/>
                    <a:pt x="1057567" y="781231"/>
                    <a:pt x="1063678" y="781787"/>
                  </a:cubicBezTo>
                  <a:cubicBezTo>
                    <a:pt x="1068124" y="782343"/>
                    <a:pt x="1070901" y="780120"/>
                    <a:pt x="1072568" y="775120"/>
                  </a:cubicBezTo>
                  <a:cubicBezTo>
                    <a:pt x="1074235" y="769564"/>
                    <a:pt x="1070901" y="757340"/>
                    <a:pt x="1083680" y="760675"/>
                  </a:cubicBezTo>
                  <a:cubicBezTo>
                    <a:pt x="1095904" y="764008"/>
                    <a:pt x="1095904" y="774564"/>
                    <a:pt x="1094237" y="785121"/>
                  </a:cubicBezTo>
                  <a:cubicBezTo>
                    <a:pt x="1103126" y="792899"/>
                    <a:pt x="1107572" y="782343"/>
                    <a:pt x="1114239" y="780120"/>
                  </a:cubicBezTo>
                  <a:cubicBezTo>
                    <a:pt x="1112572" y="775120"/>
                    <a:pt x="1110905" y="769564"/>
                    <a:pt x="1108682" y="764008"/>
                  </a:cubicBezTo>
                  <a:cubicBezTo>
                    <a:pt x="1100904" y="744562"/>
                    <a:pt x="1109793" y="730116"/>
                    <a:pt x="1130907" y="730116"/>
                  </a:cubicBezTo>
                  <a:cubicBezTo>
                    <a:pt x="1308145" y="730116"/>
                    <a:pt x="1485384" y="730116"/>
                    <a:pt x="1662623" y="730116"/>
                  </a:cubicBezTo>
                  <a:cubicBezTo>
                    <a:pt x="1668734" y="730116"/>
                    <a:pt x="1681513" y="724004"/>
                    <a:pt x="1678735" y="739561"/>
                  </a:cubicBezTo>
                  <a:cubicBezTo>
                    <a:pt x="1666512" y="739006"/>
                    <a:pt x="1651510" y="736783"/>
                    <a:pt x="1649843" y="753451"/>
                  </a:cubicBezTo>
                  <a:cubicBezTo>
                    <a:pt x="1648732" y="765119"/>
                    <a:pt x="1653177" y="777343"/>
                    <a:pt x="1655400" y="789010"/>
                  </a:cubicBezTo>
                  <a:cubicBezTo>
                    <a:pt x="1667623" y="801234"/>
                    <a:pt x="1676512" y="794566"/>
                    <a:pt x="1687624" y="785676"/>
                  </a:cubicBezTo>
                  <a:cubicBezTo>
                    <a:pt x="1699848" y="775120"/>
                    <a:pt x="1692069" y="768452"/>
                    <a:pt x="1685958" y="760675"/>
                  </a:cubicBezTo>
                  <a:cubicBezTo>
                    <a:pt x="1680957" y="754007"/>
                    <a:pt x="1678735" y="747339"/>
                    <a:pt x="1679291" y="739561"/>
                  </a:cubicBezTo>
                  <a:cubicBezTo>
                    <a:pt x="1685958" y="732339"/>
                    <a:pt x="1696515" y="725671"/>
                    <a:pt x="1703737" y="731783"/>
                  </a:cubicBezTo>
                  <a:cubicBezTo>
                    <a:pt x="1708738" y="736227"/>
                    <a:pt x="1708738" y="750118"/>
                    <a:pt x="1705960" y="760119"/>
                  </a:cubicBezTo>
                  <a:cubicBezTo>
                    <a:pt x="1700404" y="782343"/>
                    <a:pt x="1723739" y="781231"/>
                    <a:pt x="1734296" y="789010"/>
                  </a:cubicBezTo>
                  <a:cubicBezTo>
                    <a:pt x="1747075" y="798455"/>
                    <a:pt x="1743741" y="781787"/>
                    <a:pt x="1747075" y="776231"/>
                  </a:cubicBezTo>
                  <a:cubicBezTo>
                    <a:pt x="1750408" y="770675"/>
                    <a:pt x="1752631" y="763452"/>
                    <a:pt x="1757075" y="759007"/>
                  </a:cubicBezTo>
                  <a:cubicBezTo>
                    <a:pt x="1762631" y="753451"/>
                    <a:pt x="1763743" y="739006"/>
                    <a:pt x="1772632" y="742895"/>
                  </a:cubicBezTo>
                  <a:cubicBezTo>
                    <a:pt x="1782633" y="746784"/>
                    <a:pt x="1774299" y="755674"/>
                    <a:pt x="1770966" y="762896"/>
                  </a:cubicBezTo>
                  <a:cubicBezTo>
                    <a:pt x="1767632" y="769564"/>
                    <a:pt x="1773188" y="776231"/>
                    <a:pt x="1778744" y="779565"/>
                  </a:cubicBezTo>
                  <a:cubicBezTo>
                    <a:pt x="1784300" y="782899"/>
                    <a:pt x="1790412" y="780676"/>
                    <a:pt x="1794301" y="775120"/>
                  </a:cubicBezTo>
                  <a:cubicBezTo>
                    <a:pt x="1799302" y="767897"/>
                    <a:pt x="1806524" y="761230"/>
                    <a:pt x="1804302" y="750673"/>
                  </a:cubicBezTo>
                  <a:cubicBezTo>
                    <a:pt x="1798191" y="749562"/>
                    <a:pt x="1789856" y="749562"/>
                    <a:pt x="1792635" y="739561"/>
                  </a:cubicBezTo>
                  <a:cubicBezTo>
                    <a:pt x="1794856" y="731227"/>
                    <a:pt x="1802080" y="730116"/>
                    <a:pt x="1810414" y="730116"/>
                  </a:cubicBezTo>
                  <a:cubicBezTo>
                    <a:pt x="1861530" y="730116"/>
                    <a:pt x="1913201" y="730116"/>
                    <a:pt x="1964317" y="730116"/>
                  </a:cubicBezTo>
                  <a:cubicBezTo>
                    <a:pt x="1979318" y="730116"/>
                    <a:pt x="1994875" y="730116"/>
                    <a:pt x="2011543" y="730116"/>
                  </a:cubicBezTo>
                  <a:cubicBezTo>
                    <a:pt x="2005987" y="744006"/>
                    <a:pt x="2009876" y="757340"/>
                    <a:pt x="2008766" y="770675"/>
                  </a:cubicBezTo>
                  <a:cubicBezTo>
                    <a:pt x="2015432" y="782899"/>
                    <a:pt x="2021544" y="796233"/>
                    <a:pt x="2038768" y="784565"/>
                  </a:cubicBezTo>
                  <a:cubicBezTo>
                    <a:pt x="2044324" y="769008"/>
                    <a:pt x="2066548" y="774008"/>
                    <a:pt x="2071549" y="759563"/>
                  </a:cubicBezTo>
                  <a:cubicBezTo>
                    <a:pt x="2083772" y="722337"/>
                    <a:pt x="2115442" y="730671"/>
                    <a:pt x="2140999" y="730671"/>
                  </a:cubicBezTo>
                  <a:cubicBezTo>
                    <a:pt x="2266011" y="729560"/>
                    <a:pt x="2391578" y="730116"/>
                    <a:pt x="2516590" y="730116"/>
                  </a:cubicBezTo>
                  <a:cubicBezTo>
                    <a:pt x="2538259" y="730116"/>
                    <a:pt x="2546037" y="746228"/>
                    <a:pt x="2536037" y="766231"/>
                  </a:cubicBezTo>
                  <a:cubicBezTo>
                    <a:pt x="2530480" y="776787"/>
                    <a:pt x="2511034" y="782343"/>
                    <a:pt x="2520480" y="800678"/>
                  </a:cubicBezTo>
                  <a:cubicBezTo>
                    <a:pt x="2521590" y="802345"/>
                    <a:pt x="2515479" y="803456"/>
                    <a:pt x="2512145" y="803456"/>
                  </a:cubicBezTo>
                  <a:cubicBezTo>
                    <a:pt x="2490477" y="802345"/>
                    <a:pt x="2468252" y="805678"/>
                    <a:pt x="2446584" y="801234"/>
                  </a:cubicBezTo>
                  <a:cubicBezTo>
                    <a:pt x="2428805" y="789010"/>
                    <a:pt x="2412692" y="802900"/>
                    <a:pt x="2396024" y="803456"/>
                  </a:cubicBezTo>
                  <a:cubicBezTo>
                    <a:pt x="2381578" y="804011"/>
                    <a:pt x="2366577" y="804011"/>
                    <a:pt x="2352130" y="804011"/>
                  </a:cubicBezTo>
                  <a:cubicBezTo>
                    <a:pt x="2334351" y="805678"/>
                    <a:pt x="2316016" y="805123"/>
                    <a:pt x="2298237" y="804011"/>
                  </a:cubicBezTo>
                  <a:cubicBezTo>
                    <a:pt x="2258789" y="804011"/>
                    <a:pt x="2218785" y="804011"/>
                    <a:pt x="2179337" y="804011"/>
                  </a:cubicBezTo>
                  <a:cubicBezTo>
                    <a:pt x="2163224" y="805123"/>
                    <a:pt x="2147111" y="804567"/>
                    <a:pt x="2130443" y="804011"/>
                  </a:cubicBezTo>
                  <a:cubicBezTo>
                    <a:pt x="1581504" y="804011"/>
                    <a:pt x="1033120" y="804011"/>
                    <a:pt x="484181" y="804011"/>
                  </a:cubicBezTo>
                  <a:cubicBezTo>
                    <a:pt x="473069" y="804011"/>
                    <a:pt x="461957" y="806234"/>
                    <a:pt x="451400" y="801234"/>
                  </a:cubicBezTo>
                  <a:cubicBezTo>
                    <a:pt x="395283" y="806790"/>
                    <a:pt x="338611" y="799567"/>
                    <a:pt x="282495" y="805123"/>
                  </a:cubicBezTo>
                  <a:cubicBezTo>
                    <a:pt x="269161" y="806790"/>
                    <a:pt x="279162" y="789566"/>
                    <a:pt x="261382" y="792899"/>
                  </a:cubicBezTo>
                  <a:cubicBezTo>
                    <a:pt x="228046" y="799567"/>
                    <a:pt x="193043" y="811235"/>
                    <a:pt x="156928" y="796788"/>
                  </a:cubicBezTo>
                  <a:cubicBezTo>
                    <a:pt x="118591" y="781231"/>
                    <a:pt x="81922" y="764563"/>
                    <a:pt x="54697" y="731783"/>
                  </a:cubicBezTo>
                  <a:cubicBezTo>
                    <a:pt x="29139" y="700668"/>
                    <a:pt x="11359" y="665665"/>
                    <a:pt x="6914" y="625106"/>
                  </a:cubicBezTo>
                  <a:cubicBezTo>
                    <a:pt x="-1975" y="618994"/>
                    <a:pt x="247" y="610105"/>
                    <a:pt x="247" y="601770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F678E8-65C8-4A8B-AF83-8C4B36E353F8}"/>
                </a:ext>
              </a:extLst>
            </p:cNvPr>
            <p:cNvSpPr/>
            <p:nvPr/>
          </p:nvSpPr>
          <p:spPr>
            <a:xfrm>
              <a:off x="385763" y="417483"/>
              <a:ext cx="2558629" cy="806208"/>
            </a:xfrm>
            <a:custGeom>
              <a:avLst/>
              <a:gdLst>
                <a:gd name="connsiteX0" fmla="*/ 9489 w 2558629"/>
                <a:gd name="connsiteY0" fmla="*/ 392327 h 806208"/>
                <a:gd name="connsiteX1" fmla="*/ 29491 w 2558629"/>
                <a:gd name="connsiteY1" fmla="*/ 423441 h 806208"/>
                <a:gd name="connsiteX2" fmla="*/ 40603 w 2558629"/>
                <a:gd name="connsiteY2" fmla="*/ 427331 h 806208"/>
                <a:gd name="connsiteX3" fmla="*/ 37269 w 2558629"/>
                <a:gd name="connsiteY3" fmla="*/ 417885 h 806208"/>
                <a:gd name="connsiteX4" fmla="*/ 31158 w 2558629"/>
                <a:gd name="connsiteY4" fmla="*/ 408440 h 806208"/>
                <a:gd name="connsiteX5" fmla="*/ 9489 w 2558629"/>
                <a:gd name="connsiteY5" fmla="*/ 392327 h 806208"/>
                <a:gd name="connsiteX6" fmla="*/ 32616 w 2558629"/>
                <a:gd name="connsiteY6" fmla="*/ 121955 h 806208"/>
                <a:gd name="connsiteX7" fmla="*/ 64494 w 2558629"/>
                <a:gd name="connsiteY7" fmla="*/ 133414 h 806208"/>
                <a:gd name="connsiteX8" fmla="*/ 101719 w 2558629"/>
                <a:gd name="connsiteY8" fmla="*/ 133414 h 806208"/>
                <a:gd name="connsiteX9" fmla="*/ 123388 w 2558629"/>
                <a:gd name="connsiteY9" fmla="*/ 133970 h 806208"/>
                <a:gd name="connsiteX10" fmla="*/ 63383 w 2558629"/>
                <a:gd name="connsiteY10" fmla="*/ 229534 h 806208"/>
                <a:gd name="connsiteX11" fmla="*/ 64494 w 2558629"/>
                <a:gd name="connsiteY11" fmla="*/ 243980 h 806208"/>
                <a:gd name="connsiteX12" fmla="*/ 76162 w 2558629"/>
                <a:gd name="connsiteY12" fmla="*/ 274538 h 806208"/>
                <a:gd name="connsiteX13" fmla="*/ 75050 w 2558629"/>
                <a:gd name="connsiteY13" fmla="*/ 413440 h 806208"/>
                <a:gd name="connsiteX14" fmla="*/ 67827 w 2558629"/>
                <a:gd name="connsiteY14" fmla="*/ 463445 h 806208"/>
                <a:gd name="connsiteX15" fmla="*/ 73939 w 2558629"/>
                <a:gd name="connsiteY15" fmla="*/ 465112 h 806208"/>
                <a:gd name="connsiteX16" fmla="*/ 73939 w 2558629"/>
                <a:gd name="connsiteY16" fmla="*/ 465668 h 806208"/>
                <a:gd name="connsiteX17" fmla="*/ 73383 w 2558629"/>
                <a:gd name="connsiteY17" fmla="*/ 550675 h 806208"/>
                <a:gd name="connsiteX18" fmla="*/ 75606 w 2558629"/>
                <a:gd name="connsiteY18" fmla="*/ 750694 h 806208"/>
                <a:gd name="connsiteX19" fmla="*/ 75606 w 2558629"/>
                <a:gd name="connsiteY19" fmla="*/ 806208 h 806208"/>
                <a:gd name="connsiteX20" fmla="*/ 599 w 2558629"/>
                <a:gd name="connsiteY20" fmla="*/ 806208 h 806208"/>
                <a:gd name="connsiteX21" fmla="*/ 599 w 2558629"/>
                <a:gd name="connsiteY21" fmla="*/ 542342 h 806208"/>
                <a:gd name="connsiteX22" fmla="*/ 3377 w 2558629"/>
                <a:gd name="connsiteY22" fmla="*/ 525118 h 806208"/>
                <a:gd name="connsiteX23" fmla="*/ 599 w 2558629"/>
                <a:gd name="connsiteY23" fmla="*/ 307320 h 806208"/>
                <a:gd name="connsiteX24" fmla="*/ 10044 w 2558629"/>
                <a:gd name="connsiteY24" fmla="*/ 296208 h 806208"/>
                <a:gd name="connsiteX25" fmla="*/ 26713 w 2558629"/>
                <a:gd name="connsiteY25" fmla="*/ 287317 h 806208"/>
                <a:gd name="connsiteX26" fmla="*/ 20046 w 2558629"/>
                <a:gd name="connsiteY26" fmla="*/ 274538 h 806208"/>
                <a:gd name="connsiteX27" fmla="*/ 1155 w 2558629"/>
                <a:gd name="connsiteY27" fmla="*/ 277872 h 806208"/>
                <a:gd name="connsiteX28" fmla="*/ 12822 w 2558629"/>
                <a:gd name="connsiteY28" fmla="*/ 150082 h 806208"/>
                <a:gd name="connsiteX29" fmla="*/ 32616 w 2558629"/>
                <a:gd name="connsiteY29" fmla="*/ 121955 h 806208"/>
                <a:gd name="connsiteX30" fmla="*/ 150959 w 2558629"/>
                <a:gd name="connsiteY30" fmla="*/ 87854 h 806208"/>
                <a:gd name="connsiteX31" fmla="*/ 157835 w 2558629"/>
                <a:gd name="connsiteY31" fmla="*/ 89521 h 806208"/>
                <a:gd name="connsiteX32" fmla="*/ 160613 w 2558629"/>
                <a:gd name="connsiteY32" fmla="*/ 108412 h 806208"/>
                <a:gd name="connsiteX33" fmla="*/ 125054 w 2558629"/>
                <a:gd name="connsiteY33" fmla="*/ 132858 h 806208"/>
                <a:gd name="connsiteX34" fmla="*/ 144501 w 2558629"/>
                <a:gd name="connsiteY34" fmla="*/ 94522 h 806208"/>
                <a:gd name="connsiteX35" fmla="*/ 150959 w 2558629"/>
                <a:gd name="connsiteY35" fmla="*/ 87854 h 806208"/>
                <a:gd name="connsiteX36" fmla="*/ 2447491 w 2558629"/>
                <a:gd name="connsiteY36" fmla="*/ 64519 h 806208"/>
                <a:gd name="connsiteX37" fmla="*/ 2465271 w 2558629"/>
                <a:gd name="connsiteY37" fmla="*/ 74520 h 806208"/>
                <a:gd name="connsiteX38" fmla="*/ 2443602 w 2558629"/>
                <a:gd name="connsiteY38" fmla="*/ 72297 h 806208"/>
                <a:gd name="connsiteX39" fmla="*/ 2447491 w 2558629"/>
                <a:gd name="connsiteY39" fmla="*/ 64519 h 806208"/>
                <a:gd name="connsiteX40" fmla="*/ 2305257 w 2558629"/>
                <a:gd name="connsiteY40" fmla="*/ 3401 h 806208"/>
                <a:gd name="connsiteX41" fmla="*/ 2506942 w 2558629"/>
                <a:gd name="connsiteY41" fmla="*/ 3401 h 806208"/>
                <a:gd name="connsiteX42" fmla="*/ 2440825 w 2558629"/>
                <a:gd name="connsiteY42" fmla="*/ 58407 h 806208"/>
                <a:gd name="connsiteX43" fmla="*/ 2409710 w 2558629"/>
                <a:gd name="connsiteY43" fmla="*/ 74519 h 806208"/>
                <a:gd name="connsiteX44" fmla="*/ 2318591 w 2558629"/>
                <a:gd name="connsiteY44" fmla="*/ 73963 h 806208"/>
                <a:gd name="connsiteX45" fmla="*/ 2286366 w 2558629"/>
                <a:gd name="connsiteY45" fmla="*/ 50628 h 806208"/>
                <a:gd name="connsiteX46" fmla="*/ 2280254 w 2558629"/>
                <a:gd name="connsiteY46" fmla="*/ 40627 h 806208"/>
                <a:gd name="connsiteX47" fmla="*/ 2324702 w 2558629"/>
                <a:gd name="connsiteY47" fmla="*/ 41183 h 806208"/>
                <a:gd name="connsiteX48" fmla="*/ 2338037 w 2558629"/>
                <a:gd name="connsiteY48" fmla="*/ 27292 h 806208"/>
                <a:gd name="connsiteX49" fmla="*/ 2325258 w 2558629"/>
                <a:gd name="connsiteY49" fmla="*/ 17847 h 806208"/>
                <a:gd name="connsiteX50" fmla="*/ 2305257 w 2558629"/>
                <a:gd name="connsiteY50" fmla="*/ 3401 h 806208"/>
                <a:gd name="connsiteX51" fmla="*/ 800117 w 2558629"/>
                <a:gd name="connsiteY51" fmla="*/ 2291 h 806208"/>
                <a:gd name="connsiteX52" fmla="*/ 1134593 w 2558629"/>
                <a:gd name="connsiteY52" fmla="*/ 2291 h 806208"/>
                <a:gd name="connsiteX53" fmla="*/ 1106257 w 2558629"/>
                <a:gd name="connsiteY53" fmla="*/ 22848 h 806208"/>
                <a:gd name="connsiteX54" fmla="*/ 1096811 w 2558629"/>
                <a:gd name="connsiteY54" fmla="*/ 29515 h 806208"/>
                <a:gd name="connsiteX55" fmla="*/ 1105701 w 2558629"/>
                <a:gd name="connsiteY55" fmla="*/ 43962 h 806208"/>
                <a:gd name="connsiteX56" fmla="*/ 1118480 w 2558629"/>
                <a:gd name="connsiteY56" fmla="*/ 45628 h 806208"/>
                <a:gd name="connsiteX57" fmla="*/ 1150705 w 2558629"/>
                <a:gd name="connsiteY57" fmla="*/ 53407 h 806208"/>
                <a:gd name="connsiteX58" fmla="*/ 1155706 w 2558629"/>
                <a:gd name="connsiteY58" fmla="*/ 61741 h 806208"/>
                <a:gd name="connsiteX59" fmla="*/ 1184597 w 2558629"/>
                <a:gd name="connsiteY59" fmla="*/ 60630 h 806208"/>
                <a:gd name="connsiteX60" fmla="*/ 1201265 w 2558629"/>
                <a:gd name="connsiteY60" fmla="*/ 65630 h 806208"/>
                <a:gd name="connsiteX61" fmla="*/ 1189598 w 2558629"/>
                <a:gd name="connsiteY61" fmla="*/ 76187 h 806208"/>
                <a:gd name="connsiteX62" fmla="*/ 1155706 w 2558629"/>
                <a:gd name="connsiteY62" fmla="*/ 72297 h 806208"/>
                <a:gd name="connsiteX63" fmla="*/ 1067364 w 2558629"/>
                <a:gd name="connsiteY63" fmla="*/ 73408 h 806208"/>
                <a:gd name="connsiteX64" fmla="*/ 1059586 w 2558629"/>
                <a:gd name="connsiteY64" fmla="*/ 52851 h 806208"/>
                <a:gd name="connsiteX65" fmla="*/ 1049029 w 2558629"/>
                <a:gd name="connsiteY65" fmla="*/ 36739 h 806208"/>
                <a:gd name="connsiteX66" fmla="*/ 1001802 w 2558629"/>
                <a:gd name="connsiteY66" fmla="*/ 50073 h 806208"/>
                <a:gd name="connsiteX67" fmla="*/ 1005691 w 2558629"/>
                <a:gd name="connsiteY67" fmla="*/ 75075 h 806208"/>
                <a:gd name="connsiteX68" fmla="*/ 729555 w 2558629"/>
                <a:gd name="connsiteY68" fmla="*/ 75075 h 806208"/>
                <a:gd name="connsiteX69" fmla="*/ 783449 w 2558629"/>
                <a:gd name="connsiteY69" fmla="*/ 17292 h 806208"/>
                <a:gd name="connsiteX70" fmla="*/ 800117 w 2558629"/>
                <a:gd name="connsiteY70" fmla="*/ 2291 h 806208"/>
                <a:gd name="connsiteX71" fmla="*/ 2237471 w 2558629"/>
                <a:gd name="connsiteY71" fmla="*/ 1735 h 806208"/>
                <a:gd name="connsiteX72" fmla="*/ 2257474 w 2558629"/>
                <a:gd name="connsiteY72" fmla="*/ 28404 h 806208"/>
                <a:gd name="connsiteX73" fmla="*/ 2272475 w 2558629"/>
                <a:gd name="connsiteY73" fmla="*/ 58407 h 806208"/>
                <a:gd name="connsiteX74" fmla="*/ 2279142 w 2558629"/>
                <a:gd name="connsiteY74" fmla="*/ 65630 h 806208"/>
                <a:gd name="connsiteX75" fmla="*/ 2271919 w 2558629"/>
                <a:gd name="connsiteY75" fmla="*/ 73964 h 806208"/>
                <a:gd name="connsiteX76" fmla="*/ 2256918 w 2558629"/>
                <a:gd name="connsiteY76" fmla="*/ 73964 h 806208"/>
                <a:gd name="connsiteX77" fmla="*/ 1780207 w 2558629"/>
                <a:gd name="connsiteY77" fmla="*/ 73964 h 806208"/>
                <a:gd name="connsiteX78" fmla="*/ 1757427 w 2558629"/>
                <a:gd name="connsiteY78" fmla="*/ 66185 h 806208"/>
                <a:gd name="connsiteX79" fmla="*/ 1779096 w 2558629"/>
                <a:gd name="connsiteY79" fmla="*/ 54518 h 806208"/>
                <a:gd name="connsiteX80" fmla="*/ 1788541 w 2558629"/>
                <a:gd name="connsiteY80" fmla="*/ 49517 h 806208"/>
                <a:gd name="connsiteX81" fmla="*/ 1777429 w 2558629"/>
                <a:gd name="connsiteY81" fmla="*/ 47295 h 806208"/>
                <a:gd name="connsiteX82" fmla="*/ 1771317 w 2558629"/>
                <a:gd name="connsiteY82" fmla="*/ 40627 h 806208"/>
                <a:gd name="connsiteX83" fmla="*/ 1776318 w 2558629"/>
                <a:gd name="connsiteY83" fmla="*/ 33960 h 806208"/>
                <a:gd name="connsiteX84" fmla="*/ 1809099 w 2558629"/>
                <a:gd name="connsiteY84" fmla="*/ 26737 h 806208"/>
                <a:gd name="connsiteX85" fmla="*/ 1827989 w 2558629"/>
                <a:gd name="connsiteY85" fmla="*/ 18403 h 806208"/>
                <a:gd name="connsiteX86" fmla="*/ 1862992 w 2558629"/>
                <a:gd name="connsiteY86" fmla="*/ 2290 h 806208"/>
                <a:gd name="connsiteX87" fmla="*/ 2033008 w 2558629"/>
                <a:gd name="connsiteY87" fmla="*/ 2290 h 806208"/>
                <a:gd name="connsiteX88" fmla="*/ 2026341 w 2558629"/>
                <a:gd name="connsiteY88" fmla="*/ 32848 h 806208"/>
                <a:gd name="connsiteX89" fmla="*/ 2032452 w 2558629"/>
                <a:gd name="connsiteY89" fmla="*/ 47850 h 806208"/>
                <a:gd name="connsiteX90" fmla="*/ 2047454 w 2558629"/>
                <a:gd name="connsiteY90" fmla="*/ 38960 h 806208"/>
                <a:gd name="connsiteX91" fmla="*/ 2051899 w 2558629"/>
                <a:gd name="connsiteY91" fmla="*/ 30071 h 806208"/>
                <a:gd name="connsiteX92" fmla="*/ 2085235 w 2558629"/>
                <a:gd name="connsiteY92" fmla="*/ 2290 h 806208"/>
                <a:gd name="connsiteX93" fmla="*/ 2237471 w 2558629"/>
                <a:gd name="connsiteY93" fmla="*/ 1735 h 806208"/>
                <a:gd name="connsiteX94" fmla="*/ 223952 w 2558629"/>
                <a:gd name="connsiteY94" fmla="*/ 1735 h 806208"/>
                <a:gd name="connsiteX95" fmla="*/ 538426 w 2558629"/>
                <a:gd name="connsiteY95" fmla="*/ 1735 h 806208"/>
                <a:gd name="connsiteX96" fmla="*/ 563428 w 2558629"/>
                <a:gd name="connsiteY96" fmla="*/ 3402 h 806208"/>
                <a:gd name="connsiteX97" fmla="*/ 573429 w 2558629"/>
                <a:gd name="connsiteY97" fmla="*/ 13403 h 806208"/>
                <a:gd name="connsiteX98" fmla="*/ 512312 w 2558629"/>
                <a:gd name="connsiteY98" fmla="*/ 73965 h 806208"/>
                <a:gd name="connsiteX99" fmla="*/ 289514 w 2558629"/>
                <a:gd name="connsiteY99" fmla="*/ 73965 h 806208"/>
                <a:gd name="connsiteX100" fmla="*/ 184504 w 2558629"/>
                <a:gd name="connsiteY100" fmla="*/ 95633 h 806208"/>
                <a:gd name="connsiteX101" fmla="*/ 163947 w 2558629"/>
                <a:gd name="connsiteY101" fmla="*/ 88410 h 806208"/>
                <a:gd name="connsiteX102" fmla="*/ 136722 w 2558629"/>
                <a:gd name="connsiteY102" fmla="*/ 77298 h 806208"/>
                <a:gd name="connsiteX103" fmla="*/ 85606 w 2558629"/>
                <a:gd name="connsiteY103" fmla="*/ 80632 h 806208"/>
                <a:gd name="connsiteX104" fmla="*/ 73383 w 2558629"/>
                <a:gd name="connsiteY104" fmla="*/ 68964 h 806208"/>
                <a:gd name="connsiteX105" fmla="*/ 90052 w 2558629"/>
                <a:gd name="connsiteY105" fmla="*/ 41739 h 806208"/>
                <a:gd name="connsiteX106" fmla="*/ 105608 w 2558629"/>
                <a:gd name="connsiteY106" fmla="*/ 44517 h 806208"/>
                <a:gd name="connsiteX107" fmla="*/ 142834 w 2558629"/>
                <a:gd name="connsiteY107" fmla="*/ 53407 h 806208"/>
                <a:gd name="connsiteX108" fmla="*/ 142834 w 2558629"/>
                <a:gd name="connsiteY108" fmla="*/ 18403 h 806208"/>
                <a:gd name="connsiteX109" fmla="*/ 142278 w 2558629"/>
                <a:gd name="connsiteY109" fmla="*/ 13958 h 806208"/>
                <a:gd name="connsiteX110" fmla="*/ 223952 w 2558629"/>
                <a:gd name="connsiteY110" fmla="*/ 1735 h 806208"/>
                <a:gd name="connsiteX111" fmla="*/ 651214 w 2558629"/>
                <a:gd name="connsiteY111" fmla="*/ 1179 h 806208"/>
                <a:gd name="connsiteX112" fmla="*/ 682328 w 2558629"/>
                <a:gd name="connsiteY112" fmla="*/ 1179 h 806208"/>
                <a:gd name="connsiteX113" fmla="*/ 691218 w 2558629"/>
                <a:gd name="connsiteY113" fmla="*/ 40627 h 806208"/>
                <a:gd name="connsiteX114" fmla="*/ 687328 w 2558629"/>
                <a:gd name="connsiteY114" fmla="*/ 27292 h 806208"/>
                <a:gd name="connsiteX115" fmla="*/ 686772 w 2558629"/>
                <a:gd name="connsiteY115" fmla="*/ 18403 h 806208"/>
                <a:gd name="connsiteX116" fmla="*/ 697329 w 2558629"/>
                <a:gd name="connsiteY116" fmla="*/ 20070 h 806208"/>
                <a:gd name="connsiteX117" fmla="*/ 718998 w 2558629"/>
                <a:gd name="connsiteY117" fmla="*/ 57851 h 806208"/>
                <a:gd name="connsiteX118" fmla="*/ 704552 w 2558629"/>
                <a:gd name="connsiteY118" fmla="*/ 74519 h 806208"/>
                <a:gd name="connsiteX119" fmla="*/ 593431 w 2558629"/>
                <a:gd name="connsiteY119" fmla="*/ 73963 h 806208"/>
                <a:gd name="connsiteX120" fmla="*/ 578984 w 2558629"/>
                <a:gd name="connsiteY120" fmla="*/ 68407 h 806208"/>
                <a:gd name="connsiteX121" fmla="*/ 588985 w 2558629"/>
                <a:gd name="connsiteY121" fmla="*/ 57295 h 806208"/>
                <a:gd name="connsiteX122" fmla="*/ 599542 w 2558629"/>
                <a:gd name="connsiteY122" fmla="*/ 45072 h 806208"/>
                <a:gd name="connsiteX123" fmla="*/ 651214 w 2558629"/>
                <a:gd name="connsiteY123" fmla="*/ 1179 h 806208"/>
                <a:gd name="connsiteX124" fmla="*/ 2535763 w 2558629"/>
                <a:gd name="connsiteY124" fmla="*/ 1178 h 806208"/>
                <a:gd name="connsiteX125" fmla="*/ 2556390 w 2558629"/>
                <a:gd name="connsiteY125" fmla="*/ 4512 h 806208"/>
                <a:gd name="connsiteX126" fmla="*/ 2555834 w 2558629"/>
                <a:gd name="connsiteY126" fmla="*/ 58406 h 806208"/>
                <a:gd name="connsiteX127" fmla="*/ 2529721 w 2558629"/>
                <a:gd name="connsiteY127" fmla="*/ 51739 h 806208"/>
                <a:gd name="connsiteX128" fmla="*/ 2490273 w 2558629"/>
                <a:gd name="connsiteY128" fmla="*/ 74518 h 806208"/>
                <a:gd name="connsiteX129" fmla="*/ 2509720 w 2558629"/>
                <a:gd name="connsiteY129" fmla="*/ 15069 h 806208"/>
                <a:gd name="connsiteX130" fmla="*/ 2514720 w 2558629"/>
                <a:gd name="connsiteY130" fmla="*/ 2845 h 806208"/>
                <a:gd name="connsiteX131" fmla="*/ 2535763 w 2558629"/>
                <a:gd name="connsiteY131" fmla="*/ 1178 h 806208"/>
                <a:gd name="connsiteX132" fmla="*/ 1370030 w 2558629"/>
                <a:gd name="connsiteY132" fmla="*/ 693 h 806208"/>
                <a:gd name="connsiteX133" fmla="*/ 1381837 w 2558629"/>
                <a:gd name="connsiteY133" fmla="*/ 1735 h 806208"/>
                <a:gd name="connsiteX134" fmla="*/ 1359057 w 2558629"/>
                <a:gd name="connsiteY134" fmla="*/ 5069 h 806208"/>
                <a:gd name="connsiteX135" fmla="*/ 1370030 w 2558629"/>
                <a:gd name="connsiteY135" fmla="*/ 693 h 806208"/>
                <a:gd name="connsiteX136" fmla="*/ 1250158 w 2558629"/>
                <a:gd name="connsiteY136" fmla="*/ 68 h 806208"/>
                <a:gd name="connsiteX137" fmla="*/ 1308497 w 2558629"/>
                <a:gd name="connsiteY137" fmla="*/ 68 h 806208"/>
                <a:gd name="connsiteX138" fmla="*/ 1320720 w 2558629"/>
                <a:gd name="connsiteY138" fmla="*/ 9514 h 806208"/>
                <a:gd name="connsiteX139" fmla="*/ 1360168 w 2558629"/>
                <a:gd name="connsiteY139" fmla="*/ 35071 h 806208"/>
                <a:gd name="connsiteX140" fmla="*/ 1408507 w 2558629"/>
                <a:gd name="connsiteY140" fmla="*/ 36183 h 806208"/>
                <a:gd name="connsiteX141" fmla="*/ 1416284 w 2558629"/>
                <a:gd name="connsiteY141" fmla="*/ 30071 h 806208"/>
                <a:gd name="connsiteX142" fmla="*/ 1418507 w 2558629"/>
                <a:gd name="connsiteY142" fmla="*/ 14514 h 806208"/>
                <a:gd name="connsiteX143" fmla="*/ 1406839 w 2558629"/>
                <a:gd name="connsiteY143" fmla="*/ 16736 h 806208"/>
                <a:gd name="connsiteX144" fmla="*/ 1392949 w 2558629"/>
                <a:gd name="connsiteY144" fmla="*/ 22292 h 806208"/>
                <a:gd name="connsiteX145" fmla="*/ 1446287 w 2558629"/>
                <a:gd name="connsiteY145" fmla="*/ 15070 h 806208"/>
                <a:gd name="connsiteX146" fmla="*/ 1491847 w 2558629"/>
                <a:gd name="connsiteY146" fmla="*/ 65074 h 806208"/>
                <a:gd name="connsiteX147" fmla="*/ 1481847 w 2558629"/>
                <a:gd name="connsiteY147" fmla="*/ 30071 h 806208"/>
                <a:gd name="connsiteX148" fmla="*/ 1478512 w 2558629"/>
                <a:gd name="connsiteY148" fmla="*/ 18403 h 806208"/>
                <a:gd name="connsiteX149" fmla="*/ 1491292 w 2558629"/>
                <a:gd name="connsiteY149" fmla="*/ 17292 h 806208"/>
                <a:gd name="connsiteX150" fmla="*/ 1534073 w 2558629"/>
                <a:gd name="connsiteY150" fmla="*/ 35071 h 806208"/>
                <a:gd name="connsiteX151" fmla="*/ 1542963 w 2558629"/>
                <a:gd name="connsiteY151" fmla="*/ 38961 h 806208"/>
                <a:gd name="connsiteX152" fmla="*/ 1550186 w 2558629"/>
                <a:gd name="connsiteY152" fmla="*/ 40627 h 806208"/>
                <a:gd name="connsiteX153" fmla="*/ 1534629 w 2558629"/>
                <a:gd name="connsiteY153" fmla="*/ 3402 h 806208"/>
                <a:gd name="connsiteX154" fmla="*/ 1512960 w 2558629"/>
                <a:gd name="connsiteY154" fmla="*/ 15625 h 806208"/>
                <a:gd name="connsiteX155" fmla="*/ 1507404 w 2558629"/>
                <a:gd name="connsiteY155" fmla="*/ 5068 h 806208"/>
                <a:gd name="connsiteX156" fmla="*/ 1517405 w 2558629"/>
                <a:gd name="connsiteY156" fmla="*/ 623 h 806208"/>
                <a:gd name="connsiteX157" fmla="*/ 1759094 w 2558629"/>
                <a:gd name="connsiteY157" fmla="*/ 623 h 806208"/>
                <a:gd name="connsiteX158" fmla="*/ 1697422 w 2558629"/>
                <a:gd name="connsiteY158" fmla="*/ 16180 h 806208"/>
                <a:gd name="connsiteX159" fmla="*/ 1672419 w 2558629"/>
                <a:gd name="connsiteY159" fmla="*/ 18959 h 806208"/>
                <a:gd name="connsiteX160" fmla="*/ 1671864 w 2558629"/>
                <a:gd name="connsiteY160" fmla="*/ 42294 h 806208"/>
                <a:gd name="connsiteX161" fmla="*/ 1723535 w 2558629"/>
                <a:gd name="connsiteY161" fmla="*/ 63407 h 806208"/>
                <a:gd name="connsiteX162" fmla="*/ 1734092 w 2558629"/>
                <a:gd name="connsiteY162" fmla="*/ 71742 h 806208"/>
                <a:gd name="connsiteX163" fmla="*/ 1219600 w 2558629"/>
                <a:gd name="connsiteY163" fmla="*/ 70630 h 806208"/>
                <a:gd name="connsiteX164" fmla="*/ 1234601 w 2558629"/>
                <a:gd name="connsiteY164" fmla="*/ 11180 h 806208"/>
                <a:gd name="connsiteX165" fmla="*/ 1250158 w 2558629"/>
                <a:gd name="connsiteY165" fmla="*/ 68 h 8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2558629" h="806208">
                  <a:moveTo>
                    <a:pt x="9489" y="392327"/>
                  </a:moveTo>
                  <a:cubicBezTo>
                    <a:pt x="21157" y="400106"/>
                    <a:pt x="20601" y="415107"/>
                    <a:pt x="29491" y="423441"/>
                  </a:cubicBezTo>
                  <a:cubicBezTo>
                    <a:pt x="32824" y="426219"/>
                    <a:pt x="35047" y="433443"/>
                    <a:pt x="40603" y="427331"/>
                  </a:cubicBezTo>
                  <a:cubicBezTo>
                    <a:pt x="43937" y="423441"/>
                    <a:pt x="41714" y="420108"/>
                    <a:pt x="37269" y="417885"/>
                  </a:cubicBezTo>
                  <a:cubicBezTo>
                    <a:pt x="33380" y="416219"/>
                    <a:pt x="30046" y="413440"/>
                    <a:pt x="31158" y="408440"/>
                  </a:cubicBezTo>
                  <a:cubicBezTo>
                    <a:pt x="36158" y="388438"/>
                    <a:pt x="21712" y="391216"/>
                    <a:pt x="9489" y="392327"/>
                  </a:cubicBezTo>
                  <a:close/>
                  <a:moveTo>
                    <a:pt x="32616" y="121955"/>
                  </a:moveTo>
                  <a:cubicBezTo>
                    <a:pt x="40881" y="119107"/>
                    <a:pt x="51159" y="122858"/>
                    <a:pt x="64494" y="133414"/>
                  </a:cubicBezTo>
                  <a:cubicBezTo>
                    <a:pt x="78384" y="143970"/>
                    <a:pt x="89496" y="147860"/>
                    <a:pt x="101719" y="133414"/>
                  </a:cubicBezTo>
                  <a:cubicBezTo>
                    <a:pt x="109498" y="123969"/>
                    <a:pt x="116166" y="136193"/>
                    <a:pt x="123388" y="133970"/>
                  </a:cubicBezTo>
                  <a:cubicBezTo>
                    <a:pt x="101164" y="165084"/>
                    <a:pt x="90607" y="202865"/>
                    <a:pt x="63383" y="229534"/>
                  </a:cubicBezTo>
                  <a:cubicBezTo>
                    <a:pt x="55049" y="237313"/>
                    <a:pt x="58938" y="240646"/>
                    <a:pt x="64494" y="243980"/>
                  </a:cubicBezTo>
                  <a:cubicBezTo>
                    <a:pt x="77273" y="251203"/>
                    <a:pt x="76162" y="262871"/>
                    <a:pt x="76162" y="274538"/>
                  </a:cubicBezTo>
                  <a:cubicBezTo>
                    <a:pt x="75606" y="320654"/>
                    <a:pt x="77273" y="367325"/>
                    <a:pt x="75050" y="413440"/>
                  </a:cubicBezTo>
                  <a:cubicBezTo>
                    <a:pt x="73939" y="429553"/>
                    <a:pt x="78939" y="447888"/>
                    <a:pt x="67827" y="463445"/>
                  </a:cubicBezTo>
                  <a:cubicBezTo>
                    <a:pt x="69494" y="464000"/>
                    <a:pt x="71717" y="464556"/>
                    <a:pt x="73939" y="465112"/>
                  </a:cubicBezTo>
                  <a:cubicBezTo>
                    <a:pt x="73939" y="465112"/>
                    <a:pt x="73939" y="465668"/>
                    <a:pt x="73939" y="465668"/>
                  </a:cubicBezTo>
                  <a:cubicBezTo>
                    <a:pt x="76718" y="494004"/>
                    <a:pt x="77273" y="522340"/>
                    <a:pt x="73383" y="550675"/>
                  </a:cubicBezTo>
                  <a:cubicBezTo>
                    <a:pt x="74495" y="617349"/>
                    <a:pt x="75606" y="684021"/>
                    <a:pt x="75606" y="750694"/>
                  </a:cubicBezTo>
                  <a:lnTo>
                    <a:pt x="75606" y="806208"/>
                  </a:lnTo>
                  <a:lnTo>
                    <a:pt x="599" y="806208"/>
                  </a:lnTo>
                  <a:lnTo>
                    <a:pt x="599" y="542342"/>
                  </a:lnTo>
                  <a:cubicBezTo>
                    <a:pt x="599" y="536230"/>
                    <a:pt x="-1068" y="530118"/>
                    <a:pt x="3377" y="525118"/>
                  </a:cubicBezTo>
                  <a:cubicBezTo>
                    <a:pt x="-3290" y="452888"/>
                    <a:pt x="2266" y="380104"/>
                    <a:pt x="599" y="307320"/>
                  </a:cubicBezTo>
                  <a:cubicBezTo>
                    <a:pt x="599" y="301208"/>
                    <a:pt x="1155" y="295652"/>
                    <a:pt x="10044" y="296208"/>
                  </a:cubicBezTo>
                  <a:cubicBezTo>
                    <a:pt x="17267" y="296208"/>
                    <a:pt x="24490" y="293985"/>
                    <a:pt x="26713" y="287317"/>
                  </a:cubicBezTo>
                  <a:cubicBezTo>
                    <a:pt x="28379" y="282317"/>
                    <a:pt x="23379" y="278428"/>
                    <a:pt x="20046" y="274538"/>
                  </a:cubicBezTo>
                  <a:cubicBezTo>
                    <a:pt x="10600" y="263426"/>
                    <a:pt x="10044" y="284540"/>
                    <a:pt x="1155" y="277872"/>
                  </a:cubicBezTo>
                  <a:cubicBezTo>
                    <a:pt x="43" y="235646"/>
                    <a:pt x="-1623" y="192309"/>
                    <a:pt x="12822" y="150082"/>
                  </a:cubicBezTo>
                  <a:cubicBezTo>
                    <a:pt x="18101" y="134248"/>
                    <a:pt x="24351" y="124802"/>
                    <a:pt x="32616" y="121955"/>
                  </a:cubicBezTo>
                  <a:close/>
                  <a:moveTo>
                    <a:pt x="150959" y="87854"/>
                  </a:moveTo>
                  <a:cubicBezTo>
                    <a:pt x="153390" y="86743"/>
                    <a:pt x="155891" y="87021"/>
                    <a:pt x="157835" y="89521"/>
                  </a:cubicBezTo>
                  <a:cubicBezTo>
                    <a:pt x="161169" y="93966"/>
                    <a:pt x="170058" y="102856"/>
                    <a:pt x="160613" y="108412"/>
                  </a:cubicBezTo>
                  <a:cubicBezTo>
                    <a:pt x="148390" y="116190"/>
                    <a:pt x="140611" y="130636"/>
                    <a:pt x="125054" y="132858"/>
                  </a:cubicBezTo>
                  <a:cubicBezTo>
                    <a:pt x="128388" y="118413"/>
                    <a:pt x="137833" y="107301"/>
                    <a:pt x="144501" y="94522"/>
                  </a:cubicBezTo>
                  <a:cubicBezTo>
                    <a:pt x="146167" y="91466"/>
                    <a:pt x="148529" y="88966"/>
                    <a:pt x="150959" y="87854"/>
                  </a:cubicBezTo>
                  <a:close/>
                  <a:moveTo>
                    <a:pt x="2447491" y="64519"/>
                  </a:moveTo>
                  <a:cubicBezTo>
                    <a:pt x="2457492" y="60074"/>
                    <a:pt x="2459715" y="68408"/>
                    <a:pt x="2465271" y="74520"/>
                  </a:cubicBezTo>
                  <a:cubicBezTo>
                    <a:pt x="2455826" y="78409"/>
                    <a:pt x="2448603" y="78965"/>
                    <a:pt x="2443602" y="72297"/>
                  </a:cubicBezTo>
                  <a:cubicBezTo>
                    <a:pt x="2440824" y="68964"/>
                    <a:pt x="2444713" y="65630"/>
                    <a:pt x="2447491" y="64519"/>
                  </a:cubicBezTo>
                  <a:close/>
                  <a:moveTo>
                    <a:pt x="2305257" y="3401"/>
                  </a:moveTo>
                  <a:cubicBezTo>
                    <a:pt x="2371929" y="3401"/>
                    <a:pt x="2435824" y="3401"/>
                    <a:pt x="2506942" y="3401"/>
                  </a:cubicBezTo>
                  <a:cubicBezTo>
                    <a:pt x="2479161" y="21181"/>
                    <a:pt x="2452492" y="31181"/>
                    <a:pt x="2440825" y="58407"/>
                  </a:cubicBezTo>
                  <a:cubicBezTo>
                    <a:pt x="2435269" y="71741"/>
                    <a:pt x="2424156" y="75075"/>
                    <a:pt x="2409710" y="74519"/>
                  </a:cubicBezTo>
                  <a:cubicBezTo>
                    <a:pt x="2379152" y="73408"/>
                    <a:pt x="2349149" y="73408"/>
                    <a:pt x="2318591" y="73963"/>
                  </a:cubicBezTo>
                  <a:cubicBezTo>
                    <a:pt x="2301367" y="74519"/>
                    <a:pt x="2283588" y="77298"/>
                    <a:pt x="2286366" y="50628"/>
                  </a:cubicBezTo>
                  <a:cubicBezTo>
                    <a:pt x="2286366" y="49517"/>
                    <a:pt x="2280810" y="47295"/>
                    <a:pt x="2280254" y="40627"/>
                  </a:cubicBezTo>
                  <a:cubicBezTo>
                    <a:pt x="2295255" y="40627"/>
                    <a:pt x="2310257" y="39516"/>
                    <a:pt x="2324702" y="41183"/>
                  </a:cubicBezTo>
                  <a:cubicBezTo>
                    <a:pt x="2337482" y="42849"/>
                    <a:pt x="2336370" y="32848"/>
                    <a:pt x="2338037" y="27292"/>
                  </a:cubicBezTo>
                  <a:cubicBezTo>
                    <a:pt x="2340815" y="17292"/>
                    <a:pt x="2329147" y="16736"/>
                    <a:pt x="2325258" y="17847"/>
                  </a:cubicBezTo>
                  <a:cubicBezTo>
                    <a:pt x="2310257" y="22848"/>
                    <a:pt x="2309146" y="13402"/>
                    <a:pt x="2305257" y="3401"/>
                  </a:cubicBezTo>
                  <a:close/>
                  <a:moveTo>
                    <a:pt x="800117" y="2291"/>
                  </a:moveTo>
                  <a:cubicBezTo>
                    <a:pt x="910683" y="2291"/>
                    <a:pt x="1020693" y="2291"/>
                    <a:pt x="1134593" y="2291"/>
                  </a:cubicBezTo>
                  <a:cubicBezTo>
                    <a:pt x="1125703" y="13403"/>
                    <a:pt x="1121258" y="25071"/>
                    <a:pt x="1106257" y="22848"/>
                  </a:cubicBezTo>
                  <a:cubicBezTo>
                    <a:pt x="1101256" y="21738"/>
                    <a:pt x="1096811" y="25627"/>
                    <a:pt x="1096811" y="29515"/>
                  </a:cubicBezTo>
                  <a:cubicBezTo>
                    <a:pt x="1097367" y="35072"/>
                    <a:pt x="1099589" y="41183"/>
                    <a:pt x="1105701" y="43962"/>
                  </a:cubicBezTo>
                  <a:cubicBezTo>
                    <a:pt x="1110146" y="46184"/>
                    <a:pt x="1114035" y="51740"/>
                    <a:pt x="1118480" y="45628"/>
                  </a:cubicBezTo>
                  <a:cubicBezTo>
                    <a:pt x="1136259" y="20071"/>
                    <a:pt x="1140704" y="47851"/>
                    <a:pt x="1150705" y="53407"/>
                  </a:cubicBezTo>
                  <a:cubicBezTo>
                    <a:pt x="1152927" y="54518"/>
                    <a:pt x="1154038" y="58963"/>
                    <a:pt x="1155706" y="61741"/>
                  </a:cubicBezTo>
                  <a:cubicBezTo>
                    <a:pt x="1165706" y="72297"/>
                    <a:pt x="1175152" y="66741"/>
                    <a:pt x="1184597" y="60630"/>
                  </a:cubicBezTo>
                  <a:cubicBezTo>
                    <a:pt x="1192376" y="55629"/>
                    <a:pt x="1199043" y="58963"/>
                    <a:pt x="1201265" y="65630"/>
                  </a:cubicBezTo>
                  <a:cubicBezTo>
                    <a:pt x="1205154" y="75631"/>
                    <a:pt x="1196265" y="76187"/>
                    <a:pt x="1189598" y="76187"/>
                  </a:cubicBezTo>
                  <a:cubicBezTo>
                    <a:pt x="1178485" y="75631"/>
                    <a:pt x="1166262" y="80076"/>
                    <a:pt x="1155706" y="72297"/>
                  </a:cubicBezTo>
                  <a:cubicBezTo>
                    <a:pt x="1126258" y="72853"/>
                    <a:pt x="1096811" y="73964"/>
                    <a:pt x="1067364" y="73408"/>
                  </a:cubicBezTo>
                  <a:cubicBezTo>
                    <a:pt x="1052362" y="72853"/>
                    <a:pt x="1055696" y="60630"/>
                    <a:pt x="1059586" y="52851"/>
                  </a:cubicBezTo>
                  <a:cubicBezTo>
                    <a:pt x="1066809" y="38961"/>
                    <a:pt x="1061808" y="36183"/>
                    <a:pt x="1049029" y="36739"/>
                  </a:cubicBezTo>
                  <a:cubicBezTo>
                    <a:pt x="1031805" y="37294"/>
                    <a:pt x="1012359" y="25627"/>
                    <a:pt x="1001802" y="50073"/>
                  </a:cubicBezTo>
                  <a:cubicBezTo>
                    <a:pt x="997913" y="59519"/>
                    <a:pt x="997913" y="66741"/>
                    <a:pt x="1005691" y="75075"/>
                  </a:cubicBezTo>
                  <a:cubicBezTo>
                    <a:pt x="915127" y="75075"/>
                    <a:pt x="825675" y="75075"/>
                    <a:pt x="729555" y="75075"/>
                  </a:cubicBezTo>
                  <a:cubicBezTo>
                    <a:pt x="760114" y="62296"/>
                    <a:pt x="772336" y="40072"/>
                    <a:pt x="783449" y="17292"/>
                  </a:cubicBezTo>
                  <a:cubicBezTo>
                    <a:pt x="786783" y="9514"/>
                    <a:pt x="788450" y="2291"/>
                    <a:pt x="800117" y="2291"/>
                  </a:cubicBezTo>
                  <a:close/>
                  <a:moveTo>
                    <a:pt x="2237471" y="1735"/>
                  </a:moveTo>
                  <a:cubicBezTo>
                    <a:pt x="2259696" y="1179"/>
                    <a:pt x="2265252" y="8958"/>
                    <a:pt x="2257474" y="28404"/>
                  </a:cubicBezTo>
                  <a:cubicBezTo>
                    <a:pt x="2251362" y="43961"/>
                    <a:pt x="2250806" y="56740"/>
                    <a:pt x="2272475" y="58407"/>
                  </a:cubicBezTo>
                  <a:cubicBezTo>
                    <a:pt x="2278031" y="58407"/>
                    <a:pt x="2279142" y="60629"/>
                    <a:pt x="2279142" y="65630"/>
                  </a:cubicBezTo>
                  <a:cubicBezTo>
                    <a:pt x="2279142" y="70630"/>
                    <a:pt x="2277475" y="73964"/>
                    <a:pt x="2271919" y="73964"/>
                  </a:cubicBezTo>
                  <a:cubicBezTo>
                    <a:pt x="2266919" y="73964"/>
                    <a:pt x="2261918" y="73964"/>
                    <a:pt x="2256918" y="73964"/>
                  </a:cubicBezTo>
                  <a:cubicBezTo>
                    <a:pt x="2098015" y="73964"/>
                    <a:pt x="1939111" y="74519"/>
                    <a:pt x="1780207" y="73964"/>
                  </a:cubicBezTo>
                  <a:cubicBezTo>
                    <a:pt x="1771873" y="73964"/>
                    <a:pt x="1757983" y="78964"/>
                    <a:pt x="1757427" y="66185"/>
                  </a:cubicBezTo>
                  <a:cubicBezTo>
                    <a:pt x="1756872" y="55628"/>
                    <a:pt x="1769095" y="54518"/>
                    <a:pt x="1779096" y="54518"/>
                  </a:cubicBezTo>
                  <a:cubicBezTo>
                    <a:pt x="1782985" y="54518"/>
                    <a:pt x="1790764" y="56740"/>
                    <a:pt x="1788541" y="49517"/>
                  </a:cubicBezTo>
                  <a:cubicBezTo>
                    <a:pt x="1787430" y="45072"/>
                    <a:pt x="1782985" y="40627"/>
                    <a:pt x="1777429" y="47295"/>
                  </a:cubicBezTo>
                  <a:cubicBezTo>
                    <a:pt x="1775207" y="45072"/>
                    <a:pt x="1772428" y="43405"/>
                    <a:pt x="1771317" y="40627"/>
                  </a:cubicBezTo>
                  <a:cubicBezTo>
                    <a:pt x="1769651" y="36738"/>
                    <a:pt x="1772428" y="33404"/>
                    <a:pt x="1776318" y="33960"/>
                  </a:cubicBezTo>
                  <a:cubicBezTo>
                    <a:pt x="1788541" y="36183"/>
                    <a:pt x="1795764" y="20070"/>
                    <a:pt x="1809099" y="26737"/>
                  </a:cubicBezTo>
                  <a:cubicBezTo>
                    <a:pt x="1817433" y="30627"/>
                    <a:pt x="1825767" y="23959"/>
                    <a:pt x="1827989" y="18403"/>
                  </a:cubicBezTo>
                  <a:cubicBezTo>
                    <a:pt x="1834656" y="68"/>
                    <a:pt x="1848547" y="2290"/>
                    <a:pt x="1862992" y="2290"/>
                  </a:cubicBezTo>
                  <a:cubicBezTo>
                    <a:pt x="1919664" y="2290"/>
                    <a:pt x="1976336" y="2290"/>
                    <a:pt x="2033008" y="2290"/>
                  </a:cubicBezTo>
                  <a:cubicBezTo>
                    <a:pt x="2036342" y="16180"/>
                    <a:pt x="2021896" y="22848"/>
                    <a:pt x="2026341" y="32848"/>
                  </a:cubicBezTo>
                  <a:cubicBezTo>
                    <a:pt x="2028563" y="37294"/>
                    <a:pt x="2019674" y="46183"/>
                    <a:pt x="2032452" y="47850"/>
                  </a:cubicBezTo>
                  <a:cubicBezTo>
                    <a:pt x="2041343" y="48961"/>
                    <a:pt x="2044676" y="46183"/>
                    <a:pt x="2047454" y="38960"/>
                  </a:cubicBezTo>
                  <a:cubicBezTo>
                    <a:pt x="2049120" y="35627"/>
                    <a:pt x="2052455" y="32293"/>
                    <a:pt x="2051899" y="30071"/>
                  </a:cubicBezTo>
                  <a:cubicBezTo>
                    <a:pt x="2043009" y="-3821"/>
                    <a:pt x="2066344" y="2290"/>
                    <a:pt x="2085235" y="2290"/>
                  </a:cubicBezTo>
                  <a:cubicBezTo>
                    <a:pt x="2136351" y="2290"/>
                    <a:pt x="2186911" y="2846"/>
                    <a:pt x="2237471" y="1735"/>
                  </a:cubicBezTo>
                  <a:close/>
                  <a:moveTo>
                    <a:pt x="223952" y="1735"/>
                  </a:moveTo>
                  <a:cubicBezTo>
                    <a:pt x="328962" y="1735"/>
                    <a:pt x="433416" y="1735"/>
                    <a:pt x="538426" y="1735"/>
                  </a:cubicBezTo>
                  <a:cubicBezTo>
                    <a:pt x="546760" y="1735"/>
                    <a:pt x="555094" y="1735"/>
                    <a:pt x="563428" y="3402"/>
                  </a:cubicBezTo>
                  <a:cubicBezTo>
                    <a:pt x="568428" y="4514"/>
                    <a:pt x="573429" y="7847"/>
                    <a:pt x="573429" y="13403"/>
                  </a:cubicBezTo>
                  <a:cubicBezTo>
                    <a:pt x="573984" y="43962"/>
                    <a:pt x="543427" y="73965"/>
                    <a:pt x="512312" y="73965"/>
                  </a:cubicBezTo>
                  <a:cubicBezTo>
                    <a:pt x="437861" y="74520"/>
                    <a:pt x="363965" y="75075"/>
                    <a:pt x="289514" y="73965"/>
                  </a:cubicBezTo>
                  <a:cubicBezTo>
                    <a:pt x="252844" y="73965"/>
                    <a:pt x="217285" y="78409"/>
                    <a:pt x="184504" y="95633"/>
                  </a:cubicBezTo>
                  <a:cubicBezTo>
                    <a:pt x="173948" y="101189"/>
                    <a:pt x="168948" y="100078"/>
                    <a:pt x="163947" y="88410"/>
                  </a:cubicBezTo>
                  <a:cubicBezTo>
                    <a:pt x="159502" y="76742"/>
                    <a:pt x="145612" y="73965"/>
                    <a:pt x="136722" y="77298"/>
                  </a:cubicBezTo>
                  <a:cubicBezTo>
                    <a:pt x="119498" y="83965"/>
                    <a:pt x="102830" y="70075"/>
                    <a:pt x="85606" y="80632"/>
                  </a:cubicBezTo>
                  <a:cubicBezTo>
                    <a:pt x="80050" y="83965"/>
                    <a:pt x="75605" y="76742"/>
                    <a:pt x="73383" y="68964"/>
                  </a:cubicBezTo>
                  <a:cubicBezTo>
                    <a:pt x="70049" y="53407"/>
                    <a:pt x="80606" y="48406"/>
                    <a:pt x="90052" y="41739"/>
                  </a:cubicBezTo>
                  <a:cubicBezTo>
                    <a:pt x="95608" y="37850"/>
                    <a:pt x="103385" y="38961"/>
                    <a:pt x="105608" y="44517"/>
                  </a:cubicBezTo>
                  <a:cubicBezTo>
                    <a:pt x="113942" y="65074"/>
                    <a:pt x="134500" y="57851"/>
                    <a:pt x="142834" y="53407"/>
                  </a:cubicBezTo>
                  <a:cubicBezTo>
                    <a:pt x="152279" y="48406"/>
                    <a:pt x="154501" y="30627"/>
                    <a:pt x="142834" y="18403"/>
                  </a:cubicBezTo>
                  <a:cubicBezTo>
                    <a:pt x="142278" y="17292"/>
                    <a:pt x="142278" y="15626"/>
                    <a:pt x="142278" y="13958"/>
                  </a:cubicBezTo>
                  <a:cubicBezTo>
                    <a:pt x="168392" y="4514"/>
                    <a:pt x="195616" y="1735"/>
                    <a:pt x="223952" y="1735"/>
                  </a:cubicBezTo>
                  <a:close/>
                  <a:moveTo>
                    <a:pt x="651214" y="1179"/>
                  </a:moveTo>
                  <a:cubicBezTo>
                    <a:pt x="661215" y="1179"/>
                    <a:pt x="671215" y="1179"/>
                    <a:pt x="682328" y="1179"/>
                  </a:cubicBezTo>
                  <a:cubicBezTo>
                    <a:pt x="667327" y="21736"/>
                    <a:pt x="669548" y="28959"/>
                    <a:pt x="691218" y="40627"/>
                  </a:cubicBezTo>
                  <a:cubicBezTo>
                    <a:pt x="694551" y="34515"/>
                    <a:pt x="688439" y="31738"/>
                    <a:pt x="687328" y="27292"/>
                  </a:cubicBezTo>
                  <a:cubicBezTo>
                    <a:pt x="686217" y="24515"/>
                    <a:pt x="683439" y="21181"/>
                    <a:pt x="686772" y="18403"/>
                  </a:cubicBezTo>
                  <a:cubicBezTo>
                    <a:pt x="690662" y="14514"/>
                    <a:pt x="693995" y="17292"/>
                    <a:pt x="697329" y="20070"/>
                  </a:cubicBezTo>
                  <a:cubicBezTo>
                    <a:pt x="709552" y="30071"/>
                    <a:pt x="715664" y="43405"/>
                    <a:pt x="718998" y="57851"/>
                  </a:cubicBezTo>
                  <a:cubicBezTo>
                    <a:pt x="721220" y="68407"/>
                    <a:pt x="718442" y="75075"/>
                    <a:pt x="704552" y="74519"/>
                  </a:cubicBezTo>
                  <a:cubicBezTo>
                    <a:pt x="667327" y="73408"/>
                    <a:pt x="630656" y="73963"/>
                    <a:pt x="593431" y="73963"/>
                  </a:cubicBezTo>
                  <a:cubicBezTo>
                    <a:pt x="587875" y="73963"/>
                    <a:pt x="580652" y="75075"/>
                    <a:pt x="578984" y="68407"/>
                  </a:cubicBezTo>
                  <a:cubicBezTo>
                    <a:pt x="576207" y="59518"/>
                    <a:pt x="584541" y="60073"/>
                    <a:pt x="588985" y="57295"/>
                  </a:cubicBezTo>
                  <a:cubicBezTo>
                    <a:pt x="592875" y="53962"/>
                    <a:pt x="598431" y="52851"/>
                    <a:pt x="599542" y="45072"/>
                  </a:cubicBezTo>
                  <a:cubicBezTo>
                    <a:pt x="603431" y="18959"/>
                    <a:pt x="625100" y="1179"/>
                    <a:pt x="651214" y="1179"/>
                  </a:cubicBezTo>
                  <a:close/>
                  <a:moveTo>
                    <a:pt x="2535763" y="1178"/>
                  </a:moveTo>
                  <a:cubicBezTo>
                    <a:pt x="2542778" y="1039"/>
                    <a:pt x="2549723" y="1734"/>
                    <a:pt x="2556390" y="4512"/>
                  </a:cubicBezTo>
                  <a:cubicBezTo>
                    <a:pt x="2559724" y="5624"/>
                    <a:pt x="2559168" y="54517"/>
                    <a:pt x="2555834" y="58406"/>
                  </a:cubicBezTo>
                  <a:cubicBezTo>
                    <a:pt x="2543611" y="71185"/>
                    <a:pt x="2540277" y="50628"/>
                    <a:pt x="2529721" y="51739"/>
                  </a:cubicBezTo>
                  <a:cubicBezTo>
                    <a:pt x="2533054" y="83964"/>
                    <a:pt x="2509720" y="71741"/>
                    <a:pt x="2490273" y="74518"/>
                  </a:cubicBezTo>
                  <a:cubicBezTo>
                    <a:pt x="2503608" y="53961"/>
                    <a:pt x="2519165" y="37849"/>
                    <a:pt x="2509720" y="15069"/>
                  </a:cubicBezTo>
                  <a:cubicBezTo>
                    <a:pt x="2508052" y="10624"/>
                    <a:pt x="2508608" y="3401"/>
                    <a:pt x="2514720" y="2845"/>
                  </a:cubicBezTo>
                  <a:cubicBezTo>
                    <a:pt x="2521665" y="2290"/>
                    <a:pt x="2528749" y="1317"/>
                    <a:pt x="2535763" y="1178"/>
                  </a:cubicBezTo>
                  <a:close/>
                  <a:moveTo>
                    <a:pt x="1370030" y="693"/>
                  </a:moveTo>
                  <a:cubicBezTo>
                    <a:pt x="1373780" y="624"/>
                    <a:pt x="1377670" y="1457"/>
                    <a:pt x="1381837" y="1735"/>
                  </a:cubicBezTo>
                  <a:cubicBezTo>
                    <a:pt x="1374614" y="19515"/>
                    <a:pt x="1367391" y="16181"/>
                    <a:pt x="1359057" y="5069"/>
                  </a:cubicBezTo>
                  <a:cubicBezTo>
                    <a:pt x="1362668" y="1735"/>
                    <a:pt x="1366280" y="763"/>
                    <a:pt x="1370030" y="693"/>
                  </a:cubicBezTo>
                  <a:close/>
                  <a:moveTo>
                    <a:pt x="1250158" y="68"/>
                  </a:moveTo>
                  <a:cubicBezTo>
                    <a:pt x="1269604" y="623"/>
                    <a:pt x="1289051" y="623"/>
                    <a:pt x="1308497" y="68"/>
                  </a:cubicBezTo>
                  <a:cubicBezTo>
                    <a:pt x="1316276" y="-488"/>
                    <a:pt x="1316831" y="2290"/>
                    <a:pt x="1320720" y="9514"/>
                  </a:cubicBezTo>
                  <a:cubicBezTo>
                    <a:pt x="1328499" y="23959"/>
                    <a:pt x="1340722" y="37294"/>
                    <a:pt x="1360168" y="35071"/>
                  </a:cubicBezTo>
                  <a:cubicBezTo>
                    <a:pt x="1376281" y="33405"/>
                    <a:pt x="1392394" y="26182"/>
                    <a:pt x="1408507" y="36183"/>
                  </a:cubicBezTo>
                  <a:cubicBezTo>
                    <a:pt x="1416840" y="41183"/>
                    <a:pt x="1415173" y="34515"/>
                    <a:pt x="1416284" y="30071"/>
                  </a:cubicBezTo>
                  <a:cubicBezTo>
                    <a:pt x="1417396" y="25070"/>
                    <a:pt x="1424619" y="20626"/>
                    <a:pt x="1418507" y="14514"/>
                  </a:cubicBezTo>
                  <a:cubicBezTo>
                    <a:pt x="1413507" y="9514"/>
                    <a:pt x="1410173" y="11736"/>
                    <a:pt x="1406839" y="16736"/>
                  </a:cubicBezTo>
                  <a:cubicBezTo>
                    <a:pt x="1405172" y="18959"/>
                    <a:pt x="1401283" y="18959"/>
                    <a:pt x="1392949" y="22292"/>
                  </a:cubicBezTo>
                  <a:cubicBezTo>
                    <a:pt x="1411284" y="-4933"/>
                    <a:pt x="1425175" y="-6044"/>
                    <a:pt x="1446287" y="15070"/>
                  </a:cubicBezTo>
                  <a:cubicBezTo>
                    <a:pt x="1461289" y="30071"/>
                    <a:pt x="1475179" y="46739"/>
                    <a:pt x="1491847" y="65074"/>
                  </a:cubicBezTo>
                  <a:cubicBezTo>
                    <a:pt x="1499626" y="45072"/>
                    <a:pt x="1494625" y="36183"/>
                    <a:pt x="1481847" y="30071"/>
                  </a:cubicBezTo>
                  <a:cubicBezTo>
                    <a:pt x="1475735" y="27293"/>
                    <a:pt x="1474623" y="23403"/>
                    <a:pt x="1478512" y="18403"/>
                  </a:cubicBezTo>
                  <a:cubicBezTo>
                    <a:pt x="1482402" y="13403"/>
                    <a:pt x="1490180" y="12847"/>
                    <a:pt x="1491292" y="17292"/>
                  </a:cubicBezTo>
                  <a:cubicBezTo>
                    <a:pt x="1498515" y="41183"/>
                    <a:pt x="1515183" y="39516"/>
                    <a:pt x="1534073" y="35071"/>
                  </a:cubicBezTo>
                  <a:cubicBezTo>
                    <a:pt x="1536296" y="34515"/>
                    <a:pt x="1539630" y="37850"/>
                    <a:pt x="1542963" y="38961"/>
                  </a:cubicBezTo>
                  <a:cubicBezTo>
                    <a:pt x="1545186" y="39516"/>
                    <a:pt x="1547408" y="40071"/>
                    <a:pt x="1550186" y="40627"/>
                  </a:cubicBezTo>
                  <a:cubicBezTo>
                    <a:pt x="1557964" y="23959"/>
                    <a:pt x="1544630" y="16180"/>
                    <a:pt x="1534629" y="3402"/>
                  </a:cubicBezTo>
                  <a:cubicBezTo>
                    <a:pt x="1531295" y="16736"/>
                    <a:pt x="1525739" y="25626"/>
                    <a:pt x="1512960" y="15625"/>
                  </a:cubicBezTo>
                  <a:cubicBezTo>
                    <a:pt x="1509627" y="12847"/>
                    <a:pt x="1506848" y="9514"/>
                    <a:pt x="1507404" y="5068"/>
                  </a:cubicBezTo>
                  <a:cubicBezTo>
                    <a:pt x="1508515" y="-1044"/>
                    <a:pt x="1513516" y="623"/>
                    <a:pt x="1517405" y="623"/>
                  </a:cubicBezTo>
                  <a:cubicBezTo>
                    <a:pt x="1597412" y="623"/>
                    <a:pt x="1677420" y="623"/>
                    <a:pt x="1759094" y="623"/>
                  </a:cubicBezTo>
                  <a:cubicBezTo>
                    <a:pt x="1737981" y="28959"/>
                    <a:pt x="1725202" y="31738"/>
                    <a:pt x="1697422" y="16180"/>
                  </a:cubicBezTo>
                  <a:cubicBezTo>
                    <a:pt x="1687976" y="11180"/>
                    <a:pt x="1679642" y="10624"/>
                    <a:pt x="1672419" y="18959"/>
                  </a:cubicBezTo>
                  <a:cubicBezTo>
                    <a:pt x="1666308" y="26182"/>
                    <a:pt x="1662419" y="31738"/>
                    <a:pt x="1671864" y="42294"/>
                  </a:cubicBezTo>
                  <a:cubicBezTo>
                    <a:pt x="1685754" y="57296"/>
                    <a:pt x="1694644" y="63963"/>
                    <a:pt x="1723535" y="63407"/>
                  </a:cubicBezTo>
                  <a:cubicBezTo>
                    <a:pt x="1727980" y="63407"/>
                    <a:pt x="1730758" y="65630"/>
                    <a:pt x="1734092" y="71742"/>
                  </a:cubicBezTo>
                  <a:cubicBezTo>
                    <a:pt x="1562409" y="71742"/>
                    <a:pt x="1391283" y="71742"/>
                    <a:pt x="1219600" y="70630"/>
                  </a:cubicBezTo>
                  <a:cubicBezTo>
                    <a:pt x="1228489" y="52295"/>
                    <a:pt x="1237935" y="33405"/>
                    <a:pt x="1234601" y="11180"/>
                  </a:cubicBezTo>
                  <a:cubicBezTo>
                    <a:pt x="1232935" y="1179"/>
                    <a:pt x="1241824" y="68"/>
                    <a:pt x="1250158" y="68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1379B2-C3D1-436E-A0B6-02D5E522558E}"/>
                </a:ext>
              </a:extLst>
            </p:cNvPr>
            <p:cNvSpPr/>
            <p:nvPr/>
          </p:nvSpPr>
          <p:spPr>
            <a:xfrm>
              <a:off x="507673" y="533609"/>
              <a:ext cx="2436719" cy="712816"/>
            </a:xfrm>
            <a:custGeom>
              <a:avLst/>
              <a:gdLst>
                <a:gd name="connsiteX0" fmla="*/ 173172 w 2436719"/>
                <a:gd name="connsiteY0" fmla="*/ 27346 h 712816"/>
                <a:gd name="connsiteX1" fmla="*/ 159838 w 2436719"/>
                <a:gd name="connsiteY1" fmla="*/ 57348 h 712816"/>
                <a:gd name="connsiteX2" fmla="*/ 174284 w 2436719"/>
                <a:gd name="connsiteY2" fmla="*/ 70129 h 712816"/>
                <a:gd name="connsiteX3" fmla="*/ 192620 w 2436719"/>
                <a:gd name="connsiteY3" fmla="*/ 47347 h 712816"/>
                <a:gd name="connsiteX4" fmla="*/ 173172 w 2436719"/>
                <a:gd name="connsiteY4" fmla="*/ 27346 h 712816"/>
                <a:gd name="connsiteX5" fmla="*/ 908243 w 2436719"/>
                <a:gd name="connsiteY5" fmla="*/ 10677 h 712816"/>
                <a:gd name="connsiteX6" fmla="*/ 891019 w 2436719"/>
                <a:gd name="connsiteY6" fmla="*/ 15122 h 712816"/>
                <a:gd name="connsiteX7" fmla="*/ 881016 w 2436719"/>
                <a:gd name="connsiteY7" fmla="*/ 24568 h 712816"/>
                <a:gd name="connsiteX8" fmla="*/ 901575 w 2436719"/>
                <a:gd name="connsiteY8" fmla="*/ 49015 h 712816"/>
                <a:gd name="connsiteX9" fmla="*/ 937133 w 2436719"/>
                <a:gd name="connsiteY9" fmla="*/ 35679 h 712816"/>
                <a:gd name="connsiteX10" fmla="*/ 908243 w 2436719"/>
                <a:gd name="connsiteY10" fmla="*/ 10677 h 712816"/>
                <a:gd name="connsiteX11" fmla="*/ 506884 w 2436719"/>
                <a:gd name="connsiteY11" fmla="*/ 2274 h 712816"/>
                <a:gd name="connsiteX12" fmla="*/ 519316 w 2436719"/>
                <a:gd name="connsiteY12" fmla="*/ 2899 h 712816"/>
                <a:gd name="connsiteX13" fmla="*/ 929354 w 2436719"/>
                <a:gd name="connsiteY13" fmla="*/ 2899 h 712816"/>
                <a:gd name="connsiteX14" fmla="*/ 958802 w 2436719"/>
                <a:gd name="connsiteY14" fmla="*/ 7899 h 712816"/>
                <a:gd name="connsiteX15" fmla="*/ 942688 w 2436719"/>
                <a:gd name="connsiteY15" fmla="*/ 10122 h 712816"/>
                <a:gd name="connsiteX16" fmla="*/ 964359 w 2436719"/>
                <a:gd name="connsiteY16" fmla="*/ 37346 h 712816"/>
                <a:gd name="connsiteX17" fmla="*/ 983248 w 2436719"/>
                <a:gd name="connsiteY17" fmla="*/ 88463 h 712816"/>
                <a:gd name="connsiteX18" fmla="*/ 825457 w 2436719"/>
                <a:gd name="connsiteY18" fmla="*/ 89575 h 712816"/>
                <a:gd name="connsiteX19" fmla="*/ 801565 w 2436719"/>
                <a:gd name="connsiteY19" fmla="*/ 80684 h 712816"/>
                <a:gd name="connsiteX20" fmla="*/ 793230 w 2436719"/>
                <a:gd name="connsiteY20" fmla="*/ 87907 h 712816"/>
                <a:gd name="connsiteX21" fmla="*/ 222065 w 2436719"/>
                <a:gd name="connsiteY21" fmla="*/ 88463 h 712816"/>
                <a:gd name="connsiteX22" fmla="*/ 205399 w 2436719"/>
                <a:gd name="connsiteY22" fmla="*/ 80684 h 712816"/>
                <a:gd name="connsiteX23" fmla="*/ 87053 w 2436719"/>
                <a:gd name="connsiteY23" fmla="*/ 194028 h 712816"/>
                <a:gd name="connsiteX24" fmla="*/ 88166 w 2436719"/>
                <a:gd name="connsiteY24" fmla="*/ 676294 h 712816"/>
                <a:gd name="connsiteX25" fmla="*/ 88166 w 2436719"/>
                <a:gd name="connsiteY25" fmla="*/ 712816 h 712816"/>
                <a:gd name="connsiteX26" fmla="*/ 3157 w 2436719"/>
                <a:gd name="connsiteY26" fmla="*/ 712816 h 712816"/>
                <a:gd name="connsiteX27" fmla="*/ 3157 w 2436719"/>
                <a:gd name="connsiteY27" fmla="*/ 319596 h 712816"/>
                <a:gd name="connsiteX28" fmla="*/ 5380 w 2436719"/>
                <a:gd name="connsiteY28" fmla="*/ 294592 h 712816"/>
                <a:gd name="connsiteX29" fmla="*/ 1490 w 2436719"/>
                <a:gd name="connsiteY29" fmla="*/ 178471 h 712816"/>
                <a:gd name="connsiteX30" fmla="*/ 31494 w 2436719"/>
                <a:gd name="connsiteY30" fmla="*/ 164025 h 712816"/>
                <a:gd name="connsiteX31" fmla="*/ 19271 w 2436719"/>
                <a:gd name="connsiteY31" fmla="*/ 142912 h 712816"/>
                <a:gd name="connsiteX32" fmla="*/ 10936 w 2436719"/>
                <a:gd name="connsiteY32" fmla="*/ 137356 h 712816"/>
                <a:gd name="connsiteX33" fmla="*/ 56496 w 2436719"/>
                <a:gd name="connsiteY33" fmla="*/ 60683 h 712816"/>
                <a:gd name="connsiteX34" fmla="*/ 53718 w 2436719"/>
                <a:gd name="connsiteY34" fmla="*/ 84017 h 712816"/>
                <a:gd name="connsiteX35" fmla="*/ 63164 w 2436719"/>
                <a:gd name="connsiteY35" fmla="*/ 51237 h 712816"/>
                <a:gd name="connsiteX36" fmla="*/ 155948 w 2436719"/>
                <a:gd name="connsiteY36" fmla="*/ 9012 h 712816"/>
                <a:gd name="connsiteX37" fmla="*/ 318187 w 2436719"/>
                <a:gd name="connsiteY37" fmla="*/ 6789 h 712816"/>
                <a:gd name="connsiteX38" fmla="*/ 386527 w 2436719"/>
                <a:gd name="connsiteY38" fmla="*/ 6789 h 712816"/>
                <a:gd name="connsiteX39" fmla="*/ 392639 w 2436719"/>
                <a:gd name="connsiteY39" fmla="*/ 21790 h 712816"/>
                <a:gd name="connsiteX40" fmla="*/ 369303 w 2436719"/>
                <a:gd name="connsiteY40" fmla="*/ 32901 h 712816"/>
                <a:gd name="connsiteX41" fmla="*/ 344856 w 2436719"/>
                <a:gd name="connsiteY41" fmla="*/ 28456 h 712816"/>
                <a:gd name="connsiteX42" fmla="*/ 336521 w 2436719"/>
                <a:gd name="connsiteY42" fmla="*/ 36236 h 712816"/>
                <a:gd name="connsiteX43" fmla="*/ 345411 w 2436719"/>
                <a:gd name="connsiteY43" fmla="*/ 43459 h 712816"/>
                <a:gd name="connsiteX44" fmla="*/ 379304 w 2436719"/>
                <a:gd name="connsiteY44" fmla="*/ 35124 h 712816"/>
                <a:gd name="connsiteX45" fmla="*/ 418751 w 2436719"/>
                <a:gd name="connsiteY45" fmla="*/ 19568 h 712816"/>
                <a:gd name="connsiteX46" fmla="*/ 433752 w 2436719"/>
                <a:gd name="connsiteY46" fmla="*/ 30123 h 712816"/>
                <a:gd name="connsiteX47" fmla="*/ 449866 w 2436719"/>
                <a:gd name="connsiteY47" fmla="*/ 27903 h 712816"/>
                <a:gd name="connsiteX48" fmla="*/ 453199 w 2436719"/>
                <a:gd name="connsiteY48" fmla="*/ 25680 h 712816"/>
                <a:gd name="connsiteX49" fmla="*/ 494869 w 2436719"/>
                <a:gd name="connsiteY49" fmla="*/ 6232 h 712816"/>
                <a:gd name="connsiteX50" fmla="*/ 506884 w 2436719"/>
                <a:gd name="connsiteY50" fmla="*/ 2274 h 712816"/>
                <a:gd name="connsiteX51" fmla="*/ 2394162 w 2436719"/>
                <a:gd name="connsiteY51" fmla="*/ 1241 h 712816"/>
                <a:gd name="connsiteX52" fmla="*/ 2413383 w 2436719"/>
                <a:gd name="connsiteY52" fmla="*/ 16788 h 712816"/>
                <a:gd name="connsiteX53" fmla="*/ 2431717 w 2436719"/>
                <a:gd name="connsiteY53" fmla="*/ 10122 h 712816"/>
                <a:gd name="connsiteX54" fmla="*/ 2435607 w 2436719"/>
                <a:gd name="connsiteY54" fmla="*/ 26233 h 712816"/>
                <a:gd name="connsiteX55" fmla="*/ 2436719 w 2436719"/>
                <a:gd name="connsiteY55" fmla="*/ 81795 h 712816"/>
                <a:gd name="connsiteX56" fmla="*/ 2414493 w 2436719"/>
                <a:gd name="connsiteY56" fmla="*/ 88461 h 712816"/>
                <a:gd name="connsiteX57" fmla="*/ 2270035 w 2436719"/>
                <a:gd name="connsiteY57" fmla="*/ 89573 h 712816"/>
                <a:gd name="connsiteX58" fmla="*/ 2237811 w 2436719"/>
                <a:gd name="connsiteY58" fmla="*/ 80682 h 712816"/>
                <a:gd name="connsiteX59" fmla="*/ 2189472 w 2436719"/>
                <a:gd name="connsiteY59" fmla="*/ 89573 h 712816"/>
                <a:gd name="connsiteX60" fmla="*/ 2060571 w 2436719"/>
                <a:gd name="connsiteY60" fmla="*/ 90128 h 712816"/>
                <a:gd name="connsiteX61" fmla="*/ 1837773 w 2436719"/>
                <a:gd name="connsiteY61" fmla="*/ 87905 h 712816"/>
                <a:gd name="connsiteX62" fmla="*/ 1787212 w 2436719"/>
                <a:gd name="connsiteY62" fmla="*/ 86238 h 712816"/>
                <a:gd name="connsiteX63" fmla="*/ 1782767 w 2436719"/>
                <a:gd name="connsiteY63" fmla="*/ 87350 h 712816"/>
                <a:gd name="connsiteX64" fmla="*/ 1784434 w 2436719"/>
                <a:gd name="connsiteY64" fmla="*/ 79572 h 712816"/>
                <a:gd name="connsiteX65" fmla="*/ 1815549 w 2436719"/>
                <a:gd name="connsiteY65" fmla="*/ 49570 h 712816"/>
                <a:gd name="connsiteX66" fmla="*/ 1774989 w 2436719"/>
                <a:gd name="connsiteY66" fmla="*/ 20123 h 712816"/>
                <a:gd name="connsiteX67" fmla="*/ 1718872 w 2436719"/>
                <a:gd name="connsiteY67" fmla="*/ 6787 h 712816"/>
                <a:gd name="connsiteX68" fmla="*/ 1743042 w 2436719"/>
                <a:gd name="connsiteY68" fmla="*/ 1926 h 712816"/>
                <a:gd name="connsiteX69" fmla="*/ 1767210 w 2436719"/>
                <a:gd name="connsiteY69" fmla="*/ 2899 h 712816"/>
                <a:gd name="connsiteX70" fmla="*/ 2164470 w 2436719"/>
                <a:gd name="connsiteY70" fmla="*/ 2344 h 712816"/>
                <a:gd name="connsiteX71" fmla="*/ 2181694 w 2436719"/>
                <a:gd name="connsiteY71" fmla="*/ 5120 h 712816"/>
                <a:gd name="connsiteX72" fmla="*/ 2355599 w 2436719"/>
                <a:gd name="connsiteY72" fmla="*/ 2899 h 712816"/>
                <a:gd name="connsiteX73" fmla="*/ 2367267 w 2436719"/>
                <a:gd name="connsiteY73" fmla="*/ 6232 h 712816"/>
                <a:gd name="connsiteX74" fmla="*/ 2388936 w 2436719"/>
                <a:gd name="connsiteY74" fmla="*/ 5677 h 712816"/>
                <a:gd name="connsiteX75" fmla="*/ 2394162 w 2436719"/>
                <a:gd name="connsiteY75" fmla="*/ 1241 h 712816"/>
                <a:gd name="connsiteX76" fmla="*/ 987623 w 2436719"/>
                <a:gd name="connsiteY76" fmla="*/ 51 h 712816"/>
                <a:gd name="connsiteX77" fmla="*/ 997957 w 2436719"/>
                <a:gd name="connsiteY77" fmla="*/ 9302 h 712816"/>
                <a:gd name="connsiteX78" fmla="*/ 998249 w 2436719"/>
                <a:gd name="connsiteY78" fmla="*/ 9010 h 712816"/>
                <a:gd name="connsiteX79" fmla="*/ 1024364 w 2436719"/>
                <a:gd name="connsiteY79" fmla="*/ 2899 h 712816"/>
                <a:gd name="connsiteX80" fmla="*/ 1017141 w 2436719"/>
                <a:gd name="connsiteY80" fmla="*/ 24011 h 712816"/>
                <a:gd name="connsiteX81" fmla="*/ 1037697 w 2436719"/>
                <a:gd name="connsiteY81" fmla="*/ 29011 h 712816"/>
                <a:gd name="connsiteX82" fmla="*/ 1051588 w 2436719"/>
                <a:gd name="connsiteY82" fmla="*/ 40679 h 712816"/>
                <a:gd name="connsiteX83" fmla="*/ 1071034 w 2436719"/>
                <a:gd name="connsiteY83" fmla="*/ 5120 h 712816"/>
                <a:gd name="connsiteX84" fmla="*/ 1123818 w 2436719"/>
                <a:gd name="connsiteY84" fmla="*/ 8455 h 712816"/>
                <a:gd name="connsiteX85" fmla="*/ 1133887 w 2436719"/>
                <a:gd name="connsiteY85" fmla="*/ 1926 h 712816"/>
                <a:gd name="connsiteX86" fmla="*/ 1146042 w 2436719"/>
                <a:gd name="connsiteY86" fmla="*/ 2899 h 712816"/>
                <a:gd name="connsiteX87" fmla="*/ 1626643 w 2436719"/>
                <a:gd name="connsiteY87" fmla="*/ 2899 h 712816"/>
                <a:gd name="connsiteX88" fmla="*/ 1689425 w 2436719"/>
                <a:gd name="connsiteY88" fmla="*/ 3454 h 712816"/>
                <a:gd name="connsiteX89" fmla="*/ 1691093 w 2436719"/>
                <a:gd name="connsiteY89" fmla="*/ 4564 h 712816"/>
                <a:gd name="connsiteX90" fmla="*/ 1687758 w 2436719"/>
                <a:gd name="connsiteY90" fmla="*/ 10122 h 712816"/>
                <a:gd name="connsiteX91" fmla="*/ 1729430 w 2436719"/>
                <a:gd name="connsiteY91" fmla="*/ 40124 h 712816"/>
                <a:gd name="connsiteX92" fmla="*/ 1747209 w 2436719"/>
                <a:gd name="connsiteY92" fmla="*/ 47902 h 712816"/>
                <a:gd name="connsiteX93" fmla="*/ 1745542 w 2436719"/>
                <a:gd name="connsiteY93" fmla="*/ 56236 h 712816"/>
                <a:gd name="connsiteX94" fmla="*/ 1727208 w 2436719"/>
                <a:gd name="connsiteY94" fmla="*/ 56236 h 712816"/>
                <a:gd name="connsiteX95" fmla="*/ 1697760 w 2436719"/>
                <a:gd name="connsiteY95" fmla="*/ 60126 h 712816"/>
                <a:gd name="connsiteX96" fmla="*/ 1717762 w 2436719"/>
                <a:gd name="connsiteY96" fmla="*/ 70126 h 712816"/>
                <a:gd name="connsiteX97" fmla="*/ 1727208 w 2436719"/>
                <a:gd name="connsiteY97" fmla="*/ 77905 h 712816"/>
                <a:gd name="connsiteX98" fmla="*/ 1716650 w 2436719"/>
                <a:gd name="connsiteY98" fmla="*/ 87350 h 712816"/>
                <a:gd name="connsiteX99" fmla="*/ 1698871 w 2436719"/>
                <a:gd name="connsiteY99" fmla="*/ 87905 h 712816"/>
                <a:gd name="connsiteX100" fmla="*/ 1024919 w 2436719"/>
                <a:gd name="connsiteY100" fmla="*/ 87905 h 712816"/>
                <a:gd name="connsiteX101" fmla="*/ 1004917 w 2436719"/>
                <a:gd name="connsiteY101" fmla="*/ 87350 h 712816"/>
                <a:gd name="connsiteX102" fmla="*/ 992694 w 2436719"/>
                <a:gd name="connsiteY102" fmla="*/ 81240 h 712816"/>
                <a:gd name="connsiteX103" fmla="*/ 1002139 w 2436719"/>
                <a:gd name="connsiteY103" fmla="*/ 70682 h 712816"/>
                <a:gd name="connsiteX104" fmla="*/ 997731 w 2436719"/>
                <a:gd name="connsiteY104" fmla="*/ 10084 h 712816"/>
                <a:gd name="connsiteX105" fmla="*/ 997694 w 2436719"/>
                <a:gd name="connsiteY105" fmla="*/ 10122 h 712816"/>
                <a:gd name="connsiteX106" fmla="*/ 992694 w 2436719"/>
                <a:gd name="connsiteY106" fmla="*/ 10122 h 712816"/>
                <a:gd name="connsiteX107" fmla="*/ 969915 w 2436719"/>
                <a:gd name="connsiteY107" fmla="*/ 9565 h 712816"/>
                <a:gd name="connsiteX108" fmla="*/ 973248 w 2436719"/>
                <a:gd name="connsiteY108" fmla="*/ 1787 h 712816"/>
                <a:gd name="connsiteX109" fmla="*/ 987623 w 2436719"/>
                <a:gd name="connsiteY109" fmla="*/ 51 h 71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36719" h="712816">
                  <a:moveTo>
                    <a:pt x="173172" y="27346"/>
                  </a:moveTo>
                  <a:cubicBezTo>
                    <a:pt x="157616" y="29568"/>
                    <a:pt x="167616" y="47904"/>
                    <a:pt x="159838" y="57348"/>
                  </a:cubicBezTo>
                  <a:cubicBezTo>
                    <a:pt x="157616" y="59571"/>
                    <a:pt x="163728" y="69016"/>
                    <a:pt x="174284" y="70129"/>
                  </a:cubicBezTo>
                  <a:cubicBezTo>
                    <a:pt x="178174" y="61238"/>
                    <a:pt x="194843" y="61793"/>
                    <a:pt x="192620" y="47347"/>
                  </a:cubicBezTo>
                  <a:cubicBezTo>
                    <a:pt x="190953" y="36791"/>
                    <a:pt x="183175" y="26233"/>
                    <a:pt x="173172" y="27346"/>
                  </a:cubicBezTo>
                  <a:close/>
                  <a:moveTo>
                    <a:pt x="908243" y="10677"/>
                  </a:moveTo>
                  <a:cubicBezTo>
                    <a:pt x="903240" y="15122"/>
                    <a:pt x="898240" y="20123"/>
                    <a:pt x="891019" y="15122"/>
                  </a:cubicBezTo>
                  <a:cubicBezTo>
                    <a:pt x="888796" y="20123"/>
                    <a:pt x="878239" y="20123"/>
                    <a:pt x="881016" y="24568"/>
                  </a:cubicBezTo>
                  <a:cubicBezTo>
                    <a:pt x="887129" y="33458"/>
                    <a:pt x="889907" y="47347"/>
                    <a:pt x="901575" y="49015"/>
                  </a:cubicBezTo>
                  <a:cubicBezTo>
                    <a:pt x="913243" y="50680"/>
                    <a:pt x="930467" y="58460"/>
                    <a:pt x="937133" y="35679"/>
                  </a:cubicBezTo>
                  <a:cubicBezTo>
                    <a:pt x="918799" y="37346"/>
                    <a:pt x="913798" y="23458"/>
                    <a:pt x="908243" y="10677"/>
                  </a:cubicBezTo>
                  <a:close/>
                  <a:moveTo>
                    <a:pt x="506884" y="2274"/>
                  </a:moveTo>
                  <a:cubicBezTo>
                    <a:pt x="510982" y="2205"/>
                    <a:pt x="515149" y="2899"/>
                    <a:pt x="519316" y="2899"/>
                  </a:cubicBezTo>
                  <a:cubicBezTo>
                    <a:pt x="655995" y="2899"/>
                    <a:pt x="792675" y="2899"/>
                    <a:pt x="929354" y="2899"/>
                  </a:cubicBezTo>
                  <a:cubicBezTo>
                    <a:pt x="939355" y="2899"/>
                    <a:pt x="949356" y="2899"/>
                    <a:pt x="958802" y="7899"/>
                  </a:cubicBezTo>
                  <a:cubicBezTo>
                    <a:pt x="954356" y="17345"/>
                    <a:pt x="947133" y="5122"/>
                    <a:pt x="942688" y="10122"/>
                  </a:cubicBezTo>
                  <a:cubicBezTo>
                    <a:pt x="942135" y="25123"/>
                    <a:pt x="955469" y="30679"/>
                    <a:pt x="964359" y="37346"/>
                  </a:cubicBezTo>
                  <a:cubicBezTo>
                    <a:pt x="982138" y="51237"/>
                    <a:pt x="968247" y="72351"/>
                    <a:pt x="983248" y="88463"/>
                  </a:cubicBezTo>
                  <a:cubicBezTo>
                    <a:pt x="927687" y="88463"/>
                    <a:pt x="876571" y="87352"/>
                    <a:pt x="825457" y="89575"/>
                  </a:cubicBezTo>
                  <a:cubicBezTo>
                    <a:pt x="813789" y="90130"/>
                    <a:pt x="812677" y="74017"/>
                    <a:pt x="801565" y="80684"/>
                  </a:cubicBezTo>
                  <a:cubicBezTo>
                    <a:pt x="803788" y="89575"/>
                    <a:pt x="798231" y="87907"/>
                    <a:pt x="793230" y="87907"/>
                  </a:cubicBezTo>
                  <a:cubicBezTo>
                    <a:pt x="602657" y="87907"/>
                    <a:pt x="412641" y="88463"/>
                    <a:pt x="222065" y="88463"/>
                  </a:cubicBezTo>
                  <a:cubicBezTo>
                    <a:pt x="215400" y="88463"/>
                    <a:pt x="208177" y="89018"/>
                    <a:pt x="205399" y="80684"/>
                  </a:cubicBezTo>
                  <a:cubicBezTo>
                    <a:pt x="151505" y="85130"/>
                    <a:pt x="85388" y="136246"/>
                    <a:pt x="87053" y="194028"/>
                  </a:cubicBezTo>
                  <a:cubicBezTo>
                    <a:pt x="90943" y="354599"/>
                    <a:pt x="88166" y="515725"/>
                    <a:pt x="88166" y="676294"/>
                  </a:cubicBezTo>
                  <a:lnTo>
                    <a:pt x="88166" y="712816"/>
                  </a:lnTo>
                  <a:lnTo>
                    <a:pt x="3157" y="712816"/>
                  </a:lnTo>
                  <a:lnTo>
                    <a:pt x="3157" y="319596"/>
                  </a:lnTo>
                  <a:cubicBezTo>
                    <a:pt x="3157" y="311261"/>
                    <a:pt x="1490" y="302928"/>
                    <a:pt x="5380" y="294592"/>
                  </a:cubicBezTo>
                  <a:cubicBezTo>
                    <a:pt x="-4621" y="256257"/>
                    <a:pt x="2602" y="217364"/>
                    <a:pt x="1490" y="178471"/>
                  </a:cubicBezTo>
                  <a:cubicBezTo>
                    <a:pt x="18158" y="189027"/>
                    <a:pt x="22604" y="169026"/>
                    <a:pt x="31494" y="164025"/>
                  </a:cubicBezTo>
                  <a:cubicBezTo>
                    <a:pt x="38160" y="160135"/>
                    <a:pt x="27049" y="148467"/>
                    <a:pt x="19271" y="142912"/>
                  </a:cubicBezTo>
                  <a:cubicBezTo>
                    <a:pt x="16491" y="140691"/>
                    <a:pt x="13713" y="139023"/>
                    <a:pt x="10936" y="137356"/>
                  </a:cubicBezTo>
                  <a:cubicBezTo>
                    <a:pt x="12603" y="103464"/>
                    <a:pt x="34827" y="82352"/>
                    <a:pt x="56496" y="60683"/>
                  </a:cubicBezTo>
                  <a:cubicBezTo>
                    <a:pt x="59829" y="68461"/>
                    <a:pt x="47606" y="74574"/>
                    <a:pt x="53718" y="84017"/>
                  </a:cubicBezTo>
                  <a:cubicBezTo>
                    <a:pt x="64829" y="74574"/>
                    <a:pt x="73720" y="65683"/>
                    <a:pt x="63164" y="51237"/>
                  </a:cubicBezTo>
                  <a:cubicBezTo>
                    <a:pt x="93721" y="35679"/>
                    <a:pt x="118723" y="9567"/>
                    <a:pt x="155948" y="9012"/>
                  </a:cubicBezTo>
                  <a:cubicBezTo>
                    <a:pt x="209844" y="4009"/>
                    <a:pt x="264293" y="7899"/>
                    <a:pt x="318187" y="6789"/>
                  </a:cubicBezTo>
                  <a:cubicBezTo>
                    <a:pt x="340966" y="6232"/>
                    <a:pt x="363747" y="6789"/>
                    <a:pt x="386527" y="6789"/>
                  </a:cubicBezTo>
                  <a:cubicBezTo>
                    <a:pt x="395972" y="8455"/>
                    <a:pt x="396527" y="15122"/>
                    <a:pt x="392639" y="21790"/>
                  </a:cubicBezTo>
                  <a:cubicBezTo>
                    <a:pt x="387637" y="30679"/>
                    <a:pt x="379859" y="34569"/>
                    <a:pt x="369303" y="32901"/>
                  </a:cubicBezTo>
                  <a:cubicBezTo>
                    <a:pt x="360968" y="31791"/>
                    <a:pt x="353745" y="26233"/>
                    <a:pt x="344856" y="28456"/>
                  </a:cubicBezTo>
                  <a:cubicBezTo>
                    <a:pt x="340966" y="29568"/>
                    <a:pt x="336521" y="31236"/>
                    <a:pt x="336521" y="36236"/>
                  </a:cubicBezTo>
                  <a:cubicBezTo>
                    <a:pt x="336521" y="41792"/>
                    <a:pt x="340966" y="42904"/>
                    <a:pt x="345411" y="43459"/>
                  </a:cubicBezTo>
                  <a:cubicBezTo>
                    <a:pt x="357635" y="45125"/>
                    <a:pt x="368746" y="41237"/>
                    <a:pt x="379304" y="35124"/>
                  </a:cubicBezTo>
                  <a:cubicBezTo>
                    <a:pt x="391527" y="27903"/>
                    <a:pt x="403750" y="20123"/>
                    <a:pt x="418751" y="19568"/>
                  </a:cubicBezTo>
                  <a:cubicBezTo>
                    <a:pt x="426530" y="19012"/>
                    <a:pt x="429864" y="25123"/>
                    <a:pt x="433752" y="30123"/>
                  </a:cubicBezTo>
                  <a:cubicBezTo>
                    <a:pt x="438198" y="33458"/>
                    <a:pt x="446531" y="31791"/>
                    <a:pt x="449866" y="27903"/>
                  </a:cubicBezTo>
                  <a:cubicBezTo>
                    <a:pt x="450976" y="27346"/>
                    <a:pt x="452644" y="25680"/>
                    <a:pt x="453199" y="25680"/>
                  </a:cubicBezTo>
                  <a:cubicBezTo>
                    <a:pt x="477646" y="40681"/>
                    <a:pt x="483758" y="18457"/>
                    <a:pt x="494869" y="6232"/>
                  </a:cubicBezTo>
                  <a:cubicBezTo>
                    <a:pt x="498758" y="3177"/>
                    <a:pt x="502787" y="2343"/>
                    <a:pt x="506884" y="2274"/>
                  </a:cubicBezTo>
                  <a:close/>
                  <a:moveTo>
                    <a:pt x="2394162" y="1241"/>
                  </a:moveTo>
                  <a:cubicBezTo>
                    <a:pt x="2400569" y="17"/>
                    <a:pt x="2409632" y="7622"/>
                    <a:pt x="2413383" y="16788"/>
                  </a:cubicBezTo>
                  <a:cubicBezTo>
                    <a:pt x="2418383" y="11787"/>
                    <a:pt x="2418938" y="-4324"/>
                    <a:pt x="2431717" y="10122"/>
                  </a:cubicBezTo>
                  <a:cubicBezTo>
                    <a:pt x="2436719" y="15678"/>
                    <a:pt x="2435607" y="20678"/>
                    <a:pt x="2435607" y="26233"/>
                  </a:cubicBezTo>
                  <a:cubicBezTo>
                    <a:pt x="2436162" y="44567"/>
                    <a:pt x="2436719" y="63459"/>
                    <a:pt x="2436719" y="81795"/>
                  </a:cubicBezTo>
                  <a:cubicBezTo>
                    <a:pt x="2431717" y="92351"/>
                    <a:pt x="2422271" y="88461"/>
                    <a:pt x="2414493" y="88461"/>
                  </a:cubicBezTo>
                  <a:cubicBezTo>
                    <a:pt x="2366157" y="89018"/>
                    <a:pt x="2317818" y="87905"/>
                    <a:pt x="2270035" y="89573"/>
                  </a:cubicBezTo>
                  <a:cubicBezTo>
                    <a:pt x="2257812" y="89573"/>
                    <a:pt x="2247811" y="84017"/>
                    <a:pt x="2237811" y="80682"/>
                  </a:cubicBezTo>
                  <a:cubicBezTo>
                    <a:pt x="2218919" y="74572"/>
                    <a:pt x="2206696" y="90683"/>
                    <a:pt x="2189472" y="89573"/>
                  </a:cubicBezTo>
                  <a:cubicBezTo>
                    <a:pt x="2146692" y="87350"/>
                    <a:pt x="2103354" y="89573"/>
                    <a:pt x="2060571" y="90128"/>
                  </a:cubicBezTo>
                  <a:cubicBezTo>
                    <a:pt x="1986121" y="85683"/>
                    <a:pt x="1912223" y="89018"/>
                    <a:pt x="1837773" y="87905"/>
                  </a:cubicBezTo>
                  <a:cubicBezTo>
                    <a:pt x="1820549" y="87905"/>
                    <a:pt x="1803881" y="86795"/>
                    <a:pt x="1787212" y="86238"/>
                  </a:cubicBezTo>
                  <a:cubicBezTo>
                    <a:pt x="1785547" y="86795"/>
                    <a:pt x="1783879" y="87905"/>
                    <a:pt x="1782767" y="87350"/>
                  </a:cubicBezTo>
                  <a:cubicBezTo>
                    <a:pt x="1776656" y="83462"/>
                    <a:pt x="1780544" y="81795"/>
                    <a:pt x="1784434" y="79572"/>
                  </a:cubicBezTo>
                  <a:cubicBezTo>
                    <a:pt x="1797770" y="72904"/>
                    <a:pt x="1807771" y="61793"/>
                    <a:pt x="1815549" y="49570"/>
                  </a:cubicBezTo>
                  <a:cubicBezTo>
                    <a:pt x="1808326" y="30679"/>
                    <a:pt x="1796102" y="19568"/>
                    <a:pt x="1774989" y="20123"/>
                  </a:cubicBezTo>
                  <a:cubicBezTo>
                    <a:pt x="1758877" y="5677"/>
                    <a:pt x="1737763" y="10677"/>
                    <a:pt x="1718872" y="6787"/>
                  </a:cubicBezTo>
                  <a:cubicBezTo>
                    <a:pt x="1726929" y="2899"/>
                    <a:pt x="1734986" y="1926"/>
                    <a:pt x="1743042" y="1926"/>
                  </a:cubicBezTo>
                  <a:cubicBezTo>
                    <a:pt x="1751097" y="1926"/>
                    <a:pt x="1759154" y="2899"/>
                    <a:pt x="1767210" y="2899"/>
                  </a:cubicBezTo>
                  <a:cubicBezTo>
                    <a:pt x="1899445" y="2344"/>
                    <a:pt x="2032234" y="2344"/>
                    <a:pt x="2164470" y="2344"/>
                  </a:cubicBezTo>
                  <a:cubicBezTo>
                    <a:pt x="2170581" y="2344"/>
                    <a:pt x="2176139" y="4009"/>
                    <a:pt x="2181694" y="5120"/>
                  </a:cubicBezTo>
                  <a:cubicBezTo>
                    <a:pt x="2239476" y="-991"/>
                    <a:pt x="2297815" y="4566"/>
                    <a:pt x="2355599" y="2899"/>
                  </a:cubicBezTo>
                  <a:cubicBezTo>
                    <a:pt x="2359489" y="2899"/>
                    <a:pt x="2364489" y="3454"/>
                    <a:pt x="2367267" y="6232"/>
                  </a:cubicBezTo>
                  <a:cubicBezTo>
                    <a:pt x="2375045" y="14010"/>
                    <a:pt x="2378935" y="26233"/>
                    <a:pt x="2388936" y="5677"/>
                  </a:cubicBezTo>
                  <a:cubicBezTo>
                    <a:pt x="2390186" y="3038"/>
                    <a:pt x="2392027" y="1649"/>
                    <a:pt x="2394162" y="1241"/>
                  </a:cubicBezTo>
                  <a:close/>
                  <a:moveTo>
                    <a:pt x="987623" y="51"/>
                  </a:moveTo>
                  <a:lnTo>
                    <a:pt x="997957" y="9302"/>
                  </a:lnTo>
                  <a:lnTo>
                    <a:pt x="998249" y="9010"/>
                  </a:lnTo>
                  <a:cubicBezTo>
                    <a:pt x="1005472" y="1232"/>
                    <a:pt x="1014363" y="1232"/>
                    <a:pt x="1024364" y="2899"/>
                  </a:cubicBezTo>
                  <a:cubicBezTo>
                    <a:pt x="1026586" y="12345"/>
                    <a:pt x="1011583" y="15122"/>
                    <a:pt x="1017141" y="24011"/>
                  </a:cubicBezTo>
                  <a:cubicBezTo>
                    <a:pt x="1021586" y="31789"/>
                    <a:pt x="1032697" y="31234"/>
                    <a:pt x="1037697" y="29011"/>
                  </a:cubicBezTo>
                  <a:cubicBezTo>
                    <a:pt x="1052700" y="22343"/>
                    <a:pt x="1041587" y="41235"/>
                    <a:pt x="1051588" y="40679"/>
                  </a:cubicBezTo>
                  <a:cubicBezTo>
                    <a:pt x="1071590" y="39567"/>
                    <a:pt x="1081035" y="23456"/>
                    <a:pt x="1071034" y="5120"/>
                  </a:cubicBezTo>
                  <a:cubicBezTo>
                    <a:pt x="1089368" y="-4881"/>
                    <a:pt x="1106037" y="8455"/>
                    <a:pt x="1123818" y="8455"/>
                  </a:cubicBezTo>
                  <a:cubicBezTo>
                    <a:pt x="1126317" y="3454"/>
                    <a:pt x="1129928" y="2065"/>
                    <a:pt x="1133887" y="1926"/>
                  </a:cubicBezTo>
                  <a:cubicBezTo>
                    <a:pt x="1137846" y="1787"/>
                    <a:pt x="1142152" y="2899"/>
                    <a:pt x="1146042" y="2899"/>
                  </a:cubicBezTo>
                  <a:cubicBezTo>
                    <a:pt x="1306056" y="2899"/>
                    <a:pt x="1466627" y="2899"/>
                    <a:pt x="1626643" y="2899"/>
                  </a:cubicBezTo>
                  <a:cubicBezTo>
                    <a:pt x="1647755" y="2899"/>
                    <a:pt x="1668311" y="2899"/>
                    <a:pt x="1689425" y="3454"/>
                  </a:cubicBezTo>
                  <a:cubicBezTo>
                    <a:pt x="1689980" y="3454"/>
                    <a:pt x="1691093" y="4009"/>
                    <a:pt x="1691093" y="4564"/>
                  </a:cubicBezTo>
                  <a:cubicBezTo>
                    <a:pt x="1692203" y="7899"/>
                    <a:pt x="1689980" y="9010"/>
                    <a:pt x="1687758" y="10122"/>
                  </a:cubicBezTo>
                  <a:cubicBezTo>
                    <a:pt x="1695538" y="29011"/>
                    <a:pt x="1709427" y="40124"/>
                    <a:pt x="1729430" y="40124"/>
                  </a:cubicBezTo>
                  <a:cubicBezTo>
                    <a:pt x="1737208" y="40124"/>
                    <a:pt x="1741653" y="44567"/>
                    <a:pt x="1747209" y="47902"/>
                  </a:cubicBezTo>
                  <a:cubicBezTo>
                    <a:pt x="1749987" y="49570"/>
                    <a:pt x="1748321" y="53458"/>
                    <a:pt x="1745542" y="56236"/>
                  </a:cubicBezTo>
                  <a:cubicBezTo>
                    <a:pt x="1739431" y="62348"/>
                    <a:pt x="1733320" y="59015"/>
                    <a:pt x="1727208" y="56236"/>
                  </a:cubicBezTo>
                  <a:cubicBezTo>
                    <a:pt x="1716650" y="50680"/>
                    <a:pt x="1707206" y="54013"/>
                    <a:pt x="1697760" y="60126"/>
                  </a:cubicBezTo>
                  <a:cubicBezTo>
                    <a:pt x="1703316" y="66236"/>
                    <a:pt x="1709982" y="69014"/>
                    <a:pt x="1717762" y="70126"/>
                  </a:cubicBezTo>
                  <a:cubicBezTo>
                    <a:pt x="1721652" y="70682"/>
                    <a:pt x="1728875" y="69571"/>
                    <a:pt x="1727208" y="77905"/>
                  </a:cubicBezTo>
                  <a:cubicBezTo>
                    <a:pt x="1726097" y="82905"/>
                    <a:pt x="1722207" y="86795"/>
                    <a:pt x="1716650" y="87350"/>
                  </a:cubicBezTo>
                  <a:cubicBezTo>
                    <a:pt x="1710539" y="87905"/>
                    <a:pt x="1704983" y="87905"/>
                    <a:pt x="1698871" y="87905"/>
                  </a:cubicBezTo>
                  <a:cubicBezTo>
                    <a:pt x="1474405" y="87905"/>
                    <a:pt x="1249384" y="87905"/>
                    <a:pt x="1024919" y="87905"/>
                  </a:cubicBezTo>
                  <a:cubicBezTo>
                    <a:pt x="1018251" y="87905"/>
                    <a:pt x="1011583" y="87905"/>
                    <a:pt x="1004917" y="87350"/>
                  </a:cubicBezTo>
                  <a:cubicBezTo>
                    <a:pt x="999917" y="86795"/>
                    <a:pt x="993249" y="87905"/>
                    <a:pt x="992694" y="81240"/>
                  </a:cubicBezTo>
                  <a:cubicBezTo>
                    <a:pt x="992139" y="76239"/>
                    <a:pt x="997694" y="72904"/>
                    <a:pt x="1002139" y="70682"/>
                  </a:cubicBezTo>
                  <a:lnTo>
                    <a:pt x="997731" y="10084"/>
                  </a:lnTo>
                  <a:lnTo>
                    <a:pt x="997694" y="10122"/>
                  </a:lnTo>
                  <a:cubicBezTo>
                    <a:pt x="996027" y="10122"/>
                    <a:pt x="993804" y="9565"/>
                    <a:pt x="992694" y="10122"/>
                  </a:cubicBezTo>
                  <a:cubicBezTo>
                    <a:pt x="984916" y="13455"/>
                    <a:pt x="977138" y="21788"/>
                    <a:pt x="969915" y="9565"/>
                  </a:cubicBezTo>
                  <a:cubicBezTo>
                    <a:pt x="967692" y="5677"/>
                    <a:pt x="970470" y="2342"/>
                    <a:pt x="973248" y="1787"/>
                  </a:cubicBezTo>
                  <a:cubicBezTo>
                    <a:pt x="977971" y="1232"/>
                    <a:pt x="983109" y="-297"/>
                    <a:pt x="987623" y="5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A8442D-3DD0-4B0A-9A2E-027F0FBC97C1}"/>
                </a:ext>
              </a:extLst>
            </p:cNvPr>
            <p:cNvSpPr/>
            <p:nvPr/>
          </p:nvSpPr>
          <p:spPr>
            <a:xfrm>
              <a:off x="9310959" y="417483"/>
              <a:ext cx="2558238" cy="686763"/>
            </a:xfrm>
            <a:custGeom>
              <a:avLst/>
              <a:gdLst>
                <a:gd name="connsiteX0" fmla="*/ 2450305 w 2558238"/>
                <a:gd name="connsiteY0" fmla="*/ 147307 h 686763"/>
                <a:gd name="connsiteX1" fmla="*/ 2519757 w 2558238"/>
                <a:gd name="connsiteY1" fmla="*/ 178422 h 686763"/>
                <a:gd name="connsiteX2" fmla="*/ 2509755 w 2558238"/>
                <a:gd name="connsiteY2" fmla="*/ 204535 h 686763"/>
                <a:gd name="connsiteX3" fmla="*/ 2494199 w 2558238"/>
                <a:gd name="connsiteY3" fmla="*/ 211758 h 686763"/>
                <a:gd name="connsiteX4" fmla="*/ 2554759 w 2558238"/>
                <a:gd name="connsiteY4" fmla="*/ 207869 h 686763"/>
                <a:gd name="connsiteX5" fmla="*/ 2556982 w 2558238"/>
                <a:gd name="connsiteY5" fmla="*/ 275653 h 686763"/>
                <a:gd name="connsiteX6" fmla="*/ 2556982 w 2558238"/>
                <a:gd name="connsiteY6" fmla="*/ 686763 h 686763"/>
                <a:gd name="connsiteX7" fmla="*/ 2476033 w 2558238"/>
                <a:gd name="connsiteY7" fmla="*/ 686763 h 686763"/>
                <a:gd name="connsiteX8" fmla="*/ 2475864 w 2558238"/>
                <a:gd name="connsiteY8" fmla="*/ 386774 h 686763"/>
                <a:gd name="connsiteX9" fmla="*/ 2476419 w 2558238"/>
                <a:gd name="connsiteY9" fmla="*/ 234538 h 686763"/>
                <a:gd name="connsiteX10" fmla="*/ 2469197 w 2558238"/>
                <a:gd name="connsiteY10" fmla="*/ 204535 h 686763"/>
                <a:gd name="connsiteX11" fmla="*/ 2441416 w 2558238"/>
                <a:gd name="connsiteY11" fmla="*/ 153419 h 686763"/>
                <a:gd name="connsiteX12" fmla="*/ 2450305 w 2558238"/>
                <a:gd name="connsiteY12" fmla="*/ 147307 h 686763"/>
                <a:gd name="connsiteX13" fmla="*/ 1414655 w 2558238"/>
                <a:gd name="connsiteY13" fmla="*/ 28963 h 686763"/>
                <a:gd name="connsiteX14" fmla="*/ 1404653 w 2558238"/>
                <a:gd name="connsiteY14" fmla="*/ 37853 h 686763"/>
                <a:gd name="connsiteX15" fmla="*/ 1424656 w 2558238"/>
                <a:gd name="connsiteY15" fmla="*/ 57855 h 686763"/>
                <a:gd name="connsiteX16" fmla="*/ 1439656 w 2558238"/>
                <a:gd name="connsiteY16" fmla="*/ 45076 h 686763"/>
                <a:gd name="connsiteX17" fmla="*/ 1414655 w 2558238"/>
                <a:gd name="connsiteY17" fmla="*/ 28963 h 686763"/>
                <a:gd name="connsiteX18" fmla="*/ 343999 w 2558238"/>
                <a:gd name="connsiteY18" fmla="*/ 8962 h 686763"/>
                <a:gd name="connsiteX19" fmla="*/ 333997 w 2558238"/>
                <a:gd name="connsiteY19" fmla="*/ 25074 h 686763"/>
                <a:gd name="connsiteX20" fmla="*/ 358444 w 2558238"/>
                <a:gd name="connsiteY20" fmla="*/ 30074 h 686763"/>
                <a:gd name="connsiteX21" fmla="*/ 343999 w 2558238"/>
                <a:gd name="connsiteY21" fmla="*/ 8962 h 686763"/>
                <a:gd name="connsiteX22" fmla="*/ 1370205 w 2558238"/>
                <a:gd name="connsiteY22" fmla="*/ 8406 h 686763"/>
                <a:gd name="connsiteX23" fmla="*/ 1351871 w 2558238"/>
                <a:gd name="connsiteY23" fmla="*/ 24518 h 686763"/>
                <a:gd name="connsiteX24" fmla="*/ 1342425 w 2558238"/>
                <a:gd name="connsiteY24" fmla="*/ 45076 h 686763"/>
                <a:gd name="connsiteX25" fmla="*/ 1365760 w 2558238"/>
                <a:gd name="connsiteY25" fmla="*/ 45076 h 686763"/>
                <a:gd name="connsiteX26" fmla="*/ 1382428 w 2558238"/>
                <a:gd name="connsiteY26" fmla="*/ 30630 h 686763"/>
                <a:gd name="connsiteX27" fmla="*/ 1370205 w 2558238"/>
                <a:gd name="connsiteY27" fmla="*/ 8406 h 686763"/>
                <a:gd name="connsiteX28" fmla="*/ 19525 w 2558238"/>
                <a:gd name="connsiteY28" fmla="*/ 1183 h 686763"/>
                <a:gd name="connsiteX29" fmla="*/ 36193 w 2558238"/>
                <a:gd name="connsiteY29" fmla="*/ 17296 h 686763"/>
                <a:gd name="connsiteX30" fmla="*/ 35081 w 2558238"/>
                <a:gd name="connsiteY30" fmla="*/ 24519 h 686763"/>
                <a:gd name="connsiteX31" fmla="*/ 58417 w 2558238"/>
                <a:gd name="connsiteY31" fmla="*/ 58967 h 686763"/>
                <a:gd name="connsiteX32" fmla="*/ 40637 w 2558238"/>
                <a:gd name="connsiteY32" fmla="*/ 73968 h 686763"/>
                <a:gd name="connsiteX33" fmla="*/ 633 w 2558238"/>
                <a:gd name="connsiteY33" fmla="*/ 72856 h 686763"/>
                <a:gd name="connsiteX34" fmla="*/ 78 w 2558238"/>
                <a:gd name="connsiteY34" fmla="*/ 15074 h 686763"/>
                <a:gd name="connsiteX35" fmla="*/ 19525 w 2558238"/>
                <a:gd name="connsiteY35" fmla="*/ 1183 h 686763"/>
                <a:gd name="connsiteX36" fmla="*/ 772789 w 2558238"/>
                <a:gd name="connsiteY36" fmla="*/ 627 h 686763"/>
                <a:gd name="connsiteX37" fmla="*/ 809042 w 2558238"/>
                <a:gd name="connsiteY37" fmla="*/ 2849 h 686763"/>
                <a:gd name="connsiteX38" fmla="*/ 1014617 w 2558238"/>
                <a:gd name="connsiteY38" fmla="*/ 2294 h 686763"/>
                <a:gd name="connsiteX39" fmla="*/ 1036841 w 2558238"/>
                <a:gd name="connsiteY39" fmla="*/ 17296 h 686763"/>
                <a:gd name="connsiteX40" fmla="*/ 1059066 w 2558238"/>
                <a:gd name="connsiteY40" fmla="*/ 36742 h 686763"/>
                <a:gd name="connsiteX41" fmla="*/ 1068510 w 2558238"/>
                <a:gd name="connsiteY41" fmla="*/ 3405 h 686763"/>
                <a:gd name="connsiteX42" fmla="*/ 1611895 w 2558238"/>
                <a:gd name="connsiteY42" fmla="*/ 3405 h 686763"/>
                <a:gd name="connsiteX43" fmla="*/ 2172503 w 2558238"/>
                <a:gd name="connsiteY43" fmla="*/ 2294 h 686763"/>
                <a:gd name="connsiteX44" fmla="*/ 2213062 w 2558238"/>
                <a:gd name="connsiteY44" fmla="*/ 13406 h 686763"/>
                <a:gd name="connsiteX45" fmla="*/ 2221396 w 2558238"/>
                <a:gd name="connsiteY45" fmla="*/ 12850 h 686763"/>
                <a:gd name="connsiteX46" fmla="*/ 2290847 w 2558238"/>
                <a:gd name="connsiteY46" fmla="*/ 2294 h 686763"/>
                <a:gd name="connsiteX47" fmla="*/ 2311960 w 2558238"/>
                <a:gd name="connsiteY47" fmla="*/ 3405 h 686763"/>
                <a:gd name="connsiteX48" fmla="*/ 2294736 w 2558238"/>
                <a:gd name="connsiteY48" fmla="*/ 35075 h 686763"/>
                <a:gd name="connsiteX49" fmla="*/ 2309182 w 2558238"/>
                <a:gd name="connsiteY49" fmla="*/ 47298 h 686763"/>
                <a:gd name="connsiteX50" fmla="*/ 2340851 w 2558238"/>
                <a:gd name="connsiteY50" fmla="*/ 22852 h 686763"/>
                <a:gd name="connsiteX51" fmla="*/ 2373077 w 2558238"/>
                <a:gd name="connsiteY51" fmla="*/ 2849 h 686763"/>
                <a:gd name="connsiteX52" fmla="*/ 2558094 w 2558238"/>
                <a:gd name="connsiteY52" fmla="*/ 184533 h 686763"/>
                <a:gd name="connsiteX53" fmla="*/ 2555871 w 2558238"/>
                <a:gd name="connsiteY53" fmla="*/ 197868 h 686763"/>
                <a:gd name="connsiteX54" fmla="*/ 2528091 w 2558238"/>
                <a:gd name="connsiteY54" fmla="*/ 165087 h 686763"/>
                <a:gd name="connsiteX55" fmla="*/ 2458085 w 2558238"/>
                <a:gd name="connsiteY55" fmla="*/ 97303 h 686763"/>
                <a:gd name="connsiteX56" fmla="*/ 2441417 w 2558238"/>
                <a:gd name="connsiteY56" fmla="*/ 104526 h 686763"/>
                <a:gd name="connsiteX57" fmla="*/ 2385856 w 2558238"/>
                <a:gd name="connsiteY57" fmla="*/ 106193 h 686763"/>
                <a:gd name="connsiteX58" fmla="*/ 2275845 w 2558238"/>
                <a:gd name="connsiteY58" fmla="*/ 73412 h 686763"/>
                <a:gd name="connsiteX59" fmla="*/ 1836361 w 2558238"/>
                <a:gd name="connsiteY59" fmla="*/ 73412 h 686763"/>
                <a:gd name="connsiteX60" fmla="*/ 1806913 w 2558238"/>
                <a:gd name="connsiteY60" fmla="*/ 58410 h 686763"/>
                <a:gd name="connsiteX61" fmla="*/ 1764131 w 2558238"/>
                <a:gd name="connsiteY61" fmla="*/ 31741 h 686763"/>
                <a:gd name="connsiteX62" fmla="*/ 1761909 w 2558238"/>
                <a:gd name="connsiteY62" fmla="*/ 50632 h 686763"/>
                <a:gd name="connsiteX63" fmla="*/ 1745796 w 2558238"/>
                <a:gd name="connsiteY63" fmla="*/ 73412 h 686763"/>
                <a:gd name="connsiteX64" fmla="*/ 1527999 w 2558238"/>
                <a:gd name="connsiteY64" fmla="*/ 73412 h 686763"/>
                <a:gd name="connsiteX65" fmla="*/ 789040 w 2558238"/>
                <a:gd name="connsiteY65" fmla="*/ 72856 h 686763"/>
                <a:gd name="connsiteX66" fmla="*/ 771817 w 2558238"/>
                <a:gd name="connsiteY66" fmla="*/ 60633 h 686763"/>
                <a:gd name="connsiteX67" fmla="*/ 760705 w 2558238"/>
                <a:gd name="connsiteY67" fmla="*/ 60077 h 686763"/>
                <a:gd name="connsiteX68" fmla="*/ 737924 w 2558238"/>
                <a:gd name="connsiteY68" fmla="*/ 49521 h 686763"/>
                <a:gd name="connsiteX69" fmla="*/ 742369 w 2558238"/>
                <a:gd name="connsiteY69" fmla="*/ 25074 h 686763"/>
                <a:gd name="connsiteX70" fmla="*/ 772789 w 2558238"/>
                <a:gd name="connsiteY70" fmla="*/ 627 h 686763"/>
                <a:gd name="connsiteX71" fmla="*/ 303995 w 2558238"/>
                <a:gd name="connsiteY71" fmla="*/ 627 h 686763"/>
                <a:gd name="connsiteX72" fmla="*/ 494012 w 2558238"/>
                <a:gd name="connsiteY72" fmla="*/ 2294 h 686763"/>
                <a:gd name="connsiteX73" fmla="*/ 660695 w 2558238"/>
                <a:gd name="connsiteY73" fmla="*/ 627 h 686763"/>
                <a:gd name="connsiteX74" fmla="*/ 687364 w 2558238"/>
                <a:gd name="connsiteY74" fmla="*/ 23407 h 686763"/>
                <a:gd name="connsiteX75" fmla="*/ 714589 w 2558238"/>
                <a:gd name="connsiteY75" fmla="*/ 68967 h 686763"/>
                <a:gd name="connsiteX76" fmla="*/ 695698 w 2558238"/>
                <a:gd name="connsiteY76" fmla="*/ 72857 h 686763"/>
                <a:gd name="connsiteX77" fmla="*/ 379001 w 2558238"/>
                <a:gd name="connsiteY77" fmla="*/ 73412 h 686763"/>
                <a:gd name="connsiteX78" fmla="*/ 352888 w 2558238"/>
                <a:gd name="connsiteY78" fmla="*/ 63966 h 686763"/>
                <a:gd name="connsiteX79" fmla="*/ 337331 w 2558238"/>
                <a:gd name="connsiteY79" fmla="*/ 57855 h 686763"/>
                <a:gd name="connsiteX80" fmla="*/ 306772 w 2558238"/>
                <a:gd name="connsiteY80" fmla="*/ 47854 h 686763"/>
                <a:gd name="connsiteX81" fmla="*/ 300661 w 2558238"/>
                <a:gd name="connsiteY81" fmla="*/ 73412 h 686763"/>
                <a:gd name="connsiteX82" fmla="*/ 268436 w 2558238"/>
                <a:gd name="connsiteY82" fmla="*/ 73412 h 686763"/>
                <a:gd name="connsiteX83" fmla="*/ 276769 w 2558238"/>
                <a:gd name="connsiteY83" fmla="*/ 52854 h 686763"/>
                <a:gd name="connsiteX84" fmla="*/ 287326 w 2558238"/>
                <a:gd name="connsiteY84" fmla="*/ 21185 h 686763"/>
                <a:gd name="connsiteX85" fmla="*/ 303995 w 2558238"/>
                <a:gd name="connsiteY85" fmla="*/ 627 h 686763"/>
                <a:gd name="connsiteX86" fmla="*/ 90433 w 2558238"/>
                <a:gd name="connsiteY86" fmla="*/ 2 h 686763"/>
                <a:gd name="connsiteX87" fmla="*/ 101198 w 2558238"/>
                <a:gd name="connsiteY87" fmla="*/ 1739 h 686763"/>
                <a:gd name="connsiteX88" fmla="*/ 240100 w 2558238"/>
                <a:gd name="connsiteY88" fmla="*/ 1739 h 686763"/>
                <a:gd name="connsiteX89" fmla="*/ 261213 w 2558238"/>
                <a:gd name="connsiteY89" fmla="*/ 8406 h 686763"/>
                <a:gd name="connsiteX90" fmla="*/ 245101 w 2558238"/>
                <a:gd name="connsiteY90" fmla="*/ 25630 h 686763"/>
                <a:gd name="connsiteX91" fmla="*/ 234544 w 2558238"/>
                <a:gd name="connsiteY91" fmla="*/ 32297 h 686763"/>
                <a:gd name="connsiteX92" fmla="*/ 225654 w 2558238"/>
                <a:gd name="connsiteY92" fmla="*/ 46187 h 686763"/>
                <a:gd name="connsiteX93" fmla="*/ 175649 w 2558238"/>
                <a:gd name="connsiteY93" fmla="*/ 74523 h 686763"/>
                <a:gd name="connsiteX94" fmla="*/ 85085 w 2558238"/>
                <a:gd name="connsiteY94" fmla="*/ 73968 h 686763"/>
                <a:gd name="connsiteX95" fmla="*/ 60639 w 2558238"/>
                <a:gd name="connsiteY95" fmla="*/ 58966 h 686763"/>
                <a:gd name="connsiteX96" fmla="*/ 72862 w 2558238"/>
                <a:gd name="connsiteY96" fmla="*/ 42298 h 686763"/>
                <a:gd name="connsiteX97" fmla="*/ 100087 w 2558238"/>
                <a:gd name="connsiteY97" fmla="*/ 41187 h 686763"/>
                <a:gd name="connsiteX98" fmla="*/ 115088 w 2558238"/>
                <a:gd name="connsiteY98" fmla="*/ 25630 h 686763"/>
                <a:gd name="connsiteX99" fmla="*/ 100643 w 2558238"/>
                <a:gd name="connsiteY99" fmla="*/ 17851 h 686763"/>
                <a:gd name="connsiteX100" fmla="*/ 83419 w 2558238"/>
                <a:gd name="connsiteY100" fmla="*/ 7850 h 686763"/>
                <a:gd name="connsiteX101" fmla="*/ 90433 w 2558238"/>
                <a:gd name="connsiteY101" fmla="*/ 2 h 6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2558238" h="686763">
                  <a:moveTo>
                    <a:pt x="2450305" y="147307"/>
                  </a:moveTo>
                  <a:cubicBezTo>
                    <a:pt x="2460862" y="144530"/>
                    <a:pt x="2518645" y="168976"/>
                    <a:pt x="2519757" y="178422"/>
                  </a:cubicBezTo>
                  <a:cubicBezTo>
                    <a:pt x="2520868" y="186755"/>
                    <a:pt x="2536425" y="204535"/>
                    <a:pt x="2509755" y="204535"/>
                  </a:cubicBezTo>
                  <a:cubicBezTo>
                    <a:pt x="2504755" y="204535"/>
                    <a:pt x="2499199" y="209535"/>
                    <a:pt x="2494199" y="211758"/>
                  </a:cubicBezTo>
                  <a:cubicBezTo>
                    <a:pt x="2511423" y="236760"/>
                    <a:pt x="2529757" y="235650"/>
                    <a:pt x="2554759" y="207869"/>
                  </a:cubicBezTo>
                  <a:cubicBezTo>
                    <a:pt x="2560315" y="231760"/>
                    <a:pt x="2557538" y="253984"/>
                    <a:pt x="2556982" y="275653"/>
                  </a:cubicBezTo>
                  <a:lnTo>
                    <a:pt x="2556982" y="686763"/>
                  </a:lnTo>
                  <a:lnTo>
                    <a:pt x="2476033" y="686763"/>
                  </a:lnTo>
                  <a:lnTo>
                    <a:pt x="2475864" y="386774"/>
                  </a:lnTo>
                  <a:cubicBezTo>
                    <a:pt x="2475864" y="336214"/>
                    <a:pt x="2476419" y="285098"/>
                    <a:pt x="2476419" y="234538"/>
                  </a:cubicBezTo>
                  <a:cubicBezTo>
                    <a:pt x="2474196" y="224537"/>
                    <a:pt x="2471419" y="214536"/>
                    <a:pt x="2469197" y="204535"/>
                  </a:cubicBezTo>
                  <a:cubicBezTo>
                    <a:pt x="2460307" y="187867"/>
                    <a:pt x="2450861" y="170643"/>
                    <a:pt x="2441416" y="153419"/>
                  </a:cubicBezTo>
                  <a:cubicBezTo>
                    <a:pt x="2441416" y="147863"/>
                    <a:pt x="2446972" y="148419"/>
                    <a:pt x="2450305" y="147307"/>
                  </a:cubicBezTo>
                  <a:close/>
                  <a:moveTo>
                    <a:pt x="1414655" y="28963"/>
                  </a:moveTo>
                  <a:cubicBezTo>
                    <a:pt x="1412987" y="26185"/>
                    <a:pt x="1404653" y="33408"/>
                    <a:pt x="1404653" y="37853"/>
                  </a:cubicBezTo>
                  <a:cubicBezTo>
                    <a:pt x="1405765" y="48965"/>
                    <a:pt x="1415210" y="55077"/>
                    <a:pt x="1424656" y="57855"/>
                  </a:cubicBezTo>
                  <a:cubicBezTo>
                    <a:pt x="1431878" y="59521"/>
                    <a:pt x="1436323" y="52854"/>
                    <a:pt x="1439656" y="45076"/>
                  </a:cubicBezTo>
                  <a:cubicBezTo>
                    <a:pt x="1435768" y="34520"/>
                    <a:pt x="1420766" y="38964"/>
                    <a:pt x="1414655" y="28963"/>
                  </a:cubicBezTo>
                  <a:close/>
                  <a:moveTo>
                    <a:pt x="343999" y="8962"/>
                  </a:moveTo>
                  <a:cubicBezTo>
                    <a:pt x="334553" y="12851"/>
                    <a:pt x="329552" y="18407"/>
                    <a:pt x="333997" y="25074"/>
                  </a:cubicBezTo>
                  <a:cubicBezTo>
                    <a:pt x="338442" y="32853"/>
                    <a:pt x="346777" y="34519"/>
                    <a:pt x="358444" y="30074"/>
                  </a:cubicBezTo>
                  <a:cubicBezTo>
                    <a:pt x="343999" y="28964"/>
                    <a:pt x="343443" y="18962"/>
                    <a:pt x="343999" y="8962"/>
                  </a:cubicBezTo>
                  <a:close/>
                  <a:moveTo>
                    <a:pt x="1370205" y="8406"/>
                  </a:moveTo>
                  <a:cubicBezTo>
                    <a:pt x="1362427" y="7294"/>
                    <a:pt x="1352982" y="12295"/>
                    <a:pt x="1351871" y="24518"/>
                  </a:cubicBezTo>
                  <a:cubicBezTo>
                    <a:pt x="1351315" y="31185"/>
                    <a:pt x="1346315" y="37853"/>
                    <a:pt x="1342425" y="45076"/>
                  </a:cubicBezTo>
                  <a:cubicBezTo>
                    <a:pt x="1351871" y="45076"/>
                    <a:pt x="1359093" y="46187"/>
                    <a:pt x="1365760" y="45076"/>
                  </a:cubicBezTo>
                  <a:cubicBezTo>
                    <a:pt x="1374095" y="43965"/>
                    <a:pt x="1384651" y="41186"/>
                    <a:pt x="1382428" y="30630"/>
                  </a:cubicBezTo>
                  <a:cubicBezTo>
                    <a:pt x="1380762" y="22852"/>
                    <a:pt x="1380207" y="10073"/>
                    <a:pt x="1370205" y="8406"/>
                  </a:cubicBezTo>
                  <a:close/>
                  <a:moveTo>
                    <a:pt x="19525" y="1183"/>
                  </a:moveTo>
                  <a:cubicBezTo>
                    <a:pt x="31192" y="628"/>
                    <a:pt x="36748" y="5628"/>
                    <a:pt x="36193" y="17296"/>
                  </a:cubicBezTo>
                  <a:cubicBezTo>
                    <a:pt x="36193" y="19519"/>
                    <a:pt x="35637" y="22296"/>
                    <a:pt x="35081" y="24519"/>
                  </a:cubicBezTo>
                  <a:cubicBezTo>
                    <a:pt x="27303" y="54522"/>
                    <a:pt x="27858" y="55633"/>
                    <a:pt x="58417" y="58967"/>
                  </a:cubicBezTo>
                  <a:cubicBezTo>
                    <a:pt x="56749" y="68967"/>
                    <a:pt x="52861" y="75079"/>
                    <a:pt x="40637" y="73968"/>
                  </a:cubicBezTo>
                  <a:cubicBezTo>
                    <a:pt x="27303" y="72856"/>
                    <a:pt x="13969" y="73412"/>
                    <a:pt x="633" y="72856"/>
                  </a:cubicBezTo>
                  <a:cubicBezTo>
                    <a:pt x="633" y="53966"/>
                    <a:pt x="1189" y="34520"/>
                    <a:pt x="78" y="15074"/>
                  </a:cubicBezTo>
                  <a:cubicBezTo>
                    <a:pt x="-1033" y="-1594"/>
                    <a:pt x="10079" y="1739"/>
                    <a:pt x="19525" y="1183"/>
                  </a:cubicBezTo>
                  <a:close/>
                  <a:moveTo>
                    <a:pt x="772789" y="627"/>
                  </a:moveTo>
                  <a:cubicBezTo>
                    <a:pt x="784735" y="-345"/>
                    <a:pt x="797653" y="3127"/>
                    <a:pt x="809042" y="2849"/>
                  </a:cubicBezTo>
                  <a:cubicBezTo>
                    <a:pt x="877383" y="1183"/>
                    <a:pt x="946277" y="2849"/>
                    <a:pt x="1014617" y="2294"/>
                  </a:cubicBezTo>
                  <a:cubicBezTo>
                    <a:pt x="1025729" y="2294"/>
                    <a:pt x="1035174" y="1183"/>
                    <a:pt x="1036841" y="17296"/>
                  </a:cubicBezTo>
                  <a:cubicBezTo>
                    <a:pt x="1037952" y="27852"/>
                    <a:pt x="1055177" y="38409"/>
                    <a:pt x="1059066" y="36742"/>
                  </a:cubicBezTo>
                  <a:cubicBezTo>
                    <a:pt x="1072956" y="31741"/>
                    <a:pt x="1077957" y="18407"/>
                    <a:pt x="1068510" y="3405"/>
                  </a:cubicBezTo>
                  <a:cubicBezTo>
                    <a:pt x="1251861" y="3405"/>
                    <a:pt x="1431878" y="3405"/>
                    <a:pt x="1611895" y="3405"/>
                  </a:cubicBezTo>
                  <a:cubicBezTo>
                    <a:pt x="1798579" y="3405"/>
                    <a:pt x="1985819" y="2294"/>
                    <a:pt x="2172503" y="2294"/>
                  </a:cubicBezTo>
                  <a:cubicBezTo>
                    <a:pt x="2186393" y="2294"/>
                    <a:pt x="2203616" y="-5484"/>
                    <a:pt x="2213062" y="13406"/>
                  </a:cubicBezTo>
                  <a:cubicBezTo>
                    <a:pt x="2214729" y="17296"/>
                    <a:pt x="2219174" y="14517"/>
                    <a:pt x="2221396" y="12850"/>
                  </a:cubicBezTo>
                  <a:cubicBezTo>
                    <a:pt x="2242509" y="-4373"/>
                    <a:pt x="2268623" y="13406"/>
                    <a:pt x="2290847" y="2294"/>
                  </a:cubicBezTo>
                  <a:cubicBezTo>
                    <a:pt x="2296403" y="-484"/>
                    <a:pt x="2304181" y="1738"/>
                    <a:pt x="2311960" y="3405"/>
                  </a:cubicBezTo>
                  <a:cubicBezTo>
                    <a:pt x="2297515" y="10073"/>
                    <a:pt x="2295847" y="22852"/>
                    <a:pt x="2294736" y="35075"/>
                  </a:cubicBezTo>
                  <a:cubicBezTo>
                    <a:pt x="2294181" y="42298"/>
                    <a:pt x="2303071" y="45076"/>
                    <a:pt x="2309182" y="47298"/>
                  </a:cubicBezTo>
                  <a:cubicBezTo>
                    <a:pt x="2331407" y="55632"/>
                    <a:pt x="2339740" y="37853"/>
                    <a:pt x="2340851" y="22852"/>
                  </a:cubicBezTo>
                  <a:cubicBezTo>
                    <a:pt x="2342519" y="-2151"/>
                    <a:pt x="2356408" y="627"/>
                    <a:pt x="2373077" y="2849"/>
                  </a:cubicBezTo>
                  <a:cubicBezTo>
                    <a:pt x="2468086" y="15073"/>
                    <a:pt x="2543648" y="88413"/>
                    <a:pt x="2558094" y="184533"/>
                  </a:cubicBezTo>
                  <a:cubicBezTo>
                    <a:pt x="2558650" y="188422"/>
                    <a:pt x="2557538" y="192868"/>
                    <a:pt x="2555871" y="197868"/>
                  </a:cubicBezTo>
                  <a:cubicBezTo>
                    <a:pt x="2558650" y="176199"/>
                    <a:pt x="2534758" y="178421"/>
                    <a:pt x="2528091" y="165087"/>
                  </a:cubicBezTo>
                  <a:cubicBezTo>
                    <a:pt x="2512534" y="135084"/>
                    <a:pt x="2488087" y="113416"/>
                    <a:pt x="2458085" y="97303"/>
                  </a:cubicBezTo>
                  <a:cubicBezTo>
                    <a:pt x="2448639" y="92302"/>
                    <a:pt x="2443639" y="102859"/>
                    <a:pt x="2441417" y="104526"/>
                  </a:cubicBezTo>
                  <a:cubicBezTo>
                    <a:pt x="2422526" y="121194"/>
                    <a:pt x="2408080" y="122861"/>
                    <a:pt x="2385856" y="106193"/>
                  </a:cubicBezTo>
                  <a:cubicBezTo>
                    <a:pt x="2354186" y="82301"/>
                    <a:pt x="2315849" y="73412"/>
                    <a:pt x="2275845" y="73412"/>
                  </a:cubicBezTo>
                  <a:cubicBezTo>
                    <a:pt x="2129165" y="73412"/>
                    <a:pt x="1983041" y="73412"/>
                    <a:pt x="1836361" y="73412"/>
                  </a:cubicBezTo>
                  <a:cubicBezTo>
                    <a:pt x="1823581" y="73412"/>
                    <a:pt x="1814136" y="74523"/>
                    <a:pt x="1806913" y="58410"/>
                  </a:cubicBezTo>
                  <a:cubicBezTo>
                    <a:pt x="1799690" y="42853"/>
                    <a:pt x="1778022" y="41742"/>
                    <a:pt x="1764131" y="31741"/>
                  </a:cubicBezTo>
                  <a:cubicBezTo>
                    <a:pt x="1758575" y="38964"/>
                    <a:pt x="1759686" y="45632"/>
                    <a:pt x="1761909" y="50632"/>
                  </a:cubicBezTo>
                  <a:cubicBezTo>
                    <a:pt x="1770798" y="71745"/>
                    <a:pt x="1770243" y="73412"/>
                    <a:pt x="1745796" y="73412"/>
                  </a:cubicBezTo>
                  <a:cubicBezTo>
                    <a:pt x="1673011" y="73412"/>
                    <a:pt x="1600783" y="73412"/>
                    <a:pt x="1527999" y="73412"/>
                  </a:cubicBezTo>
                  <a:cubicBezTo>
                    <a:pt x="1281309" y="73412"/>
                    <a:pt x="1035174" y="73412"/>
                    <a:pt x="789040" y="72856"/>
                  </a:cubicBezTo>
                  <a:cubicBezTo>
                    <a:pt x="784595" y="72856"/>
                    <a:pt x="762927" y="86746"/>
                    <a:pt x="771817" y="60633"/>
                  </a:cubicBezTo>
                  <a:cubicBezTo>
                    <a:pt x="774039" y="55077"/>
                    <a:pt x="764039" y="57855"/>
                    <a:pt x="760705" y="60077"/>
                  </a:cubicBezTo>
                  <a:cubicBezTo>
                    <a:pt x="746815" y="67856"/>
                    <a:pt x="741814" y="60633"/>
                    <a:pt x="737924" y="49521"/>
                  </a:cubicBezTo>
                  <a:cubicBezTo>
                    <a:pt x="731812" y="38409"/>
                    <a:pt x="738480" y="34520"/>
                    <a:pt x="742369" y="25074"/>
                  </a:cubicBezTo>
                  <a:cubicBezTo>
                    <a:pt x="749870" y="7017"/>
                    <a:pt x="760844" y="1600"/>
                    <a:pt x="772789" y="627"/>
                  </a:cubicBezTo>
                  <a:close/>
                  <a:moveTo>
                    <a:pt x="303995" y="627"/>
                  </a:moveTo>
                  <a:cubicBezTo>
                    <a:pt x="367334" y="1738"/>
                    <a:pt x="430673" y="2294"/>
                    <a:pt x="494012" y="2294"/>
                  </a:cubicBezTo>
                  <a:cubicBezTo>
                    <a:pt x="549573" y="2294"/>
                    <a:pt x="605134" y="2294"/>
                    <a:pt x="660695" y="627"/>
                  </a:cubicBezTo>
                  <a:cubicBezTo>
                    <a:pt x="678474" y="72"/>
                    <a:pt x="687364" y="3406"/>
                    <a:pt x="687364" y="23407"/>
                  </a:cubicBezTo>
                  <a:cubicBezTo>
                    <a:pt x="686809" y="42854"/>
                    <a:pt x="695698" y="58966"/>
                    <a:pt x="714589" y="68967"/>
                  </a:cubicBezTo>
                  <a:cubicBezTo>
                    <a:pt x="708477" y="76190"/>
                    <a:pt x="701254" y="72857"/>
                    <a:pt x="695698" y="72857"/>
                  </a:cubicBezTo>
                  <a:cubicBezTo>
                    <a:pt x="590133" y="73412"/>
                    <a:pt x="484567" y="73412"/>
                    <a:pt x="379001" y="73412"/>
                  </a:cubicBezTo>
                  <a:cubicBezTo>
                    <a:pt x="369001" y="73412"/>
                    <a:pt x="360111" y="73968"/>
                    <a:pt x="352888" y="63966"/>
                  </a:cubicBezTo>
                  <a:cubicBezTo>
                    <a:pt x="350110" y="60077"/>
                    <a:pt x="340109" y="56189"/>
                    <a:pt x="337331" y="57855"/>
                  </a:cubicBezTo>
                  <a:cubicBezTo>
                    <a:pt x="323440" y="67301"/>
                    <a:pt x="316218" y="56189"/>
                    <a:pt x="306772" y="47854"/>
                  </a:cubicBezTo>
                  <a:cubicBezTo>
                    <a:pt x="303995" y="57855"/>
                    <a:pt x="307328" y="67301"/>
                    <a:pt x="300661" y="73412"/>
                  </a:cubicBezTo>
                  <a:cubicBezTo>
                    <a:pt x="290104" y="73412"/>
                    <a:pt x="279548" y="73412"/>
                    <a:pt x="268436" y="73412"/>
                  </a:cubicBezTo>
                  <a:cubicBezTo>
                    <a:pt x="267880" y="65078"/>
                    <a:pt x="280104" y="61745"/>
                    <a:pt x="276769" y="52854"/>
                  </a:cubicBezTo>
                  <a:cubicBezTo>
                    <a:pt x="295660" y="47298"/>
                    <a:pt x="288993" y="31186"/>
                    <a:pt x="287326" y="21185"/>
                  </a:cubicBezTo>
                  <a:cubicBezTo>
                    <a:pt x="283993" y="4517"/>
                    <a:pt x="287882" y="72"/>
                    <a:pt x="303995" y="627"/>
                  </a:cubicBezTo>
                  <a:close/>
                  <a:moveTo>
                    <a:pt x="90433" y="2"/>
                  </a:moveTo>
                  <a:cubicBezTo>
                    <a:pt x="94114" y="72"/>
                    <a:pt x="98420" y="1739"/>
                    <a:pt x="101198" y="1739"/>
                  </a:cubicBezTo>
                  <a:cubicBezTo>
                    <a:pt x="147314" y="1183"/>
                    <a:pt x="193985" y="1183"/>
                    <a:pt x="240100" y="1739"/>
                  </a:cubicBezTo>
                  <a:cubicBezTo>
                    <a:pt x="247323" y="1739"/>
                    <a:pt x="258436" y="-4373"/>
                    <a:pt x="261213" y="8406"/>
                  </a:cubicBezTo>
                  <a:cubicBezTo>
                    <a:pt x="263992" y="21185"/>
                    <a:pt x="254545" y="23407"/>
                    <a:pt x="245101" y="25630"/>
                  </a:cubicBezTo>
                  <a:cubicBezTo>
                    <a:pt x="241212" y="26186"/>
                    <a:pt x="237877" y="30075"/>
                    <a:pt x="234544" y="32297"/>
                  </a:cubicBezTo>
                  <a:cubicBezTo>
                    <a:pt x="227877" y="33964"/>
                    <a:pt x="228432" y="41742"/>
                    <a:pt x="225654" y="46187"/>
                  </a:cubicBezTo>
                  <a:cubicBezTo>
                    <a:pt x="214542" y="65634"/>
                    <a:pt x="200652" y="76746"/>
                    <a:pt x="175649" y="74523"/>
                  </a:cubicBezTo>
                  <a:cubicBezTo>
                    <a:pt x="145647" y="71746"/>
                    <a:pt x="115088" y="73413"/>
                    <a:pt x="85085" y="73968"/>
                  </a:cubicBezTo>
                  <a:cubicBezTo>
                    <a:pt x="73418" y="73968"/>
                    <a:pt x="63417" y="73413"/>
                    <a:pt x="60639" y="58966"/>
                  </a:cubicBezTo>
                  <a:cubicBezTo>
                    <a:pt x="55638" y="46743"/>
                    <a:pt x="55083" y="38964"/>
                    <a:pt x="72862" y="42298"/>
                  </a:cubicBezTo>
                  <a:cubicBezTo>
                    <a:pt x="81197" y="43965"/>
                    <a:pt x="91198" y="40075"/>
                    <a:pt x="100087" y="41187"/>
                  </a:cubicBezTo>
                  <a:cubicBezTo>
                    <a:pt x="113422" y="43410"/>
                    <a:pt x="113977" y="31186"/>
                    <a:pt x="115088" y="25630"/>
                  </a:cubicBezTo>
                  <a:cubicBezTo>
                    <a:pt x="116756" y="17851"/>
                    <a:pt x="104532" y="16740"/>
                    <a:pt x="100643" y="17851"/>
                  </a:cubicBezTo>
                  <a:cubicBezTo>
                    <a:pt x="90086" y="21185"/>
                    <a:pt x="83419" y="17295"/>
                    <a:pt x="83419" y="7850"/>
                  </a:cubicBezTo>
                  <a:cubicBezTo>
                    <a:pt x="83697" y="1460"/>
                    <a:pt x="86752" y="-67"/>
                    <a:pt x="90433" y="2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934370-44F9-4355-B964-347D22FCD181}"/>
                </a:ext>
              </a:extLst>
            </p:cNvPr>
            <p:cNvSpPr/>
            <p:nvPr/>
          </p:nvSpPr>
          <p:spPr>
            <a:xfrm>
              <a:off x="9311020" y="533609"/>
              <a:ext cx="2436185" cy="608575"/>
            </a:xfrm>
            <a:custGeom>
              <a:avLst/>
              <a:gdLst>
                <a:gd name="connsiteX0" fmla="*/ 140973 w 2436185"/>
                <a:gd name="connsiteY0" fmla="*/ 48058 h 608575"/>
                <a:gd name="connsiteX1" fmla="*/ 134306 w 2436185"/>
                <a:gd name="connsiteY1" fmla="*/ 56948 h 608575"/>
                <a:gd name="connsiteX2" fmla="*/ 143752 w 2436185"/>
                <a:gd name="connsiteY2" fmla="*/ 75839 h 608575"/>
                <a:gd name="connsiteX3" fmla="*/ 151530 w 2436185"/>
                <a:gd name="connsiteY3" fmla="*/ 65282 h 608575"/>
                <a:gd name="connsiteX4" fmla="*/ 140973 w 2436185"/>
                <a:gd name="connsiteY4" fmla="*/ 48058 h 608575"/>
                <a:gd name="connsiteX5" fmla="*/ 879384 w 2436185"/>
                <a:gd name="connsiteY5" fmla="*/ 12716 h 608575"/>
                <a:gd name="connsiteX6" fmla="*/ 865485 w 2436185"/>
                <a:gd name="connsiteY6" fmla="*/ 19166 h 608575"/>
                <a:gd name="connsiteX7" fmla="*/ 854373 w 2436185"/>
                <a:gd name="connsiteY7" fmla="*/ 36945 h 608575"/>
                <a:gd name="connsiteX8" fmla="*/ 881042 w 2436185"/>
                <a:gd name="connsiteY8" fmla="*/ 49169 h 608575"/>
                <a:gd name="connsiteX9" fmla="*/ 919935 w 2436185"/>
                <a:gd name="connsiteY9" fmla="*/ 21388 h 608575"/>
                <a:gd name="connsiteX10" fmla="*/ 879384 w 2436185"/>
                <a:gd name="connsiteY10" fmla="*/ 12716 h 608575"/>
                <a:gd name="connsiteX11" fmla="*/ 1254757 w 2436185"/>
                <a:gd name="connsiteY11" fmla="*/ 2428 h 608575"/>
                <a:gd name="connsiteX12" fmla="*/ 1257188 w 2436185"/>
                <a:gd name="connsiteY12" fmla="*/ 15277 h 608575"/>
                <a:gd name="connsiteX13" fmla="*/ 1277745 w 2436185"/>
                <a:gd name="connsiteY13" fmla="*/ 14721 h 608575"/>
                <a:gd name="connsiteX14" fmla="*/ 1274967 w 2436185"/>
                <a:gd name="connsiteY14" fmla="*/ 5275 h 608575"/>
                <a:gd name="connsiteX15" fmla="*/ 1287190 w 2436185"/>
                <a:gd name="connsiteY15" fmla="*/ 4165 h 608575"/>
                <a:gd name="connsiteX16" fmla="*/ 1732232 w 2436185"/>
                <a:gd name="connsiteY16" fmla="*/ 5831 h 608575"/>
                <a:gd name="connsiteX17" fmla="*/ 1745567 w 2436185"/>
                <a:gd name="connsiteY17" fmla="*/ 32501 h 608575"/>
                <a:gd name="connsiteX18" fmla="*/ 1758345 w 2436185"/>
                <a:gd name="connsiteY18" fmla="*/ 41946 h 608575"/>
                <a:gd name="connsiteX19" fmla="*/ 1780014 w 2436185"/>
                <a:gd name="connsiteY19" fmla="*/ 25833 h 608575"/>
                <a:gd name="connsiteX20" fmla="*/ 1798904 w 2436185"/>
                <a:gd name="connsiteY20" fmla="*/ 7498 h 608575"/>
                <a:gd name="connsiteX21" fmla="*/ 2276171 w 2436185"/>
                <a:gd name="connsiteY21" fmla="*/ 8609 h 608575"/>
                <a:gd name="connsiteX22" fmla="*/ 2278394 w 2436185"/>
                <a:gd name="connsiteY22" fmla="*/ 9165 h 608575"/>
                <a:gd name="connsiteX23" fmla="*/ 2415628 w 2436185"/>
                <a:gd name="connsiteY23" fmla="*/ 109174 h 608575"/>
                <a:gd name="connsiteX24" fmla="*/ 2436185 w 2436185"/>
                <a:gd name="connsiteY24" fmla="*/ 175848 h 608575"/>
                <a:gd name="connsiteX25" fmla="*/ 2435961 w 2436185"/>
                <a:gd name="connsiteY25" fmla="*/ 608575 h 608575"/>
                <a:gd name="connsiteX26" fmla="*/ 2349369 w 2436185"/>
                <a:gd name="connsiteY26" fmla="*/ 608575 h 608575"/>
                <a:gd name="connsiteX27" fmla="*/ 2348400 w 2436185"/>
                <a:gd name="connsiteY27" fmla="*/ 229185 h 608575"/>
                <a:gd name="connsiteX28" fmla="*/ 2348400 w 2436185"/>
                <a:gd name="connsiteY28" fmla="*/ 165846 h 608575"/>
                <a:gd name="connsiteX29" fmla="*/ 2219498 w 2436185"/>
                <a:gd name="connsiteY29" fmla="*/ 86394 h 608575"/>
                <a:gd name="connsiteX30" fmla="*/ 2108934 w 2436185"/>
                <a:gd name="connsiteY30" fmla="*/ 84728 h 608575"/>
                <a:gd name="connsiteX31" fmla="*/ 2020592 w 2436185"/>
                <a:gd name="connsiteY31" fmla="*/ 88061 h 608575"/>
                <a:gd name="connsiteX32" fmla="*/ 1870578 w 2436185"/>
                <a:gd name="connsiteY32" fmla="*/ 89173 h 608575"/>
                <a:gd name="connsiteX33" fmla="*/ 1841130 w 2436185"/>
                <a:gd name="connsiteY33" fmla="*/ 84728 h 608575"/>
                <a:gd name="connsiteX34" fmla="*/ 1782791 w 2436185"/>
                <a:gd name="connsiteY34" fmla="*/ 85283 h 608575"/>
                <a:gd name="connsiteX35" fmla="*/ 1694450 w 2436185"/>
                <a:gd name="connsiteY35" fmla="*/ 85283 h 608575"/>
                <a:gd name="connsiteX36" fmla="*/ 1472764 w 2436185"/>
                <a:gd name="connsiteY36" fmla="*/ 86950 h 608575"/>
                <a:gd name="connsiteX37" fmla="*/ 1461652 w 2436185"/>
                <a:gd name="connsiteY37" fmla="*/ 80838 h 608575"/>
                <a:gd name="connsiteX38" fmla="*/ 1470541 w 2436185"/>
                <a:gd name="connsiteY38" fmla="*/ 76393 h 608575"/>
                <a:gd name="connsiteX39" fmla="*/ 1480542 w 2436185"/>
                <a:gd name="connsiteY39" fmla="*/ 66948 h 608575"/>
                <a:gd name="connsiteX40" fmla="*/ 1470541 w 2436185"/>
                <a:gd name="connsiteY40" fmla="*/ 37501 h 608575"/>
                <a:gd name="connsiteX41" fmla="*/ 1451095 w 2436185"/>
                <a:gd name="connsiteY41" fmla="*/ 46946 h 608575"/>
                <a:gd name="connsiteX42" fmla="*/ 1423870 w 2436185"/>
                <a:gd name="connsiteY42" fmla="*/ 66948 h 608575"/>
                <a:gd name="connsiteX43" fmla="*/ 1398312 w 2436185"/>
                <a:gd name="connsiteY43" fmla="*/ 79171 h 608575"/>
                <a:gd name="connsiteX44" fmla="*/ 1380532 w 2436185"/>
                <a:gd name="connsiteY44" fmla="*/ 86950 h 608575"/>
                <a:gd name="connsiteX45" fmla="*/ 741585 w 2436185"/>
                <a:gd name="connsiteY45" fmla="*/ 87505 h 608575"/>
                <a:gd name="connsiteX46" fmla="*/ 718249 w 2436185"/>
                <a:gd name="connsiteY46" fmla="*/ 73060 h 608575"/>
                <a:gd name="connsiteX47" fmla="*/ 663799 w 2436185"/>
                <a:gd name="connsiteY47" fmla="*/ 86950 h 608575"/>
                <a:gd name="connsiteX48" fmla="*/ 659355 w 2436185"/>
                <a:gd name="connsiteY48" fmla="*/ 76393 h 608575"/>
                <a:gd name="connsiteX49" fmla="*/ 631575 w 2436185"/>
                <a:gd name="connsiteY49" fmla="*/ 49169 h 608575"/>
                <a:gd name="connsiteX50" fmla="*/ 609906 w 2436185"/>
                <a:gd name="connsiteY50" fmla="*/ 75838 h 608575"/>
                <a:gd name="connsiteX51" fmla="*/ 573791 w 2436185"/>
                <a:gd name="connsiteY51" fmla="*/ 81949 h 608575"/>
                <a:gd name="connsiteX52" fmla="*/ 549344 w 2436185"/>
                <a:gd name="connsiteY52" fmla="*/ 89728 h 608575"/>
                <a:gd name="connsiteX53" fmla="*/ 548234 w 2436185"/>
                <a:gd name="connsiteY53" fmla="*/ 89173 h 608575"/>
                <a:gd name="connsiteX54" fmla="*/ 547122 w 2436185"/>
                <a:gd name="connsiteY54" fmla="*/ 90284 h 608575"/>
                <a:gd name="connsiteX55" fmla="*/ 404887 w 2436185"/>
                <a:gd name="connsiteY55" fmla="*/ 90284 h 608575"/>
                <a:gd name="connsiteX56" fmla="*/ 416554 w 2436185"/>
                <a:gd name="connsiteY56" fmla="*/ 68059 h 608575"/>
                <a:gd name="connsiteX57" fmla="*/ 394330 w 2436185"/>
                <a:gd name="connsiteY57" fmla="*/ 62503 h 608575"/>
                <a:gd name="connsiteX58" fmla="*/ 382662 w 2436185"/>
                <a:gd name="connsiteY58" fmla="*/ 84728 h 608575"/>
                <a:gd name="connsiteX59" fmla="*/ 341547 w 2436185"/>
                <a:gd name="connsiteY59" fmla="*/ 86394 h 608575"/>
                <a:gd name="connsiteX60" fmla="*/ 341547 w 2436185"/>
                <a:gd name="connsiteY60" fmla="*/ 54169 h 608575"/>
                <a:gd name="connsiteX61" fmla="*/ 338770 w 2436185"/>
                <a:gd name="connsiteY61" fmla="*/ 40279 h 608575"/>
                <a:gd name="connsiteX62" fmla="*/ 342659 w 2436185"/>
                <a:gd name="connsiteY62" fmla="*/ 39168 h 608575"/>
                <a:gd name="connsiteX63" fmla="*/ 340436 w 2436185"/>
                <a:gd name="connsiteY63" fmla="*/ 30834 h 608575"/>
                <a:gd name="connsiteX64" fmla="*/ 364328 w 2436185"/>
                <a:gd name="connsiteY64" fmla="*/ 6942 h 608575"/>
                <a:gd name="connsiteX65" fmla="*/ 676578 w 2436185"/>
                <a:gd name="connsiteY65" fmla="*/ 6942 h 608575"/>
                <a:gd name="connsiteX66" fmla="*/ 719360 w 2436185"/>
                <a:gd name="connsiteY66" fmla="*/ 19722 h 608575"/>
                <a:gd name="connsiteX67" fmla="*/ 736029 w 2436185"/>
                <a:gd name="connsiteY67" fmla="*/ 9721 h 608575"/>
                <a:gd name="connsiteX68" fmla="*/ 758808 w 2436185"/>
                <a:gd name="connsiteY68" fmla="*/ 3609 h 608575"/>
                <a:gd name="connsiteX69" fmla="*/ 1242742 w 2436185"/>
                <a:gd name="connsiteY69" fmla="*/ 4165 h 608575"/>
                <a:gd name="connsiteX70" fmla="*/ 1254757 w 2436185"/>
                <a:gd name="connsiteY70" fmla="*/ 2428 h 608575"/>
                <a:gd name="connsiteX71" fmla="*/ 25963 w 2436185"/>
                <a:gd name="connsiteY71" fmla="*/ 276 h 608575"/>
                <a:gd name="connsiteX72" fmla="*/ 52632 w 2436185"/>
                <a:gd name="connsiteY72" fmla="*/ 4165 h 608575"/>
                <a:gd name="connsiteX73" fmla="*/ 212091 w 2436185"/>
                <a:gd name="connsiteY73" fmla="*/ 3054 h 608575"/>
                <a:gd name="connsiteX74" fmla="*/ 225426 w 2436185"/>
                <a:gd name="connsiteY74" fmla="*/ 8610 h 608575"/>
                <a:gd name="connsiteX75" fmla="*/ 243761 w 2436185"/>
                <a:gd name="connsiteY75" fmla="*/ 6388 h 608575"/>
                <a:gd name="connsiteX76" fmla="*/ 252095 w 2436185"/>
                <a:gd name="connsiteY76" fmla="*/ 3054 h 608575"/>
                <a:gd name="connsiteX77" fmla="*/ 285987 w 2436185"/>
                <a:gd name="connsiteY77" fmla="*/ 9721 h 608575"/>
                <a:gd name="connsiteX78" fmla="*/ 312101 w 2436185"/>
                <a:gd name="connsiteY78" fmla="*/ 49170 h 608575"/>
                <a:gd name="connsiteX79" fmla="*/ 329880 w 2436185"/>
                <a:gd name="connsiteY79" fmla="*/ 86395 h 608575"/>
                <a:gd name="connsiteX80" fmla="*/ 295988 w 2436185"/>
                <a:gd name="connsiteY80" fmla="*/ 90285 h 608575"/>
                <a:gd name="connsiteX81" fmla="*/ 169309 w 2436185"/>
                <a:gd name="connsiteY81" fmla="*/ 88618 h 608575"/>
                <a:gd name="connsiteX82" fmla="*/ 97637 w 2436185"/>
                <a:gd name="connsiteY82" fmla="*/ 81950 h 608575"/>
                <a:gd name="connsiteX83" fmla="*/ 28186 w 2436185"/>
                <a:gd name="connsiteY83" fmla="*/ 90285 h 608575"/>
                <a:gd name="connsiteX84" fmla="*/ 961 w 2436185"/>
                <a:gd name="connsiteY84" fmla="*/ 63060 h 608575"/>
                <a:gd name="connsiteX85" fmla="*/ 4294 w 2436185"/>
                <a:gd name="connsiteY85" fmla="*/ 9721 h 608575"/>
                <a:gd name="connsiteX86" fmla="*/ 25963 w 2436185"/>
                <a:gd name="connsiteY86" fmla="*/ 276 h 60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6185" h="608575">
                  <a:moveTo>
                    <a:pt x="140973" y="48058"/>
                  </a:moveTo>
                  <a:cubicBezTo>
                    <a:pt x="137085" y="48058"/>
                    <a:pt x="128750" y="49725"/>
                    <a:pt x="134306" y="56948"/>
                  </a:cubicBezTo>
                  <a:cubicBezTo>
                    <a:pt x="138751" y="63060"/>
                    <a:pt x="130973" y="75283"/>
                    <a:pt x="143752" y="75839"/>
                  </a:cubicBezTo>
                  <a:cubicBezTo>
                    <a:pt x="150974" y="76394"/>
                    <a:pt x="153753" y="71950"/>
                    <a:pt x="151530" y="65282"/>
                  </a:cubicBezTo>
                  <a:cubicBezTo>
                    <a:pt x="148197" y="58615"/>
                    <a:pt x="153197" y="47503"/>
                    <a:pt x="140973" y="48058"/>
                  </a:cubicBezTo>
                  <a:close/>
                  <a:moveTo>
                    <a:pt x="879384" y="12716"/>
                  </a:moveTo>
                  <a:cubicBezTo>
                    <a:pt x="874826" y="13471"/>
                    <a:pt x="870208" y="15416"/>
                    <a:pt x="865485" y="19166"/>
                  </a:cubicBezTo>
                  <a:cubicBezTo>
                    <a:pt x="861040" y="24722"/>
                    <a:pt x="847149" y="24722"/>
                    <a:pt x="854373" y="36945"/>
                  </a:cubicBezTo>
                  <a:cubicBezTo>
                    <a:pt x="860485" y="46946"/>
                    <a:pt x="869374" y="54725"/>
                    <a:pt x="881042" y="49169"/>
                  </a:cubicBezTo>
                  <a:cubicBezTo>
                    <a:pt x="895488" y="42501"/>
                    <a:pt x="912711" y="38612"/>
                    <a:pt x="919935" y="21388"/>
                  </a:cubicBezTo>
                  <a:cubicBezTo>
                    <a:pt x="906183" y="18888"/>
                    <a:pt x="893057" y="10450"/>
                    <a:pt x="879384" y="12716"/>
                  </a:cubicBezTo>
                  <a:close/>
                  <a:moveTo>
                    <a:pt x="1254757" y="2428"/>
                  </a:moveTo>
                  <a:cubicBezTo>
                    <a:pt x="1258577" y="2775"/>
                    <a:pt x="1260800" y="5553"/>
                    <a:pt x="1257188" y="15277"/>
                  </a:cubicBezTo>
                  <a:cubicBezTo>
                    <a:pt x="1264411" y="30834"/>
                    <a:pt x="1271078" y="29722"/>
                    <a:pt x="1277745" y="14721"/>
                  </a:cubicBezTo>
                  <a:cubicBezTo>
                    <a:pt x="1272745" y="12498"/>
                    <a:pt x="1271078" y="8054"/>
                    <a:pt x="1274967" y="5275"/>
                  </a:cubicBezTo>
                  <a:cubicBezTo>
                    <a:pt x="1277745" y="3053"/>
                    <a:pt x="1282745" y="4165"/>
                    <a:pt x="1287190" y="4165"/>
                  </a:cubicBezTo>
                  <a:cubicBezTo>
                    <a:pt x="1435537" y="4720"/>
                    <a:pt x="1583885" y="5275"/>
                    <a:pt x="1732232" y="5831"/>
                  </a:cubicBezTo>
                  <a:cubicBezTo>
                    <a:pt x="1758901" y="5831"/>
                    <a:pt x="1758901" y="6942"/>
                    <a:pt x="1745567" y="32501"/>
                  </a:cubicBezTo>
                  <a:cubicBezTo>
                    <a:pt x="1743344" y="44724"/>
                    <a:pt x="1750011" y="45279"/>
                    <a:pt x="1758345" y="41946"/>
                  </a:cubicBezTo>
                  <a:cubicBezTo>
                    <a:pt x="1767235" y="38612"/>
                    <a:pt x="1775013" y="33611"/>
                    <a:pt x="1780014" y="25833"/>
                  </a:cubicBezTo>
                  <a:cubicBezTo>
                    <a:pt x="1782236" y="15277"/>
                    <a:pt x="1784459" y="7498"/>
                    <a:pt x="1798904" y="7498"/>
                  </a:cubicBezTo>
                  <a:cubicBezTo>
                    <a:pt x="1957808" y="8609"/>
                    <a:pt x="2117267" y="6387"/>
                    <a:pt x="2276171" y="8609"/>
                  </a:cubicBezTo>
                  <a:cubicBezTo>
                    <a:pt x="2279505" y="8609"/>
                    <a:pt x="2275060" y="8609"/>
                    <a:pt x="2278394" y="9165"/>
                  </a:cubicBezTo>
                  <a:cubicBezTo>
                    <a:pt x="2342288" y="18054"/>
                    <a:pt x="2383959" y="56947"/>
                    <a:pt x="2415628" y="109174"/>
                  </a:cubicBezTo>
                  <a:cubicBezTo>
                    <a:pt x="2429518" y="129176"/>
                    <a:pt x="2436185" y="151401"/>
                    <a:pt x="2436185" y="175848"/>
                  </a:cubicBezTo>
                  <a:lnTo>
                    <a:pt x="2435961" y="608575"/>
                  </a:lnTo>
                  <a:lnTo>
                    <a:pt x="2349369" y="608575"/>
                  </a:lnTo>
                  <a:lnTo>
                    <a:pt x="2348400" y="229185"/>
                  </a:lnTo>
                  <a:cubicBezTo>
                    <a:pt x="2348400" y="208072"/>
                    <a:pt x="2348400" y="186960"/>
                    <a:pt x="2348400" y="165846"/>
                  </a:cubicBezTo>
                  <a:cubicBezTo>
                    <a:pt x="2324509" y="108618"/>
                    <a:pt x="2280616" y="84728"/>
                    <a:pt x="2219498" y="86394"/>
                  </a:cubicBezTo>
                  <a:cubicBezTo>
                    <a:pt x="2182829" y="87505"/>
                    <a:pt x="2145603" y="89728"/>
                    <a:pt x="2108934" y="84728"/>
                  </a:cubicBezTo>
                  <a:cubicBezTo>
                    <a:pt x="2080042" y="93617"/>
                    <a:pt x="2050038" y="86950"/>
                    <a:pt x="2020592" y="88061"/>
                  </a:cubicBezTo>
                  <a:cubicBezTo>
                    <a:pt x="1970587" y="90284"/>
                    <a:pt x="1920583" y="88061"/>
                    <a:pt x="1870578" y="89173"/>
                  </a:cubicBezTo>
                  <a:cubicBezTo>
                    <a:pt x="1860022" y="89173"/>
                    <a:pt x="1850576" y="86950"/>
                    <a:pt x="1841130" y="84728"/>
                  </a:cubicBezTo>
                  <a:cubicBezTo>
                    <a:pt x="1821684" y="88617"/>
                    <a:pt x="1802238" y="88061"/>
                    <a:pt x="1782791" y="85283"/>
                  </a:cubicBezTo>
                  <a:cubicBezTo>
                    <a:pt x="1753345" y="86394"/>
                    <a:pt x="1723898" y="91950"/>
                    <a:pt x="1694450" y="85283"/>
                  </a:cubicBezTo>
                  <a:cubicBezTo>
                    <a:pt x="1620555" y="85838"/>
                    <a:pt x="1546659" y="86394"/>
                    <a:pt x="1472764" y="86950"/>
                  </a:cubicBezTo>
                  <a:cubicBezTo>
                    <a:pt x="1468318" y="86950"/>
                    <a:pt x="1461652" y="88061"/>
                    <a:pt x="1461652" y="80838"/>
                  </a:cubicBezTo>
                  <a:cubicBezTo>
                    <a:pt x="1461652" y="75838"/>
                    <a:pt x="1466096" y="74171"/>
                    <a:pt x="1470541" y="76393"/>
                  </a:cubicBezTo>
                  <a:cubicBezTo>
                    <a:pt x="1483319" y="83061"/>
                    <a:pt x="1479986" y="71949"/>
                    <a:pt x="1480542" y="66948"/>
                  </a:cubicBezTo>
                  <a:cubicBezTo>
                    <a:pt x="1482764" y="55281"/>
                    <a:pt x="1480542" y="43613"/>
                    <a:pt x="1470541" y="37501"/>
                  </a:cubicBezTo>
                  <a:cubicBezTo>
                    <a:pt x="1461652" y="31389"/>
                    <a:pt x="1460540" y="49725"/>
                    <a:pt x="1451095" y="46946"/>
                  </a:cubicBezTo>
                  <a:cubicBezTo>
                    <a:pt x="1455539" y="71393"/>
                    <a:pt x="1433871" y="61948"/>
                    <a:pt x="1423870" y="66948"/>
                  </a:cubicBezTo>
                  <a:cubicBezTo>
                    <a:pt x="1415536" y="70837"/>
                    <a:pt x="1403313" y="68059"/>
                    <a:pt x="1398312" y="79171"/>
                  </a:cubicBezTo>
                  <a:cubicBezTo>
                    <a:pt x="1396645" y="91394"/>
                    <a:pt x="1386645" y="86950"/>
                    <a:pt x="1380532" y="86950"/>
                  </a:cubicBezTo>
                  <a:cubicBezTo>
                    <a:pt x="1167735" y="86950"/>
                    <a:pt x="954382" y="86394"/>
                    <a:pt x="741585" y="87505"/>
                  </a:cubicBezTo>
                  <a:cubicBezTo>
                    <a:pt x="728250" y="87505"/>
                    <a:pt x="724916" y="79171"/>
                    <a:pt x="718249" y="73060"/>
                  </a:cubicBezTo>
                  <a:cubicBezTo>
                    <a:pt x="703248" y="89728"/>
                    <a:pt x="682690" y="86394"/>
                    <a:pt x="663799" y="86950"/>
                  </a:cubicBezTo>
                  <a:cubicBezTo>
                    <a:pt x="656022" y="87505"/>
                    <a:pt x="660466" y="80282"/>
                    <a:pt x="659355" y="76393"/>
                  </a:cubicBezTo>
                  <a:cubicBezTo>
                    <a:pt x="655465" y="62503"/>
                    <a:pt x="649909" y="49725"/>
                    <a:pt x="631575" y="49169"/>
                  </a:cubicBezTo>
                  <a:cubicBezTo>
                    <a:pt x="612128" y="48613"/>
                    <a:pt x="611572" y="61392"/>
                    <a:pt x="609906" y="75838"/>
                  </a:cubicBezTo>
                  <a:cubicBezTo>
                    <a:pt x="608238" y="89728"/>
                    <a:pt x="585459" y="94173"/>
                    <a:pt x="573791" y="81949"/>
                  </a:cubicBezTo>
                  <a:cubicBezTo>
                    <a:pt x="558234" y="65281"/>
                    <a:pt x="551011" y="68059"/>
                    <a:pt x="549344" y="89728"/>
                  </a:cubicBezTo>
                  <a:lnTo>
                    <a:pt x="548234" y="89173"/>
                  </a:lnTo>
                  <a:cubicBezTo>
                    <a:pt x="548234" y="89173"/>
                    <a:pt x="547122" y="90284"/>
                    <a:pt x="547122" y="90284"/>
                  </a:cubicBezTo>
                  <a:cubicBezTo>
                    <a:pt x="500451" y="90284"/>
                    <a:pt x="453780" y="90284"/>
                    <a:pt x="404887" y="90284"/>
                  </a:cubicBezTo>
                  <a:cubicBezTo>
                    <a:pt x="408776" y="79727"/>
                    <a:pt x="424333" y="78061"/>
                    <a:pt x="416554" y="68059"/>
                  </a:cubicBezTo>
                  <a:cubicBezTo>
                    <a:pt x="412110" y="61948"/>
                    <a:pt x="399886" y="61948"/>
                    <a:pt x="394330" y="62503"/>
                  </a:cubicBezTo>
                  <a:cubicBezTo>
                    <a:pt x="386552" y="63059"/>
                    <a:pt x="378773" y="73060"/>
                    <a:pt x="382662" y="84728"/>
                  </a:cubicBezTo>
                  <a:cubicBezTo>
                    <a:pt x="369327" y="94729"/>
                    <a:pt x="352659" y="93617"/>
                    <a:pt x="341547" y="86394"/>
                  </a:cubicBezTo>
                  <a:cubicBezTo>
                    <a:pt x="333214" y="80838"/>
                    <a:pt x="337103" y="65281"/>
                    <a:pt x="341547" y="54169"/>
                  </a:cubicBezTo>
                  <a:cubicBezTo>
                    <a:pt x="343770" y="49169"/>
                    <a:pt x="340436" y="44724"/>
                    <a:pt x="338770" y="40279"/>
                  </a:cubicBezTo>
                  <a:cubicBezTo>
                    <a:pt x="339881" y="39723"/>
                    <a:pt x="341547" y="39723"/>
                    <a:pt x="342659" y="39168"/>
                  </a:cubicBezTo>
                  <a:cubicBezTo>
                    <a:pt x="341547" y="36390"/>
                    <a:pt x="340992" y="33611"/>
                    <a:pt x="340436" y="30834"/>
                  </a:cubicBezTo>
                  <a:cubicBezTo>
                    <a:pt x="337103" y="11943"/>
                    <a:pt x="345437" y="6942"/>
                    <a:pt x="364328" y="6942"/>
                  </a:cubicBezTo>
                  <a:cubicBezTo>
                    <a:pt x="468226" y="8054"/>
                    <a:pt x="572680" y="8054"/>
                    <a:pt x="676578" y="6942"/>
                  </a:cubicBezTo>
                  <a:cubicBezTo>
                    <a:pt x="693247" y="6942"/>
                    <a:pt x="704914" y="16388"/>
                    <a:pt x="719360" y="19722"/>
                  </a:cubicBezTo>
                  <a:cubicBezTo>
                    <a:pt x="727694" y="21388"/>
                    <a:pt x="727694" y="8609"/>
                    <a:pt x="736029" y="9721"/>
                  </a:cubicBezTo>
                  <a:cubicBezTo>
                    <a:pt x="741585" y="275"/>
                    <a:pt x="751030" y="3609"/>
                    <a:pt x="758808" y="3609"/>
                  </a:cubicBezTo>
                  <a:cubicBezTo>
                    <a:pt x="920490" y="3609"/>
                    <a:pt x="1081616" y="3609"/>
                    <a:pt x="1242742" y="4165"/>
                  </a:cubicBezTo>
                  <a:cubicBezTo>
                    <a:pt x="1245520" y="4165"/>
                    <a:pt x="1250937" y="2081"/>
                    <a:pt x="1254757" y="2428"/>
                  </a:cubicBezTo>
                  <a:close/>
                  <a:moveTo>
                    <a:pt x="25963" y="276"/>
                  </a:moveTo>
                  <a:cubicBezTo>
                    <a:pt x="34853" y="1248"/>
                    <a:pt x="44576" y="4443"/>
                    <a:pt x="52632" y="4165"/>
                  </a:cubicBezTo>
                  <a:cubicBezTo>
                    <a:pt x="105415" y="1943"/>
                    <a:pt x="158753" y="3054"/>
                    <a:pt x="212091" y="3054"/>
                  </a:cubicBezTo>
                  <a:cubicBezTo>
                    <a:pt x="217092" y="3054"/>
                    <a:pt x="221536" y="4165"/>
                    <a:pt x="225426" y="8610"/>
                  </a:cubicBezTo>
                  <a:cubicBezTo>
                    <a:pt x="232093" y="15833"/>
                    <a:pt x="239317" y="26390"/>
                    <a:pt x="243761" y="6388"/>
                  </a:cubicBezTo>
                  <a:cubicBezTo>
                    <a:pt x="243761" y="4720"/>
                    <a:pt x="249872" y="1943"/>
                    <a:pt x="252095" y="3054"/>
                  </a:cubicBezTo>
                  <a:cubicBezTo>
                    <a:pt x="262652" y="8610"/>
                    <a:pt x="274319" y="8055"/>
                    <a:pt x="285987" y="9721"/>
                  </a:cubicBezTo>
                  <a:cubicBezTo>
                    <a:pt x="306545" y="13055"/>
                    <a:pt x="304322" y="35279"/>
                    <a:pt x="312101" y="49170"/>
                  </a:cubicBezTo>
                  <a:cubicBezTo>
                    <a:pt x="296544" y="71394"/>
                    <a:pt x="325435" y="71950"/>
                    <a:pt x="329880" y="86395"/>
                  </a:cubicBezTo>
                  <a:cubicBezTo>
                    <a:pt x="318212" y="88062"/>
                    <a:pt x="307100" y="89174"/>
                    <a:pt x="295988" y="90285"/>
                  </a:cubicBezTo>
                  <a:cubicBezTo>
                    <a:pt x="253762" y="89729"/>
                    <a:pt x="211536" y="89729"/>
                    <a:pt x="169309" y="88618"/>
                  </a:cubicBezTo>
                  <a:cubicBezTo>
                    <a:pt x="145418" y="88062"/>
                    <a:pt x="121528" y="90841"/>
                    <a:pt x="97637" y="81950"/>
                  </a:cubicBezTo>
                  <a:cubicBezTo>
                    <a:pt x="74856" y="74172"/>
                    <a:pt x="52632" y="92507"/>
                    <a:pt x="28186" y="90285"/>
                  </a:cubicBezTo>
                  <a:cubicBezTo>
                    <a:pt x="7628" y="88618"/>
                    <a:pt x="-1262" y="84173"/>
                    <a:pt x="961" y="63060"/>
                  </a:cubicBezTo>
                  <a:cubicBezTo>
                    <a:pt x="2628" y="45280"/>
                    <a:pt x="-4040" y="24723"/>
                    <a:pt x="4294" y="9721"/>
                  </a:cubicBezTo>
                  <a:cubicBezTo>
                    <a:pt x="9017" y="554"/>
                    <a:pt x="17074" y="-697"/>
                    <a:pt x="25963" y="276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A4202D-208E-468A-8D3A-23EF25675240}"/>
                </a:ext>
              </a:extLst>
            </p:cNvPr>
            <p:cNvSpPr/>
            <p:nvPr/>
          </p:nvSpPr>
          <p:spPr>
            <a:xfrm>
              <a:off x="6216244" y="6453479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05C204-4E3F-4CF3-89CE-2D10854CB31C}"/>
                </a:ext>
              </a:extLst>
            </p:cNvPr>
            <p:cNvGrpSpPr/>
            <p:nvPr/>
          </p:nvGrpSpPr>
          <p:grpSpPr>
            <a:xfrm>
              <a:off x="2923579" y="533609"/>
              <a:ext cx="6387472" cy="90960"/>
              <a:chOff x="2923579" y="529887"/>
              <a:chExt cx="6387472" cy="9096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78DDEE5-519A-4E12-97C8-E361D32D260E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05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02E572A-1B71-49F2-AE4B-DBB9A8E1DC8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050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81F38B0-0555-4368-9084-B3EFD3449D67}"/>
                </a:ext>
              </a:extLst>
            </p:cNvPr>
            <p:cNvSpPr/>
            <p:nvPr/>
          </p:nvSpPr>
          <p:spPr>
            <a:xfrm>
              <a:off x="2927190" y="6329712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FAB5AA4-5C87-4AC9-A65E-AED92AFF16F0}"/>
                </a:ext>
              </a:extLst>
            </p:cNvPr>
            <p:cNvSpPr/>
            <p:nvPr/>
          </p:nvSpPr>
          <p:spPr>
            <a:xfrm rot="10800000">
              <a:off x="6050127" y="6341642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93B034-2C01-42CB-B891-7B60156CCA32}"/>
                </a:ext>
              </a:extLst>
            </p:cNvPr>
            <p:cNvSpPr/>
            <p:nvPr/>
          </p:nvSpPr>
          <p:spPr>
            <a:xfrm>
              <a:off x="2923579" y="417483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3027BC-B56D-4021-A501-9A904F5327DB}"/>
                </a:ext>
              </a:extLst>
            </p:cNvPr>
            <p:cNvSpPr/>
            <p:nvPr/>
          </p:nvSpPr>
          <p:spPr>
            <a:xfrm>
              <a:off x="6223195" y="417483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870CF9-C1A3-43D0-9D9B-9B2BC328EB26}"/>
                </a:ext>
              </a:extLst>
            </p:cNvPr>
            <p:cNvGrpSpPr/>
            <p:nvPr/>
          </p:nvGrpSpPr>
          <p:grpSpPr>
            <a:xfrm rot="5400000">
              <a:off x="-2037637" y="3578070"/>
              <a:ext cx="4937760" cy="90960"/>
              <a:chOff x="2923579" y="529887"/>
              <a:chExt cx="6387472" cy="9096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3D57F73-73EE-49FE-A41D-3A07CEF54445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05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F1CCBE3-A7F5-430E-AA82-B48D05F08B4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05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2D7C65-55AA-4669-A90A-5D7EAFC457F0}"/>
                </a:ext>
              </a:extLst>
            </p:cNvPr>
            <p:cNvGrpSpPr/>
            <p:nvPr/>
          </p:nvGrpSpPr>
          <p:grpSpPr>
            <a:xfrm rot="16200000">
              <a:off x="-1915726" y="3578070"/>
              <a:ext cx="4937760" cy="90960"/>
              <a:chOff x="2923579" y="529887"/>
              <a:chExt cx="6387472" cy="9096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87B540B-3544-4CAC-BAD5-1885B27897F2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05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BD79187-8E78-4684-B560-A02363FAE95A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05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D10865-DA1E-41A9-A031-3C18B10AB9A6}"/>
                </a:ext>
              </a:extLst>
            </p:cNvPr>
            <p:cNvGrpSpPr/>
            <p:nvPr/>
          </p:nvGrpSpPr>
          <p:grpSpPr>
            <a:xfrm rot="5400000">
              <a:off x="9354837" y="3479161"/>
              <a:ext cx="4937760" cy="90960"/>
              <a:chOff x="2923579" y="529887"/>
              <a:chExt cx="6387472" cy="9096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C54E5B7-2518-497A-B02F-CE7A59B0BB91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05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DB9C28C-BEDB-45BB-8645-5FB190CC2FB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05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CD239F4-93B9-4334-8AE3-924E7C334DA8}"/>
                </a:ext>
              </a:extLst>
            </p:cNvPr>
            <p:cNvGrpSpPr/>
            <p:nvPr/>
          </p:nvGrpSpPr>
          <p:grpSpPr>
            <a:xfrm rot="16200000">
              <a:off x="9232845" y="3479161"/>
              <a:ext cx="4937760" cy="90960"/>
              <a:chOff x="2923579" y="529887"/>
              <a:chExt cx="6387472" cy="90960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D82C4A9-75B2-4DF4-B8BC-8FC4EDC985B3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05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DB8CB62-05C2-405A-9CB3-A3BBEC6D483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050"/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5ED8F84-D030-4918-95F8-54A1655E933A}"/>
              </a:ext>
            </a:extLst>
          </p:cNvPr>
          <p:cNvSpPr/>
          <p:nvPr userDrawn="1"/>
        </p:nvSpPr>
        <p:spPr>
          <a:xfrm>
            <a:off x="3428875" y="4531481"/>
            <a:ext cx="2423522" cy="482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779178-7BD9-4011-B2BC-FEF421E7788F}"/>
              </a:ext>
            </a:extLst>
          </p:cNvPr>
          <p:cNvSpPr/>
          <p:nvPr userDrawn="1"/>
        </p:nvSpPr>
        <p:spPr>
          <a:xfrm>
            <a:off x="3550896" y="4617391"/>
            <a:ext cx="2218883" cy="316028"/>
          </a:xfrm>
          <a:custGeom>
            <a:avLst/>
            <a:gdLst>
              <a:gd name="connsiteX0" fmla="*/ 95530 w 1806696"/>
              <a:gd name="connsiteY0" fmla="*/ 240641 h 257321"/>
              <a:gd name="connsiteX1" fmla="*/ 87507 w 1806696"/>
              <a:gd name="connsiteY1" fmla="*/ 240895 h 257321"/>
              <a:gd name="connsiteX2" fmla="*/ 73922 w 1806696"/>
              <a:gd name="connsiteY2" fmla="*/ 246829 h 257321"/>
              <a:gd name="connsiteX3" fmla="*/ 97501 w 1806696"/>
              <a:gd name="connsiteY3" fmla="*/ 250264 h 257321"/>
              <a:gd name="connsiteX4" fmla="*/ 100624 w 1806696"/>
              <a:gd name="connsiteY4" fmla="*/ 247766 h 257321"/>
              <a:gd name="connsiteX5" fmla="*/ 95530 w 1806696"/>
              <a:gd name="connsiteY5" fmla="*/ 240641 h 257321"/>
              <a:gd name="connsiteX6" fmla="*/ 136696 w 1806696"/>
              <a:gd name="connsiteY6" fmla="*/ 230120 h 257321"/>
              <a:gd name="connsiteX7" fmla="*/ 135291 w 1806696"/>
              <a:gd name="connsiteY7" fmla="*/ 234180 h 257321"/>
              <a:gd name="connsiteX8" fmla="*/ 132324 w 1806696"/>
              <a:gd name="connsiteY8" fmla="*/ 244955 h 257321"/>
              <a:gd name="connsiteX9" fmla="*/ 136228 w 1806696"/>
              <a:gd name="connsiteY9" fmla="*/ 251358 h 257321"/>
              <a:gd name="connsiteX10" fmla="*/ 141849 w 1806696"/>
              <a:gd name="connsiteY10" fmla="*/ 250576 h 257321"/>
              <a:gd name="connsiteX11" fmla="*/ 152312 w 1806696"/>
              <a:gd name="connsiteY11" fmla="*/ 249328 h 257321"/>
              <a:gd name="connsiteX12" fmla="*/ 152156 w 1806696"/>
              <a:gd name="connsiteY12" fmla="*/ 239021 h 257321"/>
              <a:gd name="connsiteX13" fmla="*/ 150282 w 1806696"/>
              <a:gd name="connsiteY13" fmla="*/ 234336 h 257321"/>
              <a:gd name="connsiteX14" fmla="*/ 146846 w 1806696"/>
              <a:gd name="connsiteY14" fmla="*/ 238240 h 257321"/>
              <a:gd name="connsiteX15" fmla="*/ 145910 w 1806696"/>
              <a:gd name="connsiteY15" fmla="*/ 242300 h 257321"/>
              <a:gd name="connsiteX16" fmla="*/ 141538 w 1806696"/>
              <a:gd name="connsiteY16" fmla="*/ 243862 h 257321"/>
              <a:gd name="connsiteX17" fmla="*/ 141225 w 1806696"/>
              <a:gd name="connsiteY17" fmla="*/ 239958 h 257321"/>
              <a:gd name="connsiteX18" fmla="*/ 143098 w 1806696"/>
              <a:gd name="connsiteY18" fmla="*/ 237772 h 257321"/>
              <a:gd name="connsiteX19" fmla="*/ 142318 w 1806696"/>
              <a:gd name="connsiteY19" fmla="*/ 232619 h 257321"/>
              <a:gd name="connsiteX20" fmla="*/ 136696 w 1806696"/>
              <a:gd name="connsiteY20" fmla="*/ 230120 h 257321"/>
              <a:gd name="connsiteX21" fmla="*/ 224671 w 1806696"/>
              <a:gd name="connsiteY21" fmla="*/ 199162 h 257321"/>
              <a:gd name="connsiteX22" fmla="*/ 218991 w 1806696"/>
              <a:gd name="connsiteY22" fmla="*/ 200294 h 257321"/>
              <a:gd name="connsiteX23" fmla="*/ 218991 w 1806696"/>
              <a:gd name="connsiteY23" fmla="*/ 211381 h 257321"/>
              <a:gd name="connsiteX24" fmla="*/ 227892 w 1806696"/>
              <a:gd name="connsiteY24" fmla="*/ 211069 h 257321"/>
              <a:gd name="connsiteX25" fmla="*/ 229297 w 1806696"/>
              <a:gd name="connsiteY25" fmla="*/ 200607 h 257321"/>
              <a:gd name="connsiteX26" fmla="*/ 224671 w 1806696"/>
              <a:gd name="connsiteY26" fmla="*/ 199162 h 257321"/>
              <a:gd name="connsiteX27" fmla="*/ 321395 w 1806696"/>
              <a:gd name="connsiteY27" fmla="*/ 212186 h 257321"/>
              <a:gd name="connsiteX28" fmla="*/ 308912 w 1806696"/>
              <a:gd name="connsiteY28" fmla="*/ 212002 h 257321"/>
              <a:gd name="connsiteX29" fmla="*/ 302120 w 1806696"/>
              <a:gd name="connsiteY29" fmla="*/ 212002 h 257321"/>
              <a:gd name="connsiteX30" fmla="*/ 300835 w 1806696"/>
              <a:gd name="connsiteY30" fmla="*/ 219712 h 257321"/>
              <a:gd name="connsiteX31" fmla="*/ 312584 w 1806696"/>
              <a:gd name="connsiteY31" fmla="*/ 229258 h 257321"/>
              <a:gd name="connsiteX32" fmla="*/ 329839 w 1806696"/>
              <a:gd name="connsiteY32" fmla="*/ 226137 h 257321"/>
              <a:gd name="connsiteX33" fmla="*/ 332960 w 1806696"/>
              <a:gd name="connsiteY33" fmla="*/ 215306 h 257321"/>
              <a:gd name="connsiteX34" fmla="*/ 321395 w 1806696"/>
              <a:gd name="connsiteY34" fmla="*/ 212186 h 257321"/>
              <a:gd name="connsiteX35" fmla="*/ 72672 w 1806696"/>
              <a:gd name="connsiteY35" fmla="*/ 171874 h 257321"/>
              <a:gd name="connsiteX36" fmla="*/ 67363 w 1806696"/>
              <a:gd name="connsiteY36" fmla="*/ 177339 h 257321"/>
              <a:gd name="connsiteX37" fmla="*/ 74858 w 1806696"/>
              <a:gd name="connsiteY37" fmla="*/ 183273 h 257321"/>
              <a:gd name="connsiteX38" fmla="*/ 80636 w 1806696"/>
              <a:gd name="connsiteY38" fmla="*/ 179525 h 257321"/>
              <a:gd name="connsiteX39" fmla="*/ 72672 w 1806696"/>
              <a:gd name="connsiteY39" fmla="*/ 171874 h 257321"/>
              <a:gd name="connsiteX40" fmla="*/ 225861 w 1806696"/>
              <a:gd name="connsiteY40" fmla="*/ 186552 h 257321"/>
              <a:gd name="connsiteX41" fmla="*/ 208059 w 1806696"/>
              <a:gd name="connsiteY41" fmla="*/ 184366 h 257321"/>
              <a:gd name="connsiteX42" fmla="*/ 206343 w 1806696"/>
              <a:gd name="connsiteY42" fmla="*/ 188895 h 257321"/>
              <a:gd name="connsiteX43" fmla="*/ 219303 w 1806696"/>
              <a:gd name="connsiteY43" fmla="*/ 197483 h 257321"/>
              <a:gd name="connsiteX44" fmla="*/ 233358 w 1806696"/>
              <a:gd name="connsiteY44" fmla="*/ 194985 h 257321"/>
              <a:gd name="connsiteX45" fmla="*/ 225861 w 1806696"/>
              <a:gd name="connsiteY45" fmla="*/ 186552 h 257321"/>
              <a:gd name="connsiteX46" fmla="*/ 442853 w 1806696"/>
              <a:gd name="connsiteY46" fmla="*/ 212209 h 257321"/>
              <a:gd name="connsiteX47" fmla="*/ 433192 w 1806696"/>
              <a:gd name="connsiteY47" fmla="*/ 219345 h 257321"/>
              <a:gd name="connsiteX48" fmla="*/ 452101 w 1806696"/>
              <a:gd name="connsiteY48" fmla="*/ 218427 h 257321"/>
              <a:gd name="connsiteX49" fmla="*/ 442853 w 1806696"/>
              <a:gd name="connsiteY49" fmla="*/ 212209 h 257321"/>
              <a:gd name="connsiteX50" fmla="*/ 385096 w 1806696"/>
              <a:gd name="connsiteY50" fmla="*/ 177490 h 257321"/>
              <a:gd name="connsiteX51" fmla="*/ 378671 w 1806696"/>
              <a:gd name="connsiteY51" fmla="*/ 187587 h 257321"/>
              <a:gd name="connsiteX52" fmla="*/ 381424 w 1806696"/>
              <a:gd name="connsiteY52" fmla="*/ 186852 h 257321"/>
              <a:gd name="connsiteX53" fmla="*/ 385096 w 1806696"/>
              <a:gd name="connsiteY53" fmla="*/ 177490 h 257321"/>
              <a:gd name="connsiteX54" fmla="*/ 428787 w 1806696"/>
              <a:gd name="connsiteY54" fmla="*/ 176870 h 257321"/>
              <a:gd name="connsiteX55" fmla="*/ 423278 w 1806696"/>
              <a:gd name="connsiteY55" fmla="*/ 188504 h 257321"/>
              <a:gd name="connsiteX56" fmla="*/ 431357 w 1806696"/>
              <a:gd name="connsiteY56" fmla="*/ 197867 h 257321"/>
              <a:gd name="connsiteX57" fmla="*/ 446043 w 1806696"/>
              <a:gd name="connsiteY57" fmla="*/ 192543 h 257321"/>
              <a:gd name="connsiteX58" fmla="*/ 452284 w 1806696"/>
              <a:gd name="connsiteY58" fmla="*/ 186485 h 257321"/>
              <a:gd name="connsiteX59" fmla="*/ 444206 w 1806696"/>
              <a:gd name="connsiteY59" fmla="*/ 179142 h 257321"/>
              <a:gd name="connsiteX60" fmla="*/ 428787 w 1806696"/>
              <a:gd name="connsiteY60" fmla="*/ 176870 h 257321"/>
              <a:gd name="connsiteX61" fmla="*/ 646390 w 1806696"/>
              <a:gd name="connsiteY61" fmla="*/ 198420 h 257321"/>
              <a:gd name="connsiteX62" fmla="*/ 643326 w 1806696"/>
              <a:gd name="connsiteY62" fmla="*/ 204081 h 257321"/>
              <a:gd name="connsiteX63" fmla="*/ 639735 w 1806696"/>
              <a:gd name="connsiteY63" fmla="*/ 209234 h 257321"/>
              <a:gd name="connsiteX64" fmla="*/ 640827 w 1806696"/>
              <a:gd name="connsiteY64" fmla="*/ 222820 h 257321"/>
              <a:gd name="connsiteX65" fmla="*/ 644106 w 1806696"/>
              <a:gd name="connsiteY65" fmla="*/ 229690 h 257321"/>
              <a:gd name="connsiteX66" fmla="*/ 650822 w 1806696"/>
              <a:gd name="connsiteY66" fmla="*/ 233751 h 257321"/>
              <a:gd name="connsiteX67" fmla="*/ 654569 w 1806696"/>
              <a:gd name="connsiteY67" fmla="*/ 219384 h 257321"/>
              <a:gd name="connsiteX68" fmla="*/ 650821 w 1806696"/>
              <a:gd name="connsiteY68" fmla="*/ 215012 h 257321"/>
              <a:gd name="connsiteX69" fmla="*/ 659722 w 1806696"/>
              <a:gd name="connsiteY69" fmla="*/ 205955 h 257321"/>
              <a:gd name="connsiteX70" fmla="*/ 652852 w 1806696"/>
              <a:gd name="connsiteY70" fmla="*/ 199552 h 257321"/>
              <a:gd name="connsiteX71" fmla="*/ 646390 w 1806696"/>
              <a:gd name="connsiteY71" fmla="*/ 198420 h 257321"/>
              <a:gd name="connsiteX72" fmla="*/ 283165 w 1806696"/>
              <a:gd name="connsiteY72" fmla="*/ 143092 h 257321"/>
              <a:gd name="connsiteX73" fmla="*/ 280458 w 1806696"/>
              <a:gd name="connsiteY73" fmla="*/ 144813 h 257321"/>
              <a:gd name="connsiteX74" fmla="*/ 279907 w 1806696"/>
              <a:gd name="connsiteY74" fmla="*/ 153992 h 257321"/>
              <a:gd name="connsiteX75" fmla="*/ 284496 w 1806696"/>
              <a:gd name="connsiteY75" fmla="*/ 149403 h 257321"/>
              <a:gd name="connsiteX76" fmla="*/ 285598 w 1806696"/>
              <a:gd name="connsiteY76" fmla="*/ 148301 h 257321"/>
              <a:gd name="connsiteX77" fmla="*/ 285598 w 1806696"/>
              <a:gd name="connsiteY77" fmla="*/ 145364 h 257321"/>
              <a:gd name="connsiteX78" fmla="*/ 283165 w 1806696"/>
              <a:gd name="connsiteY78" fmla="*/ 143092 h 257321"/>
              <a:gd name="connsiteX79" fmla="*/ 723434 w 1806696"/>
              <a:gd name="connsiteY79" fmla="*/ 205642 h 257321"/>
              <a:gd name="connsiteX80" fmla="*/ 720780 w 1806696"/>
              <a:gd name="connsiteY80" fmla="*/ 212357 h 257321"/>
              <a:gd name="connsiteX81" fmla="*/ 723903 w 1806696"/>
              <a:gd name="connsiteY81" fmla="*/ 212826 h 257321"/>
              <a:gd name="connsiteX82" fmla="*/ 723434 w 1806696"/>
              <a:gd name="connsiteY82" fmla="*/ 205642 h 257321"/>
              <a:gd name="connsiteX83" fmla="*/ 613187 w 1806696"/>
              <a:gd name="connsiteY83" fmla="*/ 188309 h 257321"/>
              <a:gd name="connsiteX84" fmla="*/ 612095 w 1806696"/>
              <a:gd name="connsiteY84" fmla="*/ 188934 h 257321"/>
              <a:gd name="connsiteX85" fmla="*/ 613500 w 1806696"/>
              <a:gd name="connsiteY85" fmla="*/ 195492 h 257321"/>
              <a:gd name="connsiteX86" fmla="*/ 617091 w 1806696"/>
              <a:gd name="connsiteY86" fmla="*/ 197678 h 257321"/>
              <a:gd name="connsiteX87" fmla="*/ 617092 w 1806696"/>
              <a:gd name="connsiteY87" fmla="*/ 193774 h 257321"/>
              <a:gd name="connsiteX88" fmla="*/ 613187 w 1806696"/>
              <a:gd name="connsiteY88" fmla="*/ 188309 h 257321"/>
              <a:gd name="connsiteX89" fmla="*/ 889336 w 1806696"/>
              <a:gd name="connsiteY89" fmla="*/ 203961 h 257321"/>
              <a:gd name="connsiteX90" fmla="*/ 881603 w 1806696"/>
              <a:gd name="connsiteY90" fmla="*/ 203574 h 257321"/>
              <a:gd name="connsiteX91" fmla="*/ 880830 w 1806696"/>
              <a:gd name="connsiteY91" fmla="*/ 211695 h 257321"/>
              <a:gd name="connsiteX92" fmla="*/ 890303 w 1806696"/>
              <a:gd name="connsiteY92" fmla="*/ 223487 h 257321"/>
              <a:gd name="connsiteX93" fmla="*/ 899004 w 1806696"/>
              <a:gd name="connsiteY93" fmla="*/ 226775 h 257321"/>
              <a:gd name="connsiteX94" fmla="*/ 911183 w 1806696"/>
              <a:gd name="connsiteY94" fmla="*/ 220394 h 257321"/>
              <a:gd name="connsiteX95" fmla="*/ 901516 w 1806696"/>
              <a:gd name="connsiteY95" fmla="*/ 207441 h 257321"/>
              <a:gd name="connsiteX96" fmla="*/ 889336 w 1806696"/>
              <a:gd name="connsiteY96" fmla="*/ 203961 h 257321"/>
              <a:gd name="connsiteX97" fmla="*/ 710629 w 1806696"/>
              <a:gd name="connsiteY97" fmla="*/ 175192 h 257321"/>
              <a:gd name="connsiteX98" fmla="*/ 704695 w 1806696"/>
              <a:gd name="connsiteY98" fmla="*/ 182844 h 257321"/>
              <a:gd name="connsiteX99" fmla="*/ 699542 w 1806696"/>
              <a:gd name="connsiteY99" fmla="*/ 191432 h 257321"/>
              <a:gd name="connsiteX100" fmla="*/ 696106 w 1806696"/>
              <a:gd name="connsiteY100" fmla="*/ 196741 h 257321"/>
              <a:gd name="connsiteX101" fmla="*/ 703134 w 1806696"/>
              <a:gd name="connsiteY101" fmla="*/ 208141 h 257321"/>
              <a:gd name="connsiteX102" fmla="*/ 708287 w 1806696"/>
              <a:gd name="connsiteY102" fmla="*/ 212201 h 257321"/>
              <a:gd name="connsiteX103" fmla="*/ 712035 w 1806696"/>
              <a:gd name="connsiteY103" fmla="*/ 204549 h 257321"/>
              <a:gd name="connsiteX104" fmla="*/ 719061 w 1806696"/>
              <a:gd name="connsiteY104" fmla="*/ 196429 h 257321"/>
              <a:gd name="connsiteX105" fmla="*/ 724527 w 1806696"/>
              <a:gd name="connsiteY105" fmla="*/ 193774 h 257321"/>
              <a:gd name="connsiteX106" fmla="*/ 727806 w 1806696"/>
              <a:gd name="connsiteY106" fmla="*/ 184249 h 257321"/>
              <a:gd name="connsiteX107" fmla="*/ 722810 w 1806696"/>
              <a:gd name="connsiteY107" fmla="*/ 190964 h 257321"/>
              <a:gd name="connsiteX108" fmla="*/ 719530 w 1806696"/>
              <a:gd name="connsiteY108" fmla="*/ 182063 h 257321"/>
              <a:gd name="connsiteX109" fmla="*/ 710629 w 1806696"/>
              <a:gd name="connsiteY109" fmla="*/ 175192 h 257321"/>
              <a:gd name="connsiteX110" fmla="*/ 742485 w 1806696"/>
              <a:gd name="connsiteY110" fmla="*/ 173162 h 257321"/>
              <a:gd name="connsiteX111" fmla="*/ 739362 w 1806696"/>
              <a:gd name="connsiteY111" fmla="*/ 172850 h 257321"/>
              <a:gd name="connsiteX112" fmla="*/ 732804 w 1806696"/>
              <a:gd name="connsiteY112" fmla="*/ 179096 h 257321"/>
              <a:gd name="connsiteX113" fmla="*/ 734052 w 1806696"/>
              <a:gd name="connsiteY113" fmla="*/ 180969 h 257321"/>
              <a:gd name="connsiteX114" fmla="*/ 738894 w 1806696"/>
              <a:gd name="connsiteY114" fmla="*/ 184093 h 257321"/>
              <a:gd name="connsiteX115" fmla="*/ 751854 w 1806696"/>
              <a:gd name="connsiteY115" fmla="*/ 188153 h 257321"/>
              <a:gd name="connsiteX116" fmla="*/ 758257 w 1806696"/>
              <a:gd name="connsiteY116" fmla="*/ 185342 h 257321"/>
              <a:gd name="connsiteX117" fmla="*/ 762317 w 1806696"/>
              <a:gd name="connsiteY117" fmla="*/ 183156 h 257321"/>
              <a:gd name="connsiteX118" fmla="*/ 759975 w 1806696"/>
              <a:gd name="connsiteY118" fmla="*/ 179252 h 257321"/>
              <a:gd name="connsiteX119" fmla="*/ 742485 w 1806696"/>
              <a:gd name="connsiteY119" fmla="*/ 173162 h 257321"/>
              <a:gd name="connsiteX120" fmla="*/ 84384 w 1806696"/>
              <a:gd name="connsiteY120" fmla="*/ 69279 h 257321"/>
              <a:gd name="connsiteX121" fmla="*/ 81261 w 1806696"/>
              <a:gd name="connsiteY121" fmla="*/ 70372 h 257321"/>
              <a:gd name="connsiteX122" fmla="*/ 69236 w 1806696"/>
              <a:gd name="connsiteY122" fmla="*/ 81928 h 257321"/>
              <a:gd name="connsiteX123" fmla="*/ 63928 w 1806696"/>
              <a:gd name="connsiteY123" fmla="*/ 89892 h 257321"/>
              <a:gd name="connsiteX124" fmla="*/ 73921 w 1806696"/>
              <a:gd name="connsiteY124" fmla="*/ 95826 h 257321"/>
              <a:gd name="connsiteX125" fmla="*/ 80792 w 1806696"/>
              <a:gd name="connsiteY125" fmla="*/ 90985 h 257321"/>
              <a:gd name="connsiteX126" fmla="*/ 93441 w 1806696"/>
              <a:gd name="connsiteY126" fmla="*/ 84114 h 257321"/>
              <a:gd name="connsiteX127" fmla="*/ 99531 w 1806696"/>
              <a:gd name="connsiteY127" fmla="*/ 79273 h 257321"/>
              <a:gd name="connsiteX128" fmla="*/ 92660 w 1806696"/>
              <a:gd name="connsiteY128" fmla="*/ 71934 h 257321"/>
              <a:gd name="connsiteX129" fmla="*/ 92036 w 1806696"/>
              <a:gd name="connsiteY129" fmla="*/ 73183 h 257321"/>
              <a:gd name="connsiteX130" fmla="*/ 88131 w 1806696"/>
              <a:gd name="connsiteY130" fmla="*/ 78336 h 257321"/>
              <a:gd name="connsiteX131" fmla="*/ 85946 w 1806696"/>
              <a:gd name="connsiteY131" fmla="*/ 72558 h 257321"/>
              <a:gd name="connsiteX132" fmla="*/ 84384 w 1806696"/>
              <a:gd name="connsiteY132" fmla="*/ 69279 h 257321"/>
              <a:gd name="connsiteX133" fmla="*/ 997660 w 1806696"/>
              <a:gd name="connsiteY133" fmla="*/ 194420 h 257321"/>
              <a:gd name="connsiteX134" fmla="*/ 989815 w 1806696"/>
              <a:gd name="connsiteY134" fmla="*/ 213662 h 257321"/>
              <a:gd name="connsiteX135" fmla="*/ 994858 w 1806696"/>
              <a:gd name="connsiteY135" fmla="*/ 231410 h 257321"/>
              <a:gd name="connsiteX136" fmla="*/ 997660 w 1806696"/>
              <a:gd name="connsiteY136" fmla="*/ 232904 h 257321"/>
              <a:gd name="connsiteX137" fmla="*/ 1009430 w 1806696"/>
              <a:gd name="connsiteY137" fmla="*/ 222629 h 257321"/>
              <a:gd name="connsiteX138" fmla="*/ 1018771 w 1806696"/>
              <a:gd name="connsiteY138" fmla="*/ 216838 h 257321"/>
              <a:gd name="connsiteX139" fmla="*/ 1008309 w 1806696"/>
              <a:gd name="connsiteY139" fmla="*/ 212168 h 257321"/>
              <a:gd name="connsiteX140" fmla="*/ 1015782 w 1806696"/>
              <a:gd name="connsiteY140" fmla="*/ 199464 h 257321"/>
              <a:gd name="connsiteX141" fmla="*/ 997660 w 1806696"/>
              <a:gd name="connsiteY141" fmla="*/ 194420 h 257321"/>
              <a:gd name="connsiteX142" fmla="*/ 215087 w 1806696"/>
              <a:gd name="connsiteY142" fmla="*/ 81928 h 257321"/>
              <a:gd name="connsiteX143" fmla="*/ 209934 w 1806696"/>
              <a:gd name="connsiteY143" fmla="*/ 92390 h 257321"/>
              <a:gd name="connsiteX144" fmla="*/ 215868 w 1806696"/>
              <a:gd name="connsiteY144" fmla="*/ 96919 h 257321"/>
              <a:gd name="connsiteX145" fmla="*/ 221958 w 1806696"/>
              <a:gd name="connsiteY145" fmla="*/ 88955 h 257321"/>
              <a:gd name="connsiteX146" fmla="*/ 215087 w 1806696"/>
              <a:gd name="connsiteY146" fmla="*/ 81928 h 257321"/>
              <a:gd name="connsiteX147" fmla="*/ 633644 w 1806696"/>
              <a:gd name="connsiteY147" fmla="*/ 133966 h 257321"/>
              <a:gd name="connsiteX148" fmla="*/ 633020 w 1806696"/>
              <a:gd name="connsiteY148" fmla="*/ 133966 h 257321"/>
              <a:gd name="connsiteX149" fmla="*/ 624431 w 1806696"/>
              <a:gd name="connsiteY149" fmla="*/ 149114 h 257321"/>
              <a:gd name="connsiteX150" fmla="*/ 629428 w 1806696"/>
              <a:gd name="connsiteY150" fmla="*/ 151300 h 257321"/>
              <a:gd name="connsiteX151" fmla="*/ 632239 w 1806696"/>
              <a:gd name="connsiteY151" fmla="*/ 154267 h 257321"/>
              <a:gd name="connsiteX152" fmla="*/ 637548 w 1806696"/>
              <a:gd name="connsiteY152" fmla="*/ 156453 h 257321"/>
              <a:gd name="connsiteX153" fmla="*/ 638641 w 1806696"/>
              <a:gd name="connsiteY153" fmla="*/ 150207 h 257321"/>
              <a:gd name="connsiteX154" fmla="*/ 638017 w 1806696"/>
              <a:gd name="connsiteY154" fmla="*/ 143492 h 257321"/>
              <a:gd name="connsiteX155" fmla="*/ 633644 w 1806696"/>
              <a:gd name="connsiteY155" fmla="*/ 133966 h 257321"/>
              <a:gd name="connsiteX156" fmla="*/ 437966 w 1806696"/>
              <a:gd name="connsiteY156" fmla="*/ 102407 h 257321"/>
              <a:gd name="connsiteX157" fmla="*/ 431173 w 1806696"/>
              <a:gd name="connsiteY157" fmla="*/ 109383 h 257321"/>
              <a:gd name="connsiteX158" fmla="*/ 437047 w 1806696"/>
              <a:gd name="connsiteY158" fmla="*/ 114523 h 257321"/>
              <a:gd name="connsiteX159" fmla="*/ 443472 w 1806696"/>
              <a:gd name="connsiteY159" fmla="*/ 119296 h 257321"/>
              <a:gd name="connsiteX160" fmla="*/ 443106 w 1806696"/>
              <a:gd name="connsiteY160" fmla="*/ 110852 h 257321"/>
              <a:gd name="connsiteX161" fmla="*/ 437966 w 1806696"/>
              <a:gd name="connsiteY161" fmla="*/ 102407 h 257321"/>
              <a:gd name="connsiteX162" fmla="*/ 451182 w 1806696"/>
              <a:gd name="connsiteY162" fmla="*/ 103692 h 257321"/>
              <a:gd name="connsiteX163" fmla="*/ 448796 w 1806696"/>
              <a:gd name="connsiteY163" fmla="*/ 107547 h 257321"/>
              <a:gd name="connsiteX164" fmla="*/ 453018 w 1806696"/>
              <a:gd name="connsiteY164" fmla="*/ 111402 h 257321"/>
              <a:gd name="connsiteX165" fmla="*/ 454854 w 1806696"/>
              <a:gd name="connsiteY165" fmla="*/ 107547 h 257321"/>
              <a:gd name="connsiteX166" fmla="*/ 451182 w 1806696"/>
              <a:gd name="connsiteY166" fmla="*/ 103692 h 257321"/>
              <a:gd name="connsiteX167" fmla="*/ 756696 w 1806696"/>
              <a:gd name="connsiteY167" fmla="*/ 146303 h 257321"/>
              <a:gd name="connsiteX168" fmla="*/ 755290 w 1806696"/>
              <a:gd name="connsiteY168" fmla="*/ 158795 h 257321"/>
              <a:gd name="connsiteX169" fmla="*/ 762161 w 1806696"/>
              <a:gd name="connsiteY169" fmla="*/ 160045 h 257321"/>
              <a:gd name="connsiteX170" fmla="*/ 756696 w 1806696"/>
              <a:gd name="connsiteY170" fmla="*/ 146303 h 257321"/>
              <a:gd name="connsiteX171" fmla="*/ 768759 w 1806696"/>
              <a:gd name="connsiteY171" fmla="*/ 142672 h 257321"/>
              <a:gd name="connsiteX172" fmla="*/ 763098 w 1806696"/>
              <a:gd name="connsiteY172" fmla="*/ 145210 h 257321"/>
              <a:gd name="connsiteX173" fmla="*/ 763879 w 1806696"/>
              <a:gd name="connsiteY173" fmla="*/ 153798 h 257321"/>
              <a:gd name="connsiteX174" fmla="*/ 768719 w 1806696"/>
              <a:gd name="connsiteY174" fmla="*/ 157078 h 257321"/>
              <a:gd name="connsiteX175" fmla="*/ 778245 w 1806696"/>
              <a:gd name="connsiteY175" fmla="*/ 165042 h 257321"/>
              <a:gd name="connsiteX176" fmla="*/ 784491 w 1806696"/>
              <a:gd name="connsiteY176" fmla="*/ 167540 h 257321"/>
              <a:gd name="connsiteX177" fmla="*/ 791050 w 1806696"/>
              <a:gd name="connsiteY177" fmla="*/ 152393 h 257321"/>
              <a:gd name="connsiteX178" fmla="*/ 774653 w 1806696"/>
              <a:gd name="connsiteY178" fmla="*/ 146459 h 257321"/>
              <a:gd name="connsiteX179" fmla="*/ 768759 w 1806696"/>
              <a:gd name="connsiteY179" fmla="*/ 142672 h 257321"/>
              <a:gd name="connsiteX180" fmla="*/ 82509 w 1806696"/>
              <a:gd name="connsiteY180" fmla="*/ 44138 h 257321"/>
              <a:gd name="connsiteX181" fmla="*/ 76420 w 1806696"/>
              <a:gd name="connsiteY181" fmla="*/ 51789 h 257321"/>
              <a:gd name="connsiteX182" fmla="*/ 81573 w 1806696"/>
              <a:gd name="connsiteY182" fmla="*/ 57099 h 257321"/>
              <a:gd name="connsiteX183" fmla="*/ 85477 w 1806696"/>
              <a:gd name="connsiteY183" fmla="*/ 46636 h 257321"/>
              <a:gd name="connsiteX184" fmla="*/ 82509 w 1806696"/>
              <a:gd name="connsiteY184" fmla="*/ 44138 h 257321"/>
              <a:gd name="connsiteX185" fmla="*/ 37381 w 1806696"/>
              <a:gd name="connsiteY185" fmla="*/ 31020 h 257321"/>
              <a:gd name="connsiteX186" fmla="*/ 29729 w 1806696"/>
              <a:gd name="connsiteY186" fmla="*/ 38048 h 257321"/>
              <a:gd name="connsiteX187" fmla="*/ 26293 w 1806696"/>
              <a:gd name="connsiteY187" fmla="*/ 51321 h 257321"/>
              <a:gd name="connsiteX188" fmla="*/ 26606 w 1806696"/>
              <a:gd name="connsiteY188" fmla="*/ 57723 h 257321"/>
              <a:gd name="connsiteX189" fmla="*/ 37068 w 1806696"/>
              <a:gd name="connsiteY189" fmla="*/ 64594 h 257321"/>
              <a:gd name="connsiteX190" fmla="*/ 44408 w 1806696"/>
              <a:gd name="connsiteY190" fmla="*/ 51165 h 257321"/>
              <a:gd name="connsiteX191" fmla="*/ 43315 w 1806696"/>
              <a:gd name="connsiteY191" fmla="*/ 45075 h 257321"/>
              <a:gd name="connsiteX192" fmla="*/ 40035 w 1806696"/>
              <a:gd name="connsiteY192" fmla="*/ 37735 h 257321"/>
              <a:gd name="connsiteX193" fmla="*/ 37381 w 1806696"/>
              <a:gd name="connsiteY193" fmla="*/ 31020 h 257321"/>
              <a:gd name="connsiteX194" fmla="*/ 198690 w 1806696"/>
              <a:gd name="connsiteY194" fmla="*/ 44918 h 257321"/>
              <a:gd name="connsiteX195" fmla="*/ 196505 w 1806696"/>
              <a:gd name="connsiteY195" fmla="*/ 47105 h 257321"/>
              <a:gd name="connsiteX196" fmla="*/ 198378 w 1806696"/>
              <a:gd name="connsiteY196" fmla="*/ 50540 h 257321"/>
              <a:gd name="connsiteX197" fmla="*/ 200408 w 1806696"/>
              <a:gd name="connsiteY197" fmla="*/ 48978 h 257321"/>
              <a:gd name="connsiteX198" fmla="*/ 198690 w 1806696"/>
              <a:gd name="connsiteY198" fmla="*/ 44918 h 257321"/>
              <a:gd name="connsiteX199" fmla="*/ 45189 w 1806696"/>
              <a:gd name="connsiteY199" fmla="*/ 18372 h 257321"/>
              <a:gd name="connsiteX200" fmla="*/ 35820 w 1806696"/>
              <a:gd name="connsiteY200" fmla="*/ 21963 h 257321"/>
              <a:gd name="connsiteX201" fmla="*/ 34727 w 1806696"/>
              <a:gd name="connsiteY201" fmla="*/ 24462 h 257321"/>
              <a:gd name="connsiteX202" fmla="*/ 37850 w 1806696"/>
              <a:gd name="connsiteY202" fmla="*/ 25087 h 257321"/>
              <a:gd name="connsiteX203" fmla="*/ 45189 w 1806696"/>
              <a:gd name="connsiteY203" fmla="*/ 18372 h 257321"/>
              <a:gd name="connsiteX204" fmla="*/ 384912 w 1806696"/>
              <a:gd name="connsiteY204" fmla="*/ 66794 h 257321"/>
              <a:gd name="connsiteX205" fmla="*/ 364719 w 1806696"/>
              <a:gd name="connsiteY205" fmla="*/ 73953 h 257321"/>
              <a:gd name="connsiteX206" fmla="*/ 363984 w 1806696"/>
              <a:gd name="connsiteY206" fmla="*/ 76340 h 257321"/>
              <a:gd name="connsiteX207" fmla="*/ 376651 w 1806696"/>
              <a:gd name="connsiteY207" fmla="*/ 85885 h 257321"/>
              <a:gd name="connsiteX208" fmla="*/ 380506 w 1806696"/>
              <a:gd name="connsiteY208" fmla="*/ 93963 h 257321"/>
              <a:gd name="connsiteX209" fmla="*/ 381424 w 1806696"/>
              <a:gd name="connsiteY209" fmla="*/ 91943 h 257321"/>
              <a:gd name="connsiteX210" fmla="*/ 384728 w 1806696"/>
              <a:gd name="connsiteY210" fmla="*/ 91760 h 257321"/>
              <a:gd name="connsiteX211" fmla="*/ 384912 w 1806696"/>
              <a:gd name="connsiteY211" fmla="*/ 66794 h 257321"/>
              <a:gd name="connsiteX212" fmla="*/ 299549 w 1806696"/>
              <a:gd name="connsiteY212" fmla="*/ 51740 h 257321"/>
              <a:gd name="connsiteX213" fmla="*/ 294410 w 1806696"/>
              <a:gd name="connsiteY213" fmla="*/ 58900 h 257321"/>
              <a:gd name="connsiteX214" fmla="*/ 295878 w 1806696"/>
              <a:gd name="connsiteY214" fmla="*/ 65325 h 257321"/>
              <a:gd name="connsiteX215" fmla="*/ 290371 w 1806696"/>
              <a:gd name="connsiteY215" fmla="*/ 71750 h 257321"/>
              <a:gd name="connsiteX216" fmla="*/ 279724 w 1806696"/>
              <a:gd name="connsiteY216" fmla="*/ 82398 h 257321"/>
              <a:gd name="connsiteX217" fmla="*/ 279356 w 1806696"/>
              <a:gd name="connsiteY217" fmla="*/ 102407 h 257321"/>
              <a:gd name="connsiteX218" fmla="*/ 280642 w 1806696"/>
              <a:gd name="connsiteY218" fmla="*/ 108282 h 257321"/>
              <a:gd name="connsiteX219" fmla="*/ 285965 w 1806696"/>
              <a:gd name="connsiteY219" fmla="*/ 104977 h 257321"/>
              <a:gd name="connsiteX220" fmla="*/ 294409 w 1806696"/>
              <a:gd name="connsiteY220" fmla="*/ 97451 h 257321"/>
              <a:gd name="connsiteX221" fmla="*/ 301201 w 1806696"/>
              <a:gd name="connsiteY221" fmla="*/ 99654 h 257321"/>
              <a:gd name="connsiteX222" fmla="*/ 311298 w 1806696"/>
              <a:gd name="connsiteY222" fmla="*/ 101306 h 257321"/>
              <a:gd name="connsiteX223" fmla="*/ 318274 w 1806696"/>
              <a:gd name="connsiteY223" fmla="*/ 95432 h 257321"/>
              <a:gd name="connsiteX224" fmla="*/ 326352 w 1806696"/>
              <a:gd name="connsiteY224" fmla="*/ 94147 h 257321"/>
              <a:gd name="connsiteX225" fmla="*/ 330574 w 1806696"/>
              <a:gd name="connsiteY225" fmla="*/ 91393 h 257321"/>
              <a:gd name="connsiteX226" fmla="*/ 325801 w 1806696"/>
              <a:gd name="connsiteY226" fmla="*/ 87354 h 257321"/>
              <a:gd name="connsiteX227" fmla="*/ 320110 w 1806696"/>
              <a:gd name="connsiteY227" fmla="*/ 89924 h 257321"/>
              <a:gd name="connsiteX228" fmla="*/ 313685 w 1806696"/>
              <a:gd name="connsiteY228" fmla="*/ 84233 h 257321"/>
              <a:gd name="connsiteX229" fmla="*/ 310197 w 1806696"/>
              <a:gd name="connsiteY229" fmla="*/ 77257 h 257321"/>
              <a:gd name="connsiteX230" fmla="*/ 316989 w 1806696"/>
              <a:gd name="connsiteY230" fmla="*/ 79460 h 257321"/>
              <a:gd name="connsiteX231" fmla="*/ 314419 w 1806696"/>
              <a:gd name="connsiteY231" fmla="*/ 73402 h 257321"/>
              <a:gd name="connsiteX232" fmla="*/ 313685 w 1806696"/>
              <a:gd name="connsiteY232" fmla="*/ 70098 h 257321"/>
              <a:gd name="connsiteX233" fmla="*/ 299549 w 1806696"/>
              <a:gd name="connsiteY233" fmla="*/ 51740 h 257321"/>
              <a:gd name="connsiteX234" fmla="*/ 1662852 w 1806696"/>
              <a:gd name="connsiteY234" fmla="*/ 244162 h 257321"/>
              <a:gd name="connsiteX235" fmla="*/ 1661447 w 1806696"/>
              <a:gd name="connsiteY235" fmla="*/ 247754 h 257321"/>
              <a:gd name="connsiteX236" fmla="*/ 1669879 w 1806696"/>
              <a:gd name="connsiteY236" fmla="*/ 250252 h 257321"/>
              <a:gd name="connsiteX237" fmla="*/ 1662852 w 1806696"/>
              <a:gd name="connsiteY237" fmla="*/ 244162 h 257321"/>
              <a:gd name="connsiteX238" fmla="*/ 527183 w 1806696"/>
              <a:gd name="connsiteY238" fmla="*/ 78910 h 257321"/>
              <a:gd name="connsiteX239" fmla="*/ 516902 w 1806696"/>
              <a:gd name="connsiteY239" fmla="*/ 85151 h 257321"/>
              <a:gd name="connsiteX240" fmla="*/ 512129 w 1806696"/>
              <a:gd name="connsiteY240" fmla="*/ 92311 h 257321"/>
              <a:gd name="connsiteX241" fmla="*/ 518921 w 1806696"/>
              <a:gd name="connsiteY241" fmla="*/ 98002 h 257321"/>
              <a:gd name="connsiteX242" fmla="*/ 527917 w 1806696"/>
              <a:gd name="connsiteY242" fmla="*/ 91760 h 257321"/>
              <a:gd name="connsiteX243" fmla="*/ 527183 w 1806696"/>
              <a:gd name="connsiteY243" fmla="*/ 78910 h 257321"/>
              <a:gd name="connsiteX244" fmla="*/ 133105 w 1806696"/>
              <a:gd name="connsiteY244" fmla="*/ 21651 h 257321"/>
              <a:gd name="connsiteX245" fmla="*/ 130137 w 1806696"/>
              <a:gd name="connsiteY245" fmla="*/ 25087 h 257321"/>
              <a:gd name="connsiteX246" fmla="*/ 138882 w 1806696"/>
              <a:gd name="connsiteY246" fmla="*/ 33363 h 257321"/>
              <a:gd name="connsiteX247" fmla="*/ 140913 w 1806696"/>
              <a:gd name="connsiteY247" fmla="*/ 30708 h 257321"/>
              <a:gd name="connsiteX248" fmla="*/ 133105 w 1806696"/>
              <a:gd name="connsiteY248" fmla="*/ 21651 h 257321"/>
              <a:gd name="connsiteX249" fmla="*/ 177766 w 1806696"/>
              <a:gd name="connsiteY249" fmla="*/ 26961 h 257321"/>
              <a:gd name="connsiteX250" fmla="*/ 163243 w 1806696"/>
              <a:gd name="connsiteY250" fmla="*/ 40390 h 257321"/>
              <a:gd name="connsiteX251" fmla="*/ 164023 w 1806696"/>
              <a:gd name="connsiteY251" fmla="*/ 43825 h 257321"/>
              <a:gd name="connsiteX252" fmla="*/ 168083 w 1806696"/>
              <a:gd name="connsiteY252" fmla="*/ 50696 h 257321"/>
              <a:gd name="connsiteX253" fmla="*/ 178234 w 1806696"/>
              <a:gd name="connsiteY253" fmla="*/ 46324 h 257321"/>
              <a:gd name="connsiteX254" fmla="*/ 180733 w 1806696"/>
              <a:gd name="connsiteY254" fmla="*/ 44450 h 257321"/>
              <a:gd name="connsiteX255" fmla="*/ 181669 w 1806696"/>
              <a:gd name="connsiteY255" fmla="*/ 32582 h 257321"/>
              <a:gd name="connsiteX256" fmla="*/ 180888 w 1806696"/>
              <a:gd name="connsiteY256" fmla="*/ 29147 h 257321"/>
              <a:gd name="connsiteX257" fmla="*/ 177766 w 1806696"/>
              <a:gd name="connsiteY257" fmla="*/ 26961 h 257321"/>
              <a:gd name="connsiteX258" fmla="*/ 1647081 w 1806696"/>
              <a:gd name="connsiteY258" fmla="*/ 231435 h 257321"/>
              <a:gd name="connsiteX259" fmla="*/ 1638804 w 1806696"/>
              <a:gd name="connsiteY259" fmla="*/ 232606 h 257321"/>
              <a:gd name="connsiteX260" fmla="*/ 1631465 w 1806696"/>
              <a:gd name="connsiteY260" fmla="*/ 234168 h 257321"/>
              <a:gd name="connsiteX261" fmla="*/ 1628499 w 1806696"/>
              <a:gd name="connsiteY261" fmla="*/ 233856 h 257321"/>
              <a:gd name="connsiteX262" fmla="*/ 1627874 w 1806696"/>
              <a:gd name="connsiteY262" fmla="*/ 235886 h 257321"/>
              <a:gd name="connsiteX263" fmla="*/ 1630216 w 1806696"/>
              <a:gd name="connsiteY263" fmla="*/ 237447 h 257321"/>
              <a:gd name="connsiteX264" fmla="*/ 1639585 w 1806696"/>
              <a:gd name="connsiteY264" fmla="*/ 244943 h 257321"/>
              <a:gd name="connsiteX265" fmla="*/ 1643177 w 1806696"/>
              <a:gd name="connsiteY265" fmla="*/ 247441 h 257321"/>
              <a:gd name="connsiteX266" fmla="*/ 1655201 w 1806696"/>
              <a:gd name="connsiteY266" fmla="*/ 237760 h 257321"/>
              <a:gd name="connsiteX267" fmla="*/ 1656606 w 1806696"/>
              <a:gd name="connsiteY267" fmla="*/ 236042 h 257321"/>
              <a:gd name="connsiteX268" fmla="*/ 1655825 w 1806696"/>
              <a:gd name="connsiteY268" fmla="*/ 234012 h 257321"/>
              <a:gd name="connsiteX269" fmla="*/ 1647081 w 1806696"/>
              <a:gd name="connsiteY269" fmla="*/ 231435 h 257321"/>
              <a:gd name="connsiteX270" fmla="*/ 1150289 w 1806696"/>
              <a:gd name="connsiteY270" fmla="*/ 159298 h 257321"/>
              <a:gd name="connsiteX271" fmla="*/ 1127498 w 1806696"/>
              <a:gd name="connsiteY271" fmla="*/ 168826 h 257321"/>
              <a:gd name="connsiteX272" fmla="*/ 1133102 w 1806696"/>
              <a:gd name="connsiteY272" fmla="*/ 175738 h 257321"/>
              <a:gd name="connsiteX273" fmla="*/ 1147674 w 1806696"/>
              <a:gd name="connsiteY273" fmla="*/ 171815 h 257321"/>
              <a:gd name="connsiteX274" fmla="*/ 1153465 w 1806696"/>
              <a:gd name="connsiteY274" fmla="*/ 160046 h 257321"/>
              <a:gd name="connsiteX275" fmla="*/ 1150289 w 1806696"/>
              <a:gd name="connsiteY275" fmla="*/ 159298 h 257321"/>
              <a:gd name="connsiteX276" fmla="*/ 92036 w 1806696"/>
              <a:gd name="connsiteY276" fmla="*/ 5879 h 257321"/>
              <a:gd name="connsiteX277" fmla="*/ 84541 w 1806696"/>
              <a:gd name="connsiteY277" fmla="*/ 8846 h 257321"/>
              <a:gd name="connsiteX278" fmla="*/ 88287 w 1806696"/>
              <a:gd name="connsiteY278" fmla="*/ 11657 h 257321"/>
              <a:gd name="connsiteX279" fmla="*/ 96408 w 1806696"/>
              <a:gd name="connsiteY279" fmla="*/ 8534 h 257321"/>
              <a:gd name="connsiteX280" fmla="*/ 92036 w 1806696"/>
              <a:gd name="connsiteY280" fmla="*/ 5879 h 257321"/>
              <a:gd name="connsiteX281" fmla="*/ 408410 w 1806696"/>
              <a:gd name="connsiteY281" fmla="*/ 49354 h 257321"/>
              <a:gd name="connsiteX282" fmla="*/ 388767 w 1806696"/>
              <a:gd name="connsiteY282" fmla="*/ 60001 h 257321"/>
              <a:gd name="connsiteX283" fmla="*/ 389134 w 1806696"/>
              <a:gd name="connsiteY283" fmla="*/ 197132 h 257321"/>
              <a:gd name="connsiteX284" fmla="*/ 408042 w 1806696"/>
              <a:gd name="connsiteY284" fmla="*/ 207780 h 257321"/>
              <a:gd name="connsiteX285" fmla="*/ 419975 w 1806696"/>
              <a:gd name="connsiteY285" fmla="*/ 193278 h 257321"/>
              <a:gd name="connsiteX286" fmla="*/ 420341 w 1806696"/>
              <a:gd name="connsiteY286" fmla="*/ 131963 h 257321"/>
              <a:gd name="connsiteX287" fmla="*/ 419791 w 1806696"/>
              <a:gd name="connsiteY287" fmla="*/ 64040 h 257321"/>
              <a:gd name="connsiteX288" fmla="*/ 408410 w 1806696"/>
              <a:gd name="connsiteY288" fmla="*/ 49354 h 257321"/>
              <a:gd name="connsiteX289" fmla="*/ 594761 w 1806696"/>
              <a:gd name="connsiteY289" fmla="*/ 74783 h 257321"/>
              <a:gd name="connsiteX290" fmla="*/ 586953 w 1806696"/>
              <a:gd name="connsiteY290" fmla="*/ 79780 h 257321"/>
              <a:gd name="connsiteX291" fmla="*/ 593200 w 1806696"/>
              <a:gd name="connsiteY291" fmla="*/ 86963 h 257321"/>
              <a:gd name="connsiteX292" fmla="*/ 601320 w 1806696"/>
              <a:gd name="connsiteY292" fmla="*/ 79311 h 257321"/>
              <a:gd name="connsiteX293" fmla="*/ 594761 w 1806696"/>
              <a:gd name="connsiteY293" fmla="*/ 74783 h 257321"/>
              <a:gd name="connsiteX294" fmla="*/ 181201 w 1806696"/>
              <a:gd name="connsiteY294" fmla="*/ 14624 h 257321"/>
              <a:gd name="connsiteX295" fmla="*/ 176516 w 1806696"/>
              <a:gd name="connsiteY295" fmla="*/ 18060 h 257321"/>
              <a:gd name="connsiteX296" fmla="*/ 180576 w 1806696"/>
              <a:gd name="connsiteY296" fmla="*/ 20402 h 257321"/>
              <a:gd name="connsiteX297" fmla="*/ 183699 w 1806696"/>
              <a:gd name="connsiteY297" fmla="*/ 17903 h 257321"/>
              <a:gd name="connsiteX298" fmla="*/ 181201 w 1806696"/>
              <a:gd name="connsiteY298" fmla="*/ 14624 h 257321"/>
              <a:gd name="connsiteX299" fmla="*/ 141733 w 1806696"/>
              <a:gd name="connsiteY299" fmla="*/ 3459 h 257321"/>
              <a:gd name="connsiteX300" fmla="*/ 182294 w 1806696"/>
              <a:gd name="connsiteY300" fmla="*/ 10564 h 257321"/>
              <a:gd name="connsiteX301" fmla="*/ 200252 w 1806696"/>
              <a:gd name="connsiteY301" fmla="*/ 17123 h 257321"/>
              <a:gd name="connsiteX302" fmla="*/ 234450 w 1806696"/>
              <a:gd name="connsiteY302" fmla="*/ 56006 h 257321"/>
              <a:gd name="connsiteX303" fmla="*/ 237417 w 1806696"/>
              <a:gd name="connsiteY303" fmla="*/ 80054 h 257321"/>
              <a:gd name="connsiteX304" fmla="*/ 237886 w 1806696"/>
              <a:gd name="connsiteY304" fmla="*/ 108630 h 257321"/>
              <a:gd name="connsiteX305" fmla="*/ 232889 w 1806696"/>
              <a:gd name="connsiteY305" fmla="*/ 113315 h 257321"/>
              <a:gd name="connsiteX306" fmla="*/ 142943 w 1806696"/>
              <a:gd name="connsiteY306" fmla="*/ 113315 h 257321"/>
              <a:gd name="connsiteX307" fmla="*/ 137790 w 1806696"/>
              <a:gd name="connsiteY307" fmla="*/ 108006 h 257321"/>
              <a:gd name="connsiteX308" fmla="*/ 136853 w 1806696"/>
              <a:gd name="connsiteY308" fmla="*/ 55225 h 257321"/>
              <a:gd name="connsiteX309" fmla="*/ 126703 w 1806696"/>
              <a:gd name="connsiteY309" fmla="*/ 44762 h 257321"/>
              <a:gd name="connsiteX310" fmla="*/ 106246 w 1806696"/>
              <a:gd name="connsiteY310" fmla="*/ 48666 h 257321"/>
              <a:gd name="connsiteX311" fmla="*/ 102654 w 1806696"/>
              <a:gd name="connsiteY311" fmla="*/ 60534 h 257321"/>
              <a:gd name="connsiteX312" fmla="*/ 102654 w 1806696"/>
              <a:gd name="connsiteY312" fmla="*/ 155946 h 257321"/>
              <a:gd name="connsiteX313" fmla="*/ 103435 w 1806696"/>
              <a:gd name="connsiteY313" fmla="*/ 201231 h 257321"/>
              <a:gd name="connsiteX314" fmla="*/ 121705 w 1806696"/>
              <a:gd name="connsiteY314" fmla="*/ 213099 h 257321"/>
              <a:gd name="connsiteX315" fmla="*/ 136696 w 1806696"/>
              <a:gd name="connsiteY315" fmla="*/ 200450 h 257321"/>
              <a:gd name="connsiteX316" fmla="*/ 137634 w 1806696"/>
              <a:gd name="connsiteY316" fmla="*/ 161411 h 257321"/>
              <a:gd name="connsiteX317" fmla="*/ 147940 w 1806696"/>
              <a:gd name="connsiteY317" fmla="*/ 152042 h 257321"/>
              <a:gd name="connsiteX318" fmla="*/ 231483 w 1806696"/>
              <a:gd name="connsiteY318" fmla="*/ 151886 h 257321"/>
              <a:gd name="connsiteX319" fmla="*/ 237729 w 1806696"/>
              <a:gd name="connsiteY319" fmla="*/ 158132 h 257321"/>
              <a:gd name="connsiteX320" fmla="*/ 237886 w 1806696"/>
              <a:gd name="connsiteY320" fmla="*/ 173435 h 257321"/>
              <a:gd name="connsiteX321" fmla="*/ 230858 w 1806696"/>
              <a:gd name="connsiteY321" fmla="*/ 213255 h 257321"/>
              <a:gd name="connsiteX322" fmla="*/ 186198 w 1806696"/>
              <a:gd name="connsiteY322" fmla="*/ 245111 h 257321"/>
              <a:gd name="connsiteX323" fmla="*/ 100468 w 1806696"/>
              <a:gd name="connsiteY323" fmla="*/ 253856 h 257321"/>
              <a:gd name="connsiteX324" fmla="*/ 46126 w 1806696"/>
              <a:gd name="connsiteY324" fmla="*/ 243550 h 257321"/>
              <a:gd name="connsiteX325" fmla="*/ 3495 w 1806696"/>
              <a:gd name="connsiteY325" fmla="*/ 187333 h 257321"/>
              <a:gd name="connsiteX326" fmla="*/ 1933 w 1806696"/>
              <a:gd name="connsiteY326" fmla="*/ 133303 h 257321"/>
              <a:gd name="connsiteX327" fmla="*/ 59 w 1806696"/>
              <a:gd name="connsiteY327" fmla="*/ 124558 h 257321"/>
              <a:gd name="connsiteX328" fmla="*/ 1464 w 1806696"/>
              <a:gd name="connsiteY328" fmla="*/ 63657 h 257321"/>
              <a:gd name="connsiteX329" fmla="*/ 4744 w 1806696"/>
              <a:gd name="connsiteY329" fmla="*/ 54600 h 257321"/>
              <a:gd name="connsiteX330" fmla="*/ 45033 w 1806696"/>
              <a:gd name="connsiteY330" fmla="*/ 15249 h 257321"/>
              <a:gd name="connsiteX331" fmla="*/ 100468 w 1806696"/>
              <a:gd name="connsiteY331" fmla="*/ 3381 h 257321"/>
              <a:gd name="connsiteX332" fmla="*/ 141733 w 1806696"/>
              <a:gd name="connsiteY332" fmla="*/ 3459 h 257321"/>
              <a:gd name="connsiteX333" fmla="*/ 1682587 w 1806696"/>
              <a:gd name="connsiteY333" fmla="*/ 221402 h 257321"/>
              <a:gd name="connsiteX334" fmla="*/ 1675033 w 1806696"/>
              <a:gd name="connsiteY334" fmla="*/ 226360 h 257321"/>
              <a:gd name="connsiteX335" fmla="*/ 1660823 w 1806696"/>
              <a:gd name="connsiteY335" fmla="*/ 238853 h 257321"/>
              <a:gd name="connsiteX336" fmla="*/ 1672377 w 1806696"/>
              <a:gd name="connsiteY336" fmla="*/ 240727 h 257321"/>
              <a:gd name="connsiteX337" fmla="*/ 1690024 w 1806696"/>
              <a:gd name="connsiteY337" fmla="*/ 243694 h 257321"/>
              <a:gd name="connsiteX338" fmla="*/ 1700798 w 1806696"/>
              <a:gd name="connsiteY338" fmla="*/ 244630 h 257321"/>
              <a:gd name="connsiteX339" fmla="*/ 1697363 w 1806696"/>
              <a:gd name="connsiteY339" fmla="*/ 240258 h 257321"/>
              <a:gd name="connsiteX340" fmla="*/ 1696738 w 1806696"/>
              <a:gd name="connsiteY340" fmla="*/ 238228 h 257321"/>
              <a:gd name="connsiteX341" fmla="*/ 1690649 w 1806696"/>
              <a:gd name="connsiteY341" fmla="*/ 228703 h 257321"/>
              <a:gd name="connsiteX342" fmla="*/ 1689087 w 1806696"/>
              <a:gd name="connsiteY342" fmla="*/ 227453 h 257321"/>
              <a:gd name="connsiteX343" fmla="*/ 1682587 w 1806696"/>
              <a:gd name="connsiteY343" fmla="*/ 221402 h 257321"/>
              <a:gd name="connsiteX344" fmla="*/ 1707357 w 1806696"/>
              <a:gd name="connsiteY344" fmla="*/ 222300 h 257321"/>
              <a:gd name="connsiteX345" fmla="*/ 1699861 w 1806696"/>
              <a:gd name="connsiteY345" fmla="*/ 227453 h 257321"/>
              <a:gd name="connsiteX346" fmla="*/ 1704390 w 1806696"/>
              <a:gd name="connsiteY346" fmla="*/ 233075 h 257321"/>
              <a:gd name="connsiteX347" fmla="*/ 1708607 w 1806696"/>
              <a:gd name="connsiteY347" fmla="*/ 231357 h 257321"/>
              <a:gd name="connsiteX348" fmla="*/ 1708450 w 1806696"/>
              <a:gd name="connsiteY348" fmla="*/ 228234 h 257321"/>
              <a:gd name="connsiteX349" fmla="*/ 1707357 w 1806696"/>
              <a:gd name="connsiteY349" fmla="*/ 222300 h 257321"/>
              <a:gd name="connsiteX350" fmla="*/ 462748 w 1806696"/>
              <a:gd name="connsiteY350" fmla="*/ 42745 h 257321"/>
              <a:gd name="connsiteX351" fmla="*/ 459076 w 1806696"/>
              <a:gd name="connsiteY351" fmla="*/ 42745 h 257321"/>
              <a:gd name="connsiteX352" fmla="*/ 454854 w 1806696"/>
              <a:gd name="connsiteY352" fmla="*/ 52658 h 257321"/>
              <a:gd name="connsiteX353" fmla="*/ 450448 w 1806696"/>
              <a:gd name="connsiteY353" fmla="*/ 57798 h 257321"/>
              <a:gd name="connsiteX354" fmla="*/ 432641 w 1806696"/>
              <a:gd name="connsiteY354" fmla="*/ 64224 h 257321"/>
              <a:gd name="connsiteX355" fmla="*/ 428052 w 1806696"/>
              <a:gd name="connsiteY355" fmla="*/ 83866 h 257321"/>
              <a:gd name="connsiteX356" fmla="*/ 444023 w 1806696"/>
              <a:gd name="connsiteY356" fmla="*/ 94146 h 257321"/>
              <a:gd name="connsiteX357" fmla="*/ 449162 w 1806696"/>
              <a:gd name="connsiteY357" fmla="*/ 89741 h 257321"/>
              <a:gd name="connsiteX358" fmla="*/ 458893 w 1806696"/>
              <a:gd name="connsiteY358" fmla="*/ 70282 h 257321"/>
              <a:gd name="connsiteX359" fmla="*/ 460728 w 1806696"/>
              <a:gd name="connsiteY359" fmla="*/ 68813 h 257321"/>
              <a:gd name="connsiteX360" fmla="*/ 464584 w 1806696"/>
              <a:gd name="connsiteY360" fmla="*/ 60552 h 257321"/>
              <a:gd name="connsiteX361" fmla="*/ 465685 w 1806696"/>
              <a:gd name="connsiteY361" fmla="*/ 54310 h 257321"/>
              <a:gd name="connsiteX362" fmla="*/ 462748 w 1806696"/>
              <a:gd name="connsiteY362" fmla="*/ 42745 h 257321"/>
              <a:gd name="connsiteX363" fmla="*/ 1775441 w 1806696"/>
              <a:gd name="connsiteY363" fmla="*/ 228078 h 257321"/>
              <a:gd name="connsiteX364" fmla="*/ 1767790 w 1806696"/>
              <a:gd name="connsiteY364" fmla="*/ 233075 h 257321"/>
              <a:gd name="connsiteX365" fmla="*/ 1768258 w 1806696"/>
              <a:gd name="connsiteY365" fmla="*/ 236042 h 257321"/>
              <a:gd name="connsiteX366" fmla="*/ 1772786 w 1806696"/>
              <a:gd name="connsiteY366" fmla="*/ 231201 h 257321"/>
              <a:gd name="connsiteX367" fmla="*/ 1775441 w 1806696"/>
              <a:gd name="connsiteY367" fmla="*/ 228078 h 257321"/>
              <a:gd name="connsiteX368" fmla="*/ 787614 w 1806696"/>
              <a:gd name="connsiteY368" fmla="*/ 82591 h 257321"/>
              <a:gd name="connsiteX369" fmla="*/ 779338 w 1806696"/>
              <a:gd name="connsiteY369" fmla="*/ 89774 h 257321"/>
              <a:gd name="connsiteX370" fmla="*/ 787614 w 1806696"/>
              <a:gd name="connsiteY370" fmla="*/ 82591 h 257321"/>
              <a:gd name="connsiteX371" fmla="*/ 1507225 w 1806696"/>
              <a:gd name="connsiteY371" fmla="*/ 176944 h 257321"/>
              <a:gd name="connsiteX372" fmla="*/ 1504414 w 1806696"/>
              <a:gd name="connsiteY372" fmla="*/ 180224 h 257321"/>
              <a:gd name="connsiteX373" fmla="*/ 1506132 w 1806696"/>
              <a:gd name="connsiteY373" fmla="*/ 181941 h 257321"/>
              <a:gd name="connsiteX374" fmla="*/ 1508943 w 1806696"/>
              <a:gd name="connsiteY374" fmla="*/ 178506 h 257321"/>
              <a:gd name="connsiteX375" fmla="*/ 1507225 w 1806696"/>
              <a:gd name="connsiteY375" fmla="*/ 176944 h 257321"/>
              <a:gd name="connsiteX376" fmla="*/ 1777841 w 1806696"/>
              <a:gd name="connsiteY376" fmla="*/ 215234 h 257321"/>
              <a:gd name="connsiteX377" fmla="*/ 1766853 w 1806696"/>
              <a:gd name="connsiteY377" fmla="*/ 220270 h 257321"/>
              <a:gd name="connsiteX378" fmla="*/ 1784498 w 1806696"/>
              <a:gd name="connsiteY378" fmla="*/ 225892 h 257321"/>
              <a:gd name="connsiteX379" fmla="*/ 1787309 w 1806696"/>
              <a:gd name="connsiteY379" fmla="*/ 225736 h 257321"/>
              <a:gd name="connsiteX380" fmla="*/ 1787309 w 1806696"/>
              <a:gd name="connsiteY380" fmla="*/ 223081 h 257321"/>
              <a:gd name="connsiteX381" fmla="*/ 1777841 w 1806696"/>
              <a:gd name="connsiteY381" fmla="*/ 215234 h 257321"/>
              <a:gd name="connsiteX382" fmla="*/ 1630996 w 1806696"/>
              <a:gd name="connsiteY382" fmla="*/ 193411 h 257321"/>
              <a:gd name="connsiteX383" fmla="*/ 1629435 w 1806696"/>
              <a:gd name="connsiteY383" fmla="*/ 193724 h 257321"/>
              <a:gd name="connsiteX384" fmla="*/ 1628342 w 1806696"/>
              <a:gd name="connsiteY384" fmla="*/ 197471 h 257321"/>
              <a:gd name="connsiteX385" fmla="*/ 1625063 w 1806696"/>
              <a:gd name="connsiteY385" fmla="*/ 199033 h 257321"/>
              <a:gd name="connsiteX386" fmla="*/ 1619285 w 1806696"/>
              <a:gd name="connsiteY386" fmla="*/ 200126 h 257321"/>
              <a:gd name="connsiteX387" fmla="*/ 1607574 w 1806696"/>
              <a:gd name="connsiteY387" fmla="*/ 207465 h 257321"/>
              <a:gd name="connsiteX388" fmla="*/ 1607417 w 1806696"/>
              <a:gd name="connsiteY388" fmla="*/ 207465 h 257321"/>
              <a:gd name="connsiteX389" fmla="*/ 1601795 w 1806696"/>
              <a:gd name="connsiteY389" fmla="*/ 197627 h 257321"/>
              <a:gd name="connsiteX390" fmla="*/ 1597110 w 1806696"/>
              <a:gd name="connsiteY390" fmla="*/ 211057 h 257321"/>
              <a:gd name="connsiteX391" fmla="*/ 1600390 w 1806696"/>
              <a:gd name="connsiteY391" fmla="*/ 211681 h 257321"/>
              <a:gd name="connsiteX392" fmla="*/ 1607574 w 1806696"/>
              <a:gd name="connsiteY392" fmla="*/ 207465 h 257321"/>
              <a:gd name="connsiteX393" fmla="*/ 1607574 w 1806696"/>
              <a:gd name="connsiteY393" fmla="*/ 207621 h 257321"/>
              <a:gd name="connsiteX394" fmla="*/ 1607729 w 1806696"/>
              <a:gd name="connsiteY394" fmla="*/ 207621 h 257321"/>
              <a:gd name="connsiteX395" fmla="*/ 1613039 w 1806696"/>
              <a:gd name="connsiteY395" fmla="*/ 213087 h 257321"/>
              <a:gd name="connsiteX396" fmla="*/ 1625375 w 1806696"/>
              <a:gd name="connsiteY396" fmla="*/ 215117 h 257321"/>
              <a:gd name="connsiteX397" fmla="*/ 1631778 w 1806696"/>
              <a:gd name="connsiteY397" fmla="*/ 201844 h 257321"/>
              <a:gd name="connsiteX398" fmla="*/ 1633963 w 1806696"/>
              <a:gd name="connsiteY398" fmla="*/ 194192 h 257321"/>
              <a:gd name="connsiteX399" fmla="*/ 1630996 w 1806696"/>
              <a:gd name="connsiteY399" fmla="*/ 193411 h 257321"/>
              <a:gd name="connsiteX400" fmla="*/ 461462 w 1806696"/>
              <a:gd name="connsiteY400" fmla="*/ 24938 h 257321"/>
              <a:gd name="connsiteX401" fmla="*/ 457057 w 1806696"/>
              <a:gd name="connsiteY401" fmla="*/ 30813 h 257321"/>
              <a:gd name="connsiteX402" fmla="*/ 460177 w 1806696"/>
              <a:gd name="connsiteY402" fmla="*/ 34301 h 257321"/>
              <a:gd name="connsiteX403" fmla="*/ 463666 w 1806696"/>
              <a:gd name="connsiteY403" fmla="*/ 29711 h 257321"/>
              <a:gd name="connsiteX404" fmla="*/ 461462 w 1806696"/>
              <a:gd name="connsiteY404" fmla="*/ 24938 h 257321"/>
              <a:gd name="connsiteX405" fmla="*/ 1258445 w 1806696"/>
              <a:gd name="connsiteY405" fmla="*/ 137867 h 257321"/>
              <a:gd name="connsiteX406" fmla="*/ 1254854 w 1806696"/>
              <a:gd name="connsiteY406" fmla="*/ 141147 h 257321"/>
              <a:gd name="connsiteX407" fmla="*/ 1260476 w 1806696"/>
              <a:gd name="connsiteY407" fmla="*/ 146768 h 257321"/>
              <a:gd name="connsiteX408" fmla="*/ 1262193 w 1806696"/>
              <a:gd name="connsiteY408" fmla="*/ 143957 h 257321"/>
              <a:gd name="connsiteX409" fmla="*/ 1258445 w 1806696"/>
              <a:gd name="connsiteY409" fmla="*/ 137867 h 257321"/>
              <a:gd name="connsiteX410" fmla="*/ 386748 w 1806696"/>
              <a:gd name="connsiteY410" fmla="*/ 11904 h 257321"/>
              <a:gd name="connsiteX411" fmla="*/ 380139 w 1806696"/>
              <a:gd name="connsiteY411" fmla="*/ 19247 h 257321"/>
              <a:gd name="connsiteX412" fmla="*/ 390787 w 1806696"/>
              <a:gd name="connsiteY412" fmla="*/ 24571 h 257321"/>
              <a:gd name="connsiteX413" fmla="*/ 393172 w 1806696"/>
              <a:gd name="connsiteY413" fmla="*/ 21634 h 257321"/>
              <a:gd name="connsiteX414" fmla="*/ 386748 w 1806696"/>
              <a:gd name="connsiteY414" fmla="*/ 11904 h 257321"/>
              <a:gd name="connsiteX415" fmla="*/ 714689 w 1806696"/>
              <a:gd name="connsiteY415" fmla="*/ 58855 h 257321"/>
              <a:gd name="connsiteX416" fmla="*/ 715158 w 1806696"/>
              <a:gd name="connsiteY416" fmla="*/ 66507 h 257321"/>
              <a:gd name="connsiteX417" fmla="*/ 721092 w 1806696"/>
              <a:gd name="connsiteY417" fmla="*/ 70254 h 257321"/>
              <a:gd name="connsiteX418" fmla="*/ 725776 w 1806696"/>
              <a:gd name="connsiteY418" fmla="*/ 70567 h 257321"/>
              <a:gd name="connsiteX419" fmla="*/ 726869 w 1806696"/>
              <a:gd name="connsiteY419" fmla="*/ 63539 h 257321"/>
              <a:gd name="connsiteX420" fmla="*/ 721560 w 1806696"/>
              <a:gd name="connsiteY420" fmla="*/ 61041 h 257321"/>
              <a:gd name="connsiteX421" fmla="*/ 714689 w 1806696"/>
              <a:gd name="connsiteY421" fmla="*/ 58855 h 257321"/>
              <a:gd name="connsiteX422" fmla="*/ 480371 w 1806696"/>
              <a:gd name="connsiteY422" fmla="*/ 23286 h 257321"/>
              <a:gd name="connsiteX423" fmla="*/ 487530 w 1806696"/>
              <a:gd name="connsiteY423" fmla="*/ 29895 h 257321"/>
              <a:gd name="connsiteX424" fmla="*/ 489734 w 1806696"/>
              <a:gd name="connsiteY424" fmla="*/ 27876 h 257321"/>
              <a:gd name="connsiteX425" fmla="*/ 480371 w 1806696"/>
              <a:gd name="connsiteY425" fmla="*/ 23286 h 257321"/>
              <a:gd name="connsiteX426" fmla="*/ 808071 w 1806696"/>
              <a:gd name="connsiteY426" fmla="*/ 70254 h 257321"/>
              <a:gd name="connsiteX427" fmla="*/ 804947 w 1806696"/>
              <a:gd name="connsiteY427" fmla="*/ 71972 h 257321"/>
              <a:gd name="connsiteX428" fmla="*/ 797140 w 1806696"/>
              <a:gd name="connsiteY428" fmla="*/ 78999 h 257321"/>
              <a:gd name="connsiteX429" fmla="*/ 799794 w 1806696"/>
              <a:gd name="connsiteY429" fmla="*/ 88056 h 257321"/>
              <a:gd name="connsiteX430" fmla="*/ 806821 w 1806696"/>
              <a:gd name="connsiteY430" fmla="*/ 84152 h 257321"/>
              <a:gd name="connsiteX431" fmla="*/ 808852 w 1806696"/>
              <a:gd name="connsiteY431" fmla="*/ 73690 h 257321"/>
              <a:gd name="connsiteX432" fmla="*/ 808071 w 1806696"/>
              <a:gd name="connsiteY432" fmla="*/ 70254 h 257321"/>
              <a:gd name="connsiteX433" fmla="*/ 1222373 w 1806696"/>
              <a:gd name="connsiteY433" fmla="*/ 129435 h 257321"/>
              <a:gd name="connsiteX434" fmla="*/ 1219094 w 1806696"/>
              <a:gd name="connsiteY434" fmla="*/ 133807 h 257321"/>
              <a:gd name="connsiteX435" fmla="*/ 1220656 w 1806696"/>
              <a:gd name="connsiteY435" fmla="*/ 144426 h 257321"/>
              <a:gd name="connsiteX436" fmla="*/ 1226589 w 1806696"/>
              <a:gd name="connsiteY436" fmla="*/ 135369 h 257321"/>
              <a:gd name="connsiteX437" fmla="*/ 1222373 w 1806696"/>
              <a:gd name="connsiteY437" fmla="*/ 129435 h 257321"/>
              <a:gd name="connsiteX438" fmla="*/ 1769819 w 1806696"/>
              <a:gd name="connsiteY438" fmla="*/ 205435 h 257321"/>
              <a:gd name="connsiteX439" fmla="*/ 1766384 w 1806696"/>
              <a:gd name="connsiteY439" fmla="*/ 208246 h 257321"/>
              <a:gd name="connsiteX440" fmla="*/ 1770288 w 1806696"/>
              <a:gd name="connsiteY440" fmla="*/ 210276 h 257321"/>
              <a:gd name="connsiteX441" fmla="*/ 1772942 w 1806696"/>
              <a:gd name="connsiteY441" fmla="*/ 207465 h 257321"/>
              <a:gd name="connsiteX442" fmla="*/ 1769819 w 1806696"/>
              <a:gd name="connsiteY442" fmla="*/ 205435 h 257321"/>
              <a:gd name="connsiteX443" fmla="*/ 1714852 w 1806696"/>
              <a:gd name="connsiteY443" fmla="*/ 196847 h 257321"/>
              <a:gd name="connsiteX444" fmla="*/ 1712979 w 1806696"/>
              <a:gd name="connsiteY444" fmla="*/ 207778 h 257321"/>
              <a:gd name="connsiteX445" fmla="*/ 1720943 w 1806696"/>
              <a:gd name="connsiteY445" fmla="*/ 223237 h 257321"/>
              <a:gd name="connsiteX446" fmla="*/ 1729531 w 1806696"/>
              <a:gd name="connsiteY446" fmla="*/ 219489 h 257321"/>
              <a:gd name="connsiteX447" fmla="*/ 1726408 w 1806696"/>
              <a:gd name="connsiteY447" fmla="*/ 210432 h 257321"/>
              <a:gd name="connsiteX448" fmla="*/ 1722504 w 1806696"/>
              <a:gd name="connsiteY448" fmla="*/ 207153 h 257321"/>
              <a:gd name="connsiteX449" fmla="*/ 1726565 w 1806696"/>
              <a:gd name="connsiteY449" fmla="*/ 206060 h 257321"/>
              <a:gd name="connsiteX450" fmla="*/ 1729063 w 1806696"/>
              <a:gd name="connsiteY450" fmla="*/ 204498 h 257321"/>
              <a:gd name="connsiteX451" fmla="*/ 1727033 w 1806696"/>
              <a:gd name="connsiteY451" fmla="*/ 202156 h 257321"/>
              <a:gd name="connsiteX452" fmla="*/ 1714852 w 1806696"/>
              <a:gd name="connsiteY452" fmla="*/ 196847 h 257321"/>
              <a:gd name="connsiteX453" fmla="*/ 441820 w 1806696"/>
              <a:gd name="connsiteY453" fmla="*/ 10436 h 257321"/>
              <a:gd name="connsiteX454" fmla="*/ 493772 w 1806696"/>
              <a:gd name="connsiteY454" fmla="*/ 25306 h 257321"/>
              <a:gd name="connsiteX455" fmla="*/ 531221 w 1806696"/>
              <a:gd name="connsiteY455" fmla="*/ 74504 h 257321"/>
              <a:gd name="connsiteX456" fmla="*/ 532322 w 1806696"/>
              <a:gd name="connsiteY456" fmla="*/ 85885 h 257321"/>
              <a:gd name="connsiteX457" fmla="*/ 532139 w 1806696"/>
              <a:gd name="connsiteY457" fmla="*/ 166292 h 257321"/>
              <a:gd name="connsiteX458" fmla="*/ 530670 w 1806696"/>
              <a:gd name="connsiteY458" fmla="*/ 177857 h 257321"/>
              <a:gd name="connsiteX459" fmla="*/ 530670 w 1806696"/>
              <a:gd name="connsiteY459" fmla="*/ 178958 h 257321"/>
              <a:gd name="connsiteX460" fmla="*/ 527366 w 1806696"/>
              <a:gd name="connsiteY460" fmla="*/ 196031 h 257321"/>
              <a:gd name="connsiteX461" fmla="*/ 511579 w 1806696"/>
              <a:gd name="connsiteY461" fmla="*/ 220079 h 257321"/>
              <a:gd name="connsiteX462" fmla="*/ 456690 w 1806696"/>
              <a:gd name="connsiteY462" fmla="*/ 244862 h 257321"/>
              <a:gd name="connsiteX463" fmla="*/ 335898 w 1806696"/>
              <a:gd name="connsiteY463" fmla="*/ 242843 h 257321"/>
              <a:gd name="connsiteX464" fmla="*/ 286883 w 1806696"/>
              <a:gd name="connsiteY464" fmla="*/ 214389 h 257321"/>
              <a:gd name="connsiteX465" fmla="*/ 281192 w 1806696"/>
              <a:gd name="connsiteY465" fmla="*/ 208331 h 257321"/>
              <a:gd name="connsiteX466" fmla="*/ 274400 w 1806696"/>
              <a:gd name="connsiteY466" fmla="*/ 159499 h 257321"/>
              <a:gd name="connsiteX467" fmla="*/ 275684 w 1806696"/>
              <a:gd name="connsiteY467" fmla="*/ 158581 h 257321"/>
              <a:gd name="connsiteX468" fmla="*/ 275318 w 1806696"/>
              <a:gd name="connsiteY468" fmla="*/ 155828 h 257321"/>
              <a:gd name="connsiteX469" fmla="*/ 275501 w 1806696"/>
              <a:gd name="connsiteY469" fmla="*/ 93963 h 257321"/>
              <a:gd name="connsiteX470" fmla="*/ 289086 w 1806696"/>
              <a:gd name="connsiteY470" fmla="*/ 44948 h 257321"/>
              <a:gd name="connsiteX471" fmla="*/ 329289 w 1806696"/>
              <a:gd name="connsiteY471" fmla="*/ 17963 h 257321"/>
              <a:gd name="connsiteX472" fmla="*/ 441820 w 1806696"/>
              <a:gd name="connsiteY472" fmla="*/ 10436 h 257321"/>
              <a:gd name="connsiteX473" fmla="*/ 1149916 w 1806696"/>
              <a:gd name="connsiteY473" fmla="*/ 106804 h 257321"/>
              <a:gd name="connsiteX474" fmla="*/ 1128432 w 1806696"/>
              <a:gd name="connsiteY474" fmla="*/ 116517 h 257321"/>
              <a:gd name="connsiteX475" fmla="*/ 1129366 w 1806696"/>
              <a:gd name="connsiteY475" fmla="*/ 105869 h 257321"/>
              <a:gd name="connsiteX476" fmla="*/ 1118905 w 1806696"/>
              <a:gd name="connsiteY476" fmla="*/ 112034 h 257321"/>
              <a:gd name="connsiteX477" fmla="*/ 1130860 w 1806696"/>
              <a:gd name="connsiteY477" fmla="*/ 131650 h 257321"/>
              <a:gd name="connsiteX478" fmla="*/ 1134783 w 1806696"/>
              <a:gd name="connsiteY478" fmla="*/ 119880 h 257321"/>
              <a:gd name="connsiteX479" fmla="*/ 1149916 w 1806696"/>
              <a:gd name="connsiteY479" fmla="*/ 106804 h 257321"/>
              <a:gd name="connsiteX480" fmla="*/ 1725939 w 1806696"/>
              <a:gd name="connsiteY480" fmla="*/ 185037 h 257321"/>
              <a:gd name="connsiteX481" fmla="*/ 1721723 w 1806696"/>
              <a:gd name="connsiteY481" fmla="*/ 187165 h 257321"/>
              <a:gd name="connsiteX482" fmla="*/ 1717039 w 1806696"/>
              <a:gd name="connsiteY482" fmla="*/ 192474 h 257321"/>
              <a:gd name="connsiteX483" fmla="*/ 1723754 w 1806696"/>
              <a:gd name="connsiteY483" fmla="*/ 195129 h 257321"/>
              <a:gd name="connsiteX484" fmla="*/ 1728282 w 1806696"/>
              <a:gd name="connsiteY484" fmla="*/ 191693 h 257321"/>
              <a:gd name="connsiteX485" fmla="*/ 1730624 w 1806696"/>
              <a:gd name="connsiteY485" fmla="*/ 186072 h 257321"/>
              <a:gd name="connsiteX486" fmla="*/ 1725939 w 1806696"/>
              <a:gd name="connsiteY486" fmla="*/ 185037 h 257321"/>
              <a:gd name="connsiteX487" fmla="*/ 794095 w 1806696"/>
              <a:gd name="connsiteY487" fmla="*/ 46382 h 257321"/>
              <a:gd name="connsiteX488" fmla="*/ 787146 w 1806696"/>
              <a:gd name="connsiteY488" fmla="*/ 45581 h 257321"/>
              <a:gd name="connsiteX489" fmla="*/ 777932 w 1806696"/>
              <a:gd name="connsiteY489" fmla="*/ 54639 h 257321"/>
              <a:gd name="connsiteX490" fmla="*/ 775903 w 1806696"/>
              <a:gd name="connsiteY490" fmla="*/ 58074 h 257321"/>
              <a:gd name="connsiteX491" fmla="*/ 773560 w 1806696"/>
              <a:gd name="connsiteY491" fmla="*/ 61666 h 257321"/>
              <a:gd name="connsiteX492" fmla="*/ 779806 w 1806696"/>
              <a:gd name="connsiteY492" fmla="*/ 62446 h 257321"/>
              <a:gd name="connsiteX493" fmla="*/ 791362 w 1806696"/>
              <a:gd name="connsiteY493" fmla="*/ 57606 h 257321"/>
              <a:gd name="connsiteX494" fmla="*/ 796827 w 1806696"/>
              <a:gd name="connsiteY494" fmla="*/ 53389 h 257321"/>
              <a:gd name="connsiteX495" fmla="*/ 794095 w 1806696"/>
              <a:gd name="connsiteY495" fmla="*/ 46382 h 257321"/>
              <a:gd name="connsiteX496" fmla="*/ 1463814 w 1806696"/>
              <a:gd name="connsiteY496" fmla="*/ 138217 h 257321"/>
              <a:gd name="connsiteX497" fmla="*/ 1462877 w 1806696"/>
              <a:gd name="connsiteY497" fmla="*/ 142277 h 257321"/>
              <a:gd name="connsiteX498" fmla="*/ 1452102 w 1806696"/>
              <a:gd name="connsiteY498" fmla="*/ 144620 h 257321"/>
              <a:gd name="connsiteX499" fmla="*/ 1449760 w 1806696"/>
              <a:gd name="connsiteY499" fmla="*/ 144464 h 257321"/>
              <a:gd name="connsiteX500" fmla="*/ 1449135 w 1806696"/>
              <a:gd name="connsiteY500" fmla="*/ 146181 h 257321"/>
              <a:gd name="connsiteX501" fmla="*/ 1448823 w 1806696"/>
              <a:gd name="connsiteY501" fmla="*/ 166170 h 257321"/>
              <a:gd name="connsiteX502" fmla="*/ 1451946 w 1806696"/>
              <a:gd name="connsiteY502" fmla="*/ 173197 h 257321"/>
              <a:gd name="connsiteX503" fmla="*/ 1457724 w 1806696"/>
              <a:gd name="connsiteY503" fmla="*/ 174758 h 257321"/>
              <a:gd name="connsiteX504" fmla="*/ 1457880 w 1806696"/>
              <a:gd name="connsiteY504" fmla="*/ 168200 h 257321"/>
              <a:gd name="connsiteX505" fmla="*/ 1457411 w 1806696"/>
              <a:gd name="connsiteY505" fmla="*/ 164764 h 257321"/>
              <a:gd name="connsiteX506" fmla="*/ 1458036 w 1806696"/>
              <a:gd name="connsiteY506" fmla="*/ 159767 h 257321"/>
              <a:gd name="connsiteX507" fmla="*/ 1460691 w 1806696"/>
              <a:gd name="connsiteY507" fmla="*/ 163515 h 257321"/>
              <a:gd name="connsiteX508" fmla="*/ 1462252 w 1806696"/>
              <a:gd name="connsiteY508" fmla="*/ 165389 h 257321"/>
              <a:gd name="connsiteX509" fmla="*/ 1471153 w 1806696"/>
              <a:gd name="connsiteY509" fmla="*/ 164608 h 257321"/>
              <a:gd name="connsiteX510" fmla="*/ 1473651 w 1806696"/>
              <a:gd name="connsiteY510" fmla="*/ 159142 h 257321"/>
              <a:gd name="connsiteX511" fmla="*/ 1471778 w 1806696"/>
              <a:gd name="connsiteY511" fmla="*/ 149929 h 257321"/>
              <a:gd name="connsiteX512" fmla="*/ 1471309 w 1806696"/>
              <a:gd name="connsiteY512" fmla="*/ 141965 h 257321"/>
              <a:gd name="connsiteX513" fmla="*/ 1463814 w 1806696"/>
              <a:gd name="connsiteY513" fmla="*/ 138217 h 257321"/>
              <a:gd name="connsiteX514" fmla="*/ 721873 w 1806696"/>
              <a:gd name="connsiteY514" fmla="*/ 24969 h 257321"/>
              <a:gd name="connsiteX515" fmla="*/ 718280 w 1806696"/>
              <a:gd name="connsiteY515" fmla="*/ 38086 h 257321"/>
              <a:gd name="connsiteX516" fmla="*/ 724371 w 1806696"/>
              <a:gd name="connsiteY516" fmla="*/ 42771 h 257321"/>
              <a:gd name="connsiteX517" fmla="*/ 735302 w 1806696"/>
              <a:gd name="connsiteY517" fmla="*/ 34963 h 257321"/>
              <a:gd name="connsiteX518" fmla="*/ 721873 w 1806696"/>
              <a:gd name="connsiteY518" fmla="*/ 24969 h 257321"/>
              <a:gd name="connsiteX519" fmla="*/ 634581 w 1806696"/>
              <a:gd name="connsiteY519" fmla="*/ 10915 h 257321"/>
              <a:gd name="connsiteX520" fmla="*/ 608659 w 1806696"/>
              <a:gd name="connsiteY520" fmla="*/ 10915 h 257321"/>
              <a:gd name="connsiteX521" fmla="*/ 622870 w 1806696"/>
              <a:gd name="connsiteY521" fmla="*/ 28717 h 257321"/>
              <a:gd name="connsiteX522" fmla="*/ 628647 w 1806696"/>
              <a:gd name="connsiteY522" fmla="*/ 25750 h 257321"/>
              <a:gd name="connsiteX523" fmla="*/ 634581 w 1806696"/>
              <a:gd name="connsiteY523" fmla="*/ 10915 h 257321"/>
              <a:gd name="connsiteX524" fmla="*/ 1335587 w 1806696"/>
              <a:gd name="connsiteY524" fmla="*/ 107573 h 257321"/>
              <a:gd name="connsiteX525" fmla="*/ 1342146 w 1806696"/>
              <a:gd name="connsiteY525" fmla="*/ 113663 h 257321"/>
              <a:gd name="connsiteX526" fmla="*/ 1342145 w 1806696"/>
              <a:gd name="connsiteY526" fmla="*/ 144426 h 257321"/>
              <a:gd name="connsiteX527" fmla="*/ 1337305 w 1806696"/>
              <a:gd name="connsiteY527" fmla="*/ 149423 h 257321"/>
              <a:gd name="connsiteX528" fmla="*/ 1265941 w 1806696"/>
              <a:gd name="connsiteY528" fmla="*/ 149579 h 257321"/>
              <a:gd name="connsiteX529" fmla="*/ 1222373 w 1806696"/>
              <a:gd name="connsiteY529" fmla="*/ 149735 h 257321"/>
              <a:gd name="connsiteX530" fmla="*/ 1216283 w 1806696"/>
              <a:gd name="connsiteY530" fmla="*/ 143801 h 257321"/>
              <a:gd name="connsiteX531" fmla="*/ 1216284 w 1806696"/>
              <a:gd name="connsiteY531" fmla="*/ 113819 h 257321"/>
              <a:gd name="connsiteX532" fmla="*/ 1222842 w 1806696"/>
              <a:gd name="connsiteY532" fmla="*/ 107573 h 257321"/>
              <a:gd name="connsiteX533" fmla="*/ 1279215 w 1806696"/>
              <a:gd name="connsiteY533" fmla="*/ 107729 h 257321"/>
              <a:gd name="connsiteX534" fmla="*/ 1335587 w 1806696"/>
              <a:gd name="connsiteY534" fmla="*/ 107573 h 257321"/>
              <a:gd name="connsiteX535" fmla="*/ 916210 w 1806696"/>
              <a:gd name="connsiteY535" fmla="*/ 46781 h 257321"/>
              <a:gd name="connsiteX536" fmla="*/ 914857 w 1806696"/>
              <a:gd name="connsiteY536" fmla="*/ 65921 h 257321"/>
              <a:gd name="connsiteX537" fmla="*/ 891270 w 1806696"/>
              <a:gd name="connsiteY537" fmla="*/ 66694 h 257321"/>
              <a:gd name="connsiteX538" fmla="*/ 880637 w 1806696"/>
              <a:gd name="connsiteY538" fmla="*/ 67661 h 257321"/>
              <a:gd name="connsiteX539" fmla="*/ 865556 w 1806696"/>
              <a:gd name="connsiteY539" fmla="*/ 86221 h 257321"/>
              <a:gd name="connsiteX540" fmla="*/ 910217 w 1806696"/>
              <a:gd name="connsiteY540" fmla="*/ 90667 h 257321"/>
              <a:gd name="connsiteX541" fmla="*/ 914470 w 1806696"/>
              <a:gd name="connsiteY541" fmla="*/ 101881 h 257321"/>
              <a:gd name="connsiteX542" fmla="*/ 941731 w 1806696"/>
              <a:gd name="connsiteY542" fmla="*/ 94728 h 257321"/>
              <a:gd name="connsiteX543" fmla="*/ 925877 w 1806696"/>
              <a:gd name="connsiteY543" fmla="*/ 76748 h 257321"/>
              <a:gd name="connsiteX544" fmla="*/ 934189 w 1806696"/>
              <a:gd name="connsiteY544" fmla="*/ 82934 h 257321"/>
              <a:gd name="connsiteX545" fmla="*/ 929743 w 1806696"/>
              <a:gd name="connsiteY545" fmla="*/ 59347 h 257321"/>
              <a:gd name="connsiteX546" fmla="*/ 916210 w 1806696"/>
              <a:gd name="connsiteY546" fmla="*/ 46781 h 257321"/>
              <a:gd name="connsiteX547" fmla="*/ 1147674 w 1806696"/>
              <a:gd name="connsiteY547" fmla="*/ 65330 h 257321"/>
              <a:gd name="connsiteX548" fmla="*/ 1145058 w 1806696"/>
              <a:gd name="connsiteY548" fmla="*/ 66077 h 257321"/>
              <a:gd name="connsiteX549" fmla="*/ 1148047 w 1806696"/>
              <a:gd name="connsiteY549" fmla="*/ 78594 h 257321"/>
              <a:gd name="connsiteX550" fmla="*/ 1138893 w 1806696"/>
              <a:gd name="connsiteY550" fmla="*/ 85319 h 257321"/>
              <a:gd name="connsiteX551" fmla="*/ 1140202 w 1806696"/>
              <a:gd name="connsiteY551" fmla="*/ 88682 h 257321"/>
              <a:gd name="connsiteX552" fmla="*/ 1163927 w 1806696"/>
              <a:gd name="connsiteY552" fmla="*/ 86441 h 257321"/>
              <a:gd name="connsiteX553" fmla="*/ 1147674 w 1806696"/>
              <a:gd name="connsiteY553" fmla="*/ 65330 h 257321"/>
              <a:gd name="connsiteX554" fmla="*/ 821500 w 1806696"/>
              <a:gd name="connsiteY554" fmla="*/ 10758 h 257321"/>
              <a:gd name="connsiteX555" fmla="*/ 806353 w 1806696"/>
              <a:gd name="connsiteY555" fmla="*/ 13257 h 257321"/>
              <a:gd name="connsiteX556" fmla="*/ 797140 w 1806696"/>
              <a:gd name="connsiteY556" fmla="*/ 15131 h 257321"/>
              <a:gd name="connsiteX557" fmla="*/ 798545 w 1806696"/>
              <a:gd name="connsiteY557" fmla="*/ 18254 h 257321"/>
              <a:gd name="connsiteX558" fmla="*/ 806977 w 1806696"/>
              <a:gd name="connsiteY558" fmla="*/ 39179 h 257321"/>
              <a:gd name="connsiteX559" fmla="*/ 814005 w 1806696"/>
              <a:gd name="connsiteY559" fmla="*/ 47768 h 257321"/>
              <a:gd name="connsiteX560" fmla="*/ 821500 w 1806696"/>
              <a:gd name="connsiteY560" fmla="*/ 10758 h 257321"/>
              <a:gd name="connsiteX561" fmla="*/ 904416 w 1806696"/>
              <a:gd name="connsiteY561" fmla="*/ 21647 h 257321"/>
              <a:gd name="connsiteX562" fmla="*/ 900936 w 1806696"/>
              <a:gd name="connsiteY562" fmla="*/ 24934 h 257321"/>
              <a:gd name="connsiteX563" fmla="*/ 910990 w 1806696"/>
              <a:gd name="connsiteY563" fmla="*/ 40208 h 257321"/>
              <a:gd name="connsiteX564" fmla="*/ 914276 w 1806696"/>
              <a:gd name="connsiteY564" fmla="*/ 39628 h 257321"/>
              <a:gd name="connsiteX565" fmla="*/ 913310 w 1806696"/>
              <a:gd name="connsiteY565" fmla="*/ 28221 h 257321"/>
              <a:gd name="connsiteX566" fmla="*/ 904416 w 1806696"/>
              <a:gd name="connsiteY566" fmla="*/ 21647 h 257321"/>
              <a:gd name="connsiteX567" fmla="*/ 821187 w 1806696"/>
              <a:gd name="connsiteY567" fmla="*/ 7792 h 257321"/>
              <a:gd name="connsiteX568" fmla="*/ 824780 w 1806696"/>
              <a:gd name="connsiteY568" fmla="*/ 11539 h 257321"/>
              <a:gd name="connsiteX569" fmla="*/ 814785 w 1806696"/>
              <a:gd name="connsiteY569" fmla="*/ 57137 h 257321"/>
              <a:gd name="connsiteX570" fmla="*/ 814473 w 1806696"/>
              <a:gd name="connsiteY570" fmla="*/ 58543 h 257321"/>
              <a:gd name="connsiteX571" fmla="*/ 801356 w 1806696"/>
              <a:gd name="connsiteY571" fmla="*/ 123348 h 257321"/>
              <a:gd name="connsiteX572" fmla="*/ 776995 w 1806696"/>
              <a:gd name="connsiteY572" fmla="*/ 239684 h 257321"/>
              <a:gd name="connsiteX573" fmla="*/ 776059 w 1806696"/>
              <a:gd name="connsiteY573" fmla="*/ 242339 h 257321"/>
              <a:gd name="connsiteX574" fmla="*/ 768094 w 1806696"/>
              <a:gd name="connsiteY574" fmla="*/ 249679 h 257321"/>
              <a:gd name="connsiteX575" fmla="*/ 630521 w 1806696"/>
              <a:gd name="connsiteY575" fmla="*/ 249678 h 257321"/>
              <a:gd name="connsiteX576" fmla="*/ 622557 w 1806696"/>
              <a:gd name="connsiteY576" fmla="*/ 242027 h 257321"/>
              <a:gd name="connsiteX577" fmla="*/ 600540 w 1806696"/>
              <a:gd name="connsiteY577" fmla="*/ 151456 h 257321"/>
              <a:gd name="connsiteX578" fmla="*/ 567902 w 1806696"/>
              <a:gd name="connsiteY578" fmla="*/ 14350 h 257321"/>
              <a:gd name="connsiteX579" fmla="*/ 573056 w 1806696"/>
              <a:gd name="connsiteY579" fmla="*/ 7635 h 257321"/>
              <a:gd name="connsiteX580" fmla="*/ 665032 w 1806696"/>
              <a:gd name="connsiteY580" fmla="*/ 7635 h 257321"/>
              <a:gd name="connsiteX581" fmla="*/ 672995 w 1806696"/>
              <a:gd name="connsiteY581" fmla="*/ 14506 h 257321"/>
              <a:gd name="connsiteX582" fmla="*/ 696263 w 1806696"/>
              <a:gd name="connsiteY582" fmla="*/ 168009 h 257321"/>
              <a:gd name="connsiteX583" fmla="*/ 697669 w 1806696"/>
              <a:gd name="connsiteY583" fmla="*/ 172069 h 257321"/>
              <a:gd name="connsiteX584" fmla="*/ 704383 w 1806696"/>
              <a:gd name="connsiteY584" fmla="*/ 118194 h 257321"/>
              <a:gd name="connsiteX585" fmla="*/ 713753 w 1806696"/>
              <a:gd name="connsiteY585" fmla="*/ 52609 h 257321"/>
              <a:gd name="connsiteX586" fmla="*/ 718593 w 1806696"/>
              <a:gd name="connsiteY586" fmla="*/ 13257 h 257321"/>
              <a:gd name="connsiteX587" fmla="*/ 724214 w 1806696"/>
              <a:gd name="connsiteY587" fmla="*/ 7792 h 257321"/>
              <a:gd name="connsiteX588" fmla="*/ 792767 w 1806696"/>
              <a:gd name="connsiteY588" fmla="*/ 8104 h 257321"/>
              <a:gd name="connsiteX589" fmla="*/ 821187 w 1806696"/>
              <a:gd name="connsiteY589" fmla="*/ 7792 h 257321"/>
              <a:gd name="connsiteX590" fmla="*/ 1490048 w 1806696"/>
              <a:gd name="connsiteY590" fmla="*/ 101677 h 257321"/>
              <a:gd name="connsiteX591" fmla="*/ 1487705 w 1806696"/>
              <a:gd name="connsiteY591" fmla="*/ 106361 h 257321"/>
              <a:gd name="connsiteX592" fmla="*/ 1490204 w 1806696"/>
              <a:gd name="connsiteY592" fmla="*/ 108391 h 257321"/>
              <a:gd name="connsiteX593" fmla="*/ 1493640 w 1806696"/>
              <a:gd name="connsiteY593" fmla="*/ 105424 h 257321"/>
              <a:gd name="connsiteX594" fmla="*/ 1490048 w 1806696"/>
              <a:gd name="connsiteY594" fmla="*/ 101677 h 257321"/>
              <a:gd name="connsiteX595" fmla="*/ 1008870 w 1806696"/>
              <a:gd name="connsiteY595" fmla="*/ 23670 h 257321"/>
              <a:gd name="connsiteX596" fmla="*/ 993364 w 1806696"/>
              <a:gd name="connsiteY596" fmla="*/ 31516 h 257321"/>
              <a:gd name="connsiteX597" fmla="*/ 1009056 w 1806696"/>
              <a:gd name="connsiteY597" fmla="*/ 37121 h 257321"/>
              <a:gd name="connsiteX598" fmla="*/ 1008870 w 1806696"/>
              <a:gd name="connsiteY598" fmla="*/ 23670 h 257321"/>
              <a:gd name="connsiteX599" fmla="*/ 1139454 w 1806696"/>
              <a:gd name="connsiteY599" fmla="*/ 35066 h 257321"/>
              <a:gd name="connsiteX600" fmla="*/ 1130487 w 1806696"/>
              <a:gd name="connsiteY600" fmla="*/ 41231 h 257321"/>
              <a:gd name="connsiteX601" fmla="*/ 1129739 w 1806696"/>
              <a:gd name="connsiteY601" fmla="*/ 74671 h 257321"/>
              <a:gd name="connsiteX602" fmla="*/ 1132356 w 1806696"/>
              <a:gd name="connsiteY602" fmla="*/ 74857 h 257321"/>
              <a:gd name="connsiteX603" fmla="*/ 1142256 w 1806696"/>
              <a:gd name="connsiteY603" fmla="*/ 55055 h 257321"/>
              <a:gd name="connsiteX604" fmla="*/ 1144311 w 1806696"/>
              <a:gd name="connsiteY604" fmla="*/ 43846 h 257321"/>
              <a:gd name="connsiteX605" fmla="*/ 1139454 w 1806696"/>
              <a:gd name="connsiteY605" fmla="*/ 35066 h 257321"/>
              <a:gd name="connsiteX606" fmla="*/ 1082102 w 1806696"/>
              <a:gd name="connsiteY606" fmla="*/ 24231 h 257321"/>
              <a:gd name="connsiteX607" fmla="*/ 1056134 w 1806696"/>
              <a:gd name="connsiteY607" fmla="*/ 31516 h 257321"/>
              <a:gd name="connsiteX608" fmla="*/ 1076497 w 1806696"/>
              <a:gd name="connsiteY608" fmla="*/ 36373 h 257321"/>
              <a:gd name="connsiteX609" fmla="*/ 1082102 w 1806696"/>
              <a:gd name="connsiteY609" fmla="*/ 24231 h 257321"/>
              <a:gd name="connsiteX610" fmla="*/ 948304 w 1806696"/>
              <a:gd name="connsiteY610" fmla="*/ 1154 h 257321"/>
              <a:gd name="connsiteX611" fmla="*/ 947724 w 1806696"/>
              <a:gd name="connsiteY611" fmla="*/ 257321 h 257321"/>
              <a:gd name="connsiteX612" fmla="*/ 874063 w 1806696"/>
              <a:gd name="connsiteY612" fmla="*/ 255001 h 257321"/>
              <a:gd name="connsiteX613" fmla="*/ 872516 w 1806696"/>
              <a:gd name="connsiteY613" fmla="*/ 241854 h 257321"/>
              <a:gd name="connsiteX614" fmla="*/ 859563 w 1806696"/>
              <a:gd name="connsiteY614" fmla="*/ 227354 h 257321"/>
              <a:gd name="connsiteX615" fmla="*/ 860337 w 1806696"/>
              <a:gd name="connsiteY615" fmla="*/ 45041 h 257321"/>
              <a:gd name="connsiteX616" fmla="*/ 860337 w 1806696"/>
              <a:gd name="connsiteY616" fmla="*/ 7534 h 257321"/>
              <a:gd name="connsiteX617" fmla="*/ 866910 w 1806696"/>
              <a:gd name="connsiteY617" fmla="*/ 767 h 257321"/>
              <a:gd name="connsiteX618" fmla="*/ 902290 w 1806696"/>
              <a:gd name="connsiteY618" fmla="*/ 1734 h 257321"/>
              <a:gd name="connsiteX619" fmla="*/ 928776 w 1806696"/>
              <a:gd name="connsiteY619" fmla="*/ 961 h 257321"/>
              <a:gd name="connsiteX620" fmla="*/ 948304 w 1806696"/>
              <a:gd name="connsiteY620" fmla="*/ 1154 h 257321"/>
              <a:gd name="connsiteX621" fmla="*/ 1439044 w 1806696"/>
              <a:gd name="connsiteY621" fmla="*/ 69118 h 257321"/>
              <a:gd name="connsiteX622" fmla="*/ 1436174 w 1806696"/>
              <a:gd name="connsiteY622" fmla="*/ 69821 h 257321"/>
              <a:gd name="connsiteX623" fmla="*/ 1429459 w 1806696"/>
              <a:gd name="connsiteY623" fmla="*/ 74818 h 257321"/>
              <a:gd name="connsiteX624" fmla="*/ 1449916 w 1806696"/>
              <a:gd name="connsiteY624" fmla="*/ 83562 h 257321"/>
              <a:gd name="connsiteX625" fmla="*/ 1455226 w 1806696"/>
              <a:gd name="connsiteY625" fmla="*/ 86842 h 257321"/>
              <a:gd name="connsiteX626" fmla="*/ 1465063 w 1806696"/>
              <a:gd name="connsiteY626" fmla="*/ 91370 h 257321"/>
              <a:gd name="connsiteX627" fmla="*/ 1469748 w 1806696"/>
              <a:gd name="connsiteY627" fmla="*/ 94806 h 257321"/>
              <a:gd name="connsiteX628" fmla="*/ 1481303 w 1806696"/>
              <a:gd name="connsiteY628" fmla="*/ 104019 h 257321"/>
              <a:gd name="connsiteX629" fmla="*/ 1473808 w 1806696"/>
              <a:gd name="connsiteY629" fmla="*/ 92151 h 257321"/>
              <a:gd name="connsiteX630" fmla="*/ 1470997 w 1806696"/>
              <a:gd name="connsiteY630" fmla="*/ 89028 h 257321"/>
              <a:gd name="connsiteX631" fmla="*/ 1467093 w 1806696"/>
              <a:gd name="connsiteY631" fmla="*/ 82782 h 257321"/>
              <a:gd name="connsiteX632" fmla="*/ 1459441 w 1806696"/>
              <a:gd name="connsiteY632" fmla="*/ 81845 h 257321"/>
              <a:gd name="connsiteX633" fmla="*/ 1441796 w 1806696"/>
              <a:gd name="connsiteY633" fmla="*/ 71694 h 257321"/>
              <a:gd name="connsiteX634" fmla="*/ 1439044 w 1806696"/>
              <a:gd name="connsiteY634" fmla="*/ 69118 h 257321"/>
              <a:gd name="connsiteX635" fmla="*/ 1145805 w 1806696"/>
              <a:gd name="connsiteY635" fmla="*/ 24978 h 257321"/>
              <a:gd name="connsiteX636" fmla="*/ 1143565 w 1806696"/>
              <a:gd name="connsiteY636" fmla="*/ 28527 h 257321"/>
              <a:gd name="connsiteX637" fmla="*/ 1153839 w 1806696"/>
              <a:gd name="connsiteY637" fmla="*/ 43846 h 257321"/>
              <a:gd name="connsiteX638" fmla="*/ 1158323 w 1806696"/>
              <a:gd name="connsiteY638" fmla="*/ 42725 h 257321"/>
              <a:gd name="connsiteX639" fmla="*/ 1160751 w 1806696"/>
              <a:gd name="connsiteY639" fmla="*/ 29835 h 257321"/>
              <a:gd name="connsiteX640" fmla="*/ 1145805 w 1806696"/>
              <a:gd name="connsiteY640" fmla="*/ 24978 h 257321"/>
              <a:gd name="connsiteX641" fmla="*/ 1138893 w 1806696"/>
              <a:gd name="connsiteY641" fmla="*/ 10780 h 257321"/>
              <a:gd name="connsiteX642" fmla="*/ 1135532 w 1806696"/>
              <a:gd name="connsiteY642" fmla="*/ 25912 h 257321"/>
              <a:gd name="connsiteX643" fmla="*/ 1152904 w 1806696"/>
              <a:gd name="connsiteY643" fmla="*/ 16945 h 257321"/>
              <a:gd name="connsiteX644" fmla="*/ 1181674 w 1806696"/>
              <a:gd name="connsiteY644" fmla="*/ 58791 h 257321"/>
              <a:gd name="connsiteX645" fmla="*/ 1180180 w 1806696"/>
              <a:gd name="connsiteY645" fmla="*/ 213662 h 257321"/>
              <a:gd name="connsiteX646" fmla="*/ 1160937 w 1806696"/>
              <a:gd name="connsiteY646" fmla="*/ 242431 h 257321"/>
              <a:gd name="connsiteX647" fmla="*/ 1151784 w 1806696"/>
              <a:gd name="connsiteY647" fmla="*/ 243366 h 257321"/>
              <a:gd name="connsiteX648" fmla="*/ 1144125 w 1806696"/>
              <a:gd name="connsiteY648" fmla="*/ 244860 h 257321"/>
              <a:gd name="connsiteX649" fmla="*/ 1116289 w 1806696"/>
              <a:gd name="connsiteY649" fmla="*/ 251585 h 257321"/>
              <a:gd name="connsiteX650" fmla="*/ 1084530 w 1806696"/>
              <a:gd name="connsiteY650" fmla="*/ 248597 h 257321"/>
              <a:gd name="connsiteX651" fmla="*/ 1076684 w 1806696"/>
              <a:gd name="connsiteY651" fmla="*/ 244299 h 257321"/>
              <a:gd name="connsiteX652" fmla="*/ 1059310 w 1806696"/>
              <a:gd name="connsiteY652" fmla="*/ 250465 h 257321"/>
              <a:gd name="connsiteX653" fmla="*/ 1074442 w 1806696"/>
              <a:gd name="connsiteY653" fmla="*/ 229354 h 257321"/>
              <a:gd name="connsiteX654" fmla="*/ 1074069 w 1806696"/>
              <a:gd name="connsiteY654" fmla="*/ 224124 h 257321"/>
              <a:gd name="connsiteX655" fmla="*/ 1080421 w 1806696"/>
              <a:gd name="connsiteY655" fmla="*/ 211047 h 257321"/>
              <a:gd name="connsiteX656" fmla="*/ 1087706 w 1806696"/>
              <a:gd name="connsiteY656" fmla="*/ 225057 h 257321"/>
              <a:gd name="connsiteX657" fmla="*/ 1099289 w 1806696"/>
              <a:gd name="connsiteY657" fmla="*/ 199464 h 257321"/>
              <a:gd name="connsiteX658" fmla="*/ 1096487 w 1806696"/>
              <a:gd name="connsiteY658" fmla="*/ 191805 h 257321"/>
              <a:gd name="connsiteX659" fmla="*/ 1096860 w 1806696"/>
              <a:gd name="connsiteY659" fmla="*/ 64023 h 257321"/>
              <a:gd name="connsiteX660" fmla="*/ 1071826 w 1806696"/>
              <a:gd name="connsiteY660" fmla="*/ 47022 h 257321"/>
              <a:gd name="connsiteX661" fmla="*/ 1068651 w 1806696"/>
              <a:gd name="connsiteY661" fmla="*/ 54308 h 257321"/>
              <a:gd name="connsiteX662" fmla="*/ 1068276 w 1806696"/>
              <a:gd name="connsiteY662" fmla="*/ 118759 h 257321"/>
              <a:gd name="connsiteX663" fmla="*/ 1067343 w 1806696"/>
              <a:gd name="connsiteY663" fmla="*/ 128847 h 257321"/>
              <a:gd name="connsiteX664" fmla="*/ 1067156 w 1806696"/>
              <a:gd name="connsiteY664" fmla="*/ 128847 h 257321"/>
              <a:gd name="connsiteX665" fmla="*/ 1056134 w 1806696"/>
              <a:gd name="connsiteY665" fmla="*/ 139496 h 257321"/>
              <a:gd name="connsiteX666" fmla="*/ 1067156 w 1806696"/>
              <a:gd name="connsiteY666" fmla="*/ 128847 h 257321"/>
              <a:gd name="connsiteX667" fmla="*/ 1067904 w 1806696"/>
              <a:gd name="connsiteY667" fmla="*/ 190870 h 257321"/>
              <a:gd name="connsiteX668" fmla="*/ 1063793 w 1806696"/>
              <a:gd name="connsiteY668" fmla="*/ 218706 h 257321"/>
              <a:gd name="connsiteX669" fmla="*/ 1065101 w 1806696"/>
              <a:gd name="connsiteY669" fmla="*/ 223002 h 257321"/>
              <a:gd name="connsiteX670" fmla="*/ 1061178 w 1806696"/>
              <a:gd name="connsiteY670" fmla="*/ 230102 h 257321"/>
              <a:gd name="connsiteX671" fmla="*/ 1041562 w 1806696"/>
              <a:gd name="connsiteY671" fmla="*/ 242805 h 257321"/>
              <a:gd name="connsiteX672" fmla="*/ 1054826 w 1806696"/>
              <a:gd name="connsiteY672" fmla="*/ 252333 h 257321"/>
              <a:gd name="connsiteX673" fmla="*/ 982902 w 1806696"/>
              <a:gd name="connsiteY673" fmla="*/ 252146 h 257321"/>
              <a:gd name="connsiteX674" fmla="*/ 983463 w 1806696"/>
              <a:gd name="connsiteY674" fmla="*/ 63836 h 257321"/>
              <a:gd name="connsiteX675" fmla="*/ 993364 w 1806696"/>
              <a:gd name="connsiteY675" fmla="*/ 62154 h 257321"/>
              <a:gd name="connsiteX676" fmla="*/ 999156 w 1806696"/>
              <a:gd name="connsiteY676" fmla="*/ 55803 h 257321"/>
              <a:gd name="connsiteX677" fmla="*/ 997100 w 1806696"/>
              <a:gd name="connsiteY677" fmla="*/ 51132 h 257321"/>
              <a:gd name="connsiteX678" fmla="*/ 990935 w 1806696"/>
              <a:gd name="connsiteY678" fmla="*/ 56550 h 257321"/>
              <a:gd name="connsiteX679" fmla="*/ 985144 w 1806696"/>
              <a:gd name="connsiteY679" fmla="*/ 61033 h 257321"/>
              <a:gd name="connsiteX680" fmla="*/ 983276 w 1806696"/>
              <a:gd name="connsiteY680" fmla="*/ 4989 h 257321"/>
              <a:gd name="connsiteX681" fmla="*/ 1138893 w 1806696"/>
              <a:gd name="connsiteY681" fmla="*/ 10780 h 257321"/>
              <a:gd name="connsiteX682" fmla="*/ 1419309 w 1806696"/>
              <a:gd name="connsiteY682" fmla="*/ 43899 h 257321"/>
              <a:gd name="connsiteX683" fmla="*/ 1407285 w 1806696"/>
              <a:gd name="connsiteY683" fmla="*/ 53424 h 257321"/>
              <a:gd name="connsiteX684" fmla="*/ 1404943 w 1806696"/>
              <a:gd name="connsiteY684" fmla="*/ 57484 h 257321"/>
              <a:gd name="connsiteX685" fmla="*/ 1402288 w 1806696"/>
              <a:gd name="connsiteY685" fmla="*/ 62325 h 257321"/>
              <a:gd name="connsiteX686" fmla="*/ 1409159 w 1806696"/>
              <a:gd name="connsiteY686" fmla="*/ 61857 h 257321"/>
              <a:gd name="connsiteX687" fmla="*/ 1418685 w 1806696"/>
              <a:gd name="connsiteY687" fmla="*/ 57796 h 257321"/>
              <a:gd name="connsiteX688" fmla="*/ 1424618 w 1806696"/>
              <a:gd name="connsiteY688" fmla="*/ 51082 h 257321"/>
              <a:gd name="connsiteX689" fmla="*/ 1419309 w 1806696"/>
              <a:gd name="connsiteY689" fmla="*/ 43899 h 257321"/>
              <a:gd name="connsiteX690" fmla="*/ 1447886 w 1806696"/>
              <a:gd name="connsiteY690" fmla="*/ 32031 h 257321"/>
              <a:gd name="connsiteX691" fmla="*/ 1435549 w 1806696"/>
              <a:gd name="connsiteY691" fmla="*/ 39526 h 257321"/>
              <a:gd name="connsiteX692" fmla="*/ 1443358 w 1806696"/>
              <a:gd name="connsiteY692" fmla="*/ 48115 h 257321"/>
              <a:gd name="connsiteX693" fmla="*/ 1453663 w 1806696"/>
              <a:gd name="connsiteY693" fmla="*/ 41868 h 257321"/>
              <a:gd name="connsiteX694" fmla="*/ 1447886 w 1806696"/>
              <a:gd name="connsiteY694" fmla="*/ 32031 h 257321"/>
              <a:gd name="connsiteX695" fmla="*/ 1657543 w 1806696"/>
              <a:gd name="connsiteY695" fmla="*/ 59272 h 257321"/>
              <a:gd name="connsiteX696" fmla="*/ 1654577 w 1806696"/>
              <a:gd name="connsiteY696" fmla="*/ 62552 h 257321"/>
              <a:gd name="connsiteX697" fmla="*/ 1663790 w 1806696"/>
              <a:gd name="connsiteY697" fmla="*/ 71609 h 257321"/>
              <a:gd name="connsiteX698" fmla="*/ 1666132 w 1806696"/>
              <a:gd name="connsiteY698" fmla="*/ 67861 h 257321"/>
              <a:gd name="connsiteX699" fmla="*/ 1657543 w 1806696"/>
              <a:gd name="connsiteY699" fmla="*/ 59272 h 257321"/>
              <a:gd name="connsiteX700" fmla="*/ 1759045 w 1806696"/>
              <a:gd name="connsiteY700" fmla="*/ 65050 h 257321"/>
              <a:gd name="connsiteX701" fmla="*/ 1757327 w 1806696"/>
              <a:gd name="connsiteY701" fmla="*/ 66456 h 257321"/>
              <a:gd name="connsiteX702" fmla="*/ 1759982 w 1806696"/>
              <a:gd name="connsiteY702" fmla="*/ 70047 h 257321"/>
              <a:gd name="connsiteX703" fmla="*/ 1762636 w 1806696"/>
              <a:gd name="connsiteY703" fmla="*/ 68329 h 257321"/>
              <a:gd name="connsiteX704" fmla="*/ 1759045 w 1806696"/>
              <a:gd name="connsiteY704" fmla="*/ 65050 h 257321"/>
              <a:gd name="connsiteX705" fmla="*/ 1778720 w 1806696"/>
              <a:gd name="connsiteY705" fmla="*/ 67236 h 257321"/>
              <a:gd name="connsiteX706" fmla="*/ 1770913 w 1806696"/>
              <a:gd name="connsiteY706" fmla="*/ 68954 h 257321"/>
              <a:gd name="connsiteX707" fmla="*/ 1765291 w 1806696"/>
              <a:gd name="connsiteY707" fmla="*/ 73795 h 257321"/>
              <a:gd name="connsiteX708" fmla="*/ 1767164 w 1806696"/>
              <a:gd name="connsiteY708" fmla="*/ 78011 h 257321"/>
              <a:gd name="connsiteX709" fmla="*/ 1777003 w 1806696"/>
              <a:gd name="connsiteY709" fmla="*/ 91441 h 257321"/>
              <a:gd name="connsiteX710" fmla="*/ 1775909 w 1806696"/>
              <a:gd name="connsiteY710" fmla="*/ 94564 h 257321"/>
              <a:gd name="connsiteX711" fmla="*/ 1759357 w 1806696"/>
              <a:gd name="connsiteY711" fmla="*/ 95813 h 257321"/>
              <a:gd name="connsiteX712" fmla="*/ 1746240 w 1806696"/>
              <a:gd name="connsiteY712" fmla="*/ 95813 h 257321"/>
              <a:gd name="connsiteX713" fmla="*/ 1739994 w 1806696"/>
              <a:gd name="connsiteY713" fmla="*/ 98936 h 257321"/>
              <a:gd name="connsiteX714" fmla="*/ 1735933 w 1806696"/>
              <a:gd name="connsiteY714" fmla="*/ 92221 h 257321"/>
              <a:gd name="connsiteX715" fmla="*/ 1732186 w 1806696"/>
              <a:gd name="connsiteY715" fmla="*/ 87381 h 257321"/>
              <a:gd name="connsiteX716" fmla="*/ 1727345 w 1806696"/>
              <a:gd name="connsiteY716" fmla="*/ 93002 h 257321"/>
              <a:gd name="connsiteX717" fmla="*/ 1727970 w 1806696"/>
              <a:gd name="connsiteY717" fmla="*/ 100810 h 257321"/>
              <a:gd name="connsiteX718" fmla="*/ 1733592 w 1806696"/>
              <a:gd name="connsiteY718" fmla="*/ 100029 h 257321"/>
              <a:gd name="connsiteX719" fmla="*/ 1736558 w 1806696"/>
              <a:gd name="connsiteY719" fmla="*/ 102059 h 257321"/>
              <a:gd name="connsiteX720" fmla="*/ 1745146 w 1806696"/>
              <a:gd name="connsiteY720" fmla="*/ 113459 h 257321"/>
              <a:gd name="connsiteX721" fmla="*/ 1760137 w 1806696"/>
              <a:gd name="connsiteY721" fmla="*/ 105495 h 257321"/>
              <a:gd name="connsiteX722" fmla="*/ 1767321 w 1806696"/>
              <a:gd name="connsiteY722" fmla="*/ 107525 h 257321"/>
              <a:gd name="connsiteX723" fmla="*/ 1769507 w 1806696"/>
              <a:gd name="connsiteY723" fmla="*/ 113303 h 257321"/>
              <a:gd name="connsiteX724" fmla="*/ 1766853 w 1806696"/>
              <a:gd name="connsiteY724" fmla="*/ 117675 h 257321"/>
              <a:gd name="connsiteX725" fmla="*/ 1760762 w 1806696"/>
              <a:gd name="connsiteY725" fmla="*/ 116426 h 257321"/>
              <a:gd name="connsiteX726" fmla="*/ 1769195 w 1806696"/>
              <a:gd name="connsiteY726" fmla="*/ 122360 h 257321"/>
              <a:gd name="connsiteX727" fmla="*/ 1774660 w 1806696"/>
              <a:gd name="connsiteY727" fmla="*/ 112366 h 257321"/>
              <a:gd name="connsiteX728" fmla="*/ 1776847 w 1806696"/>
              <a:gd name="connsiteY728" fmla="*/ 107525 h 257321"/>
              <a:gd name="connsiteX729" fmla="*/ 1782936 w 1806696"/>
              <a:gd name="connsiteY729" fmla="*/ 104089 h 257321"/>
              <a:gd name="connsiteX730" fmla="*/ 1792775 w 1806696"/>
              <a:gd name="connsiteY730" fmla="*/ 106119 h 257321"/>
              <a:gd name="connsiteX731" fmla="*/ 1796990 w 1806696"/>
              <a:gd name="connsiteY731" fmla="*/ 108930 h 257321"/>
              <a:gd name="connsiteX732" fmla="*/ 1800426 w 1806696"/>
              <a:gd name="connsiteY732" fmla="*/ 104714 h 257321"/>
              <a:gd name="connsiteX733" fmla="*/ 1799958 w 1806696"/>
              <a:gd name="connsiteY733" fmla="*/ 97062 h 257321"/>
              <a:gd name="connsiteX734" fmla="*/ 1795429 w 1806696"/>
              <a:gd name="connsiteY734" fmla="*/ 92065 h 257321"/>
              <a:gd name="connsiteX735" fmla="*/ 1791056 w 1806696"/>
              <a:gd name="connsiteY735" fmla="*/ 95657 h 257321"/>
              <a:gd name="connsiteX736" fmla="*/ 1786372 w 1806696"/>
              <a:gd name="connsiteY736" fmla="*/ 100029 h 257321"/>
              <a:gd name="connsiteX737" fmla="*/ 1782780 w 1806696"/>
              <a:gd name="connsiteY737" fmla="*/ 99249 h 257321"/>
              <a:gd name="connsiteX738" fmla="*/ 1781844 w 1806696"/>
              <a:gd name="connsiteY738" fmla="*/ 94876 h 257321"/>
              <a:gd name="connsiteX739" fmla="*/ 1787153 w 1806696"/>
              <a:gd name="connsiteY739" fmla="*/ 86600 h 257321"/>
              <a:gd name="connsiteX740" fmla="*/ 1786997 w 1806696"/>
              <a:gd name="connsiteY740" fmla="*/ 69891 h 257321"/>
              <a:gd name="connsiteX741" fmla="*/ 1778720 w 1806696"/>
              <a:gd name="connsiteY741" fmla="*/ 67236 h 257321"/>
              <a:gd name="connsiteX742" fmla="*/ 1598985 w 1806696"/>
              <a:gd name="connsiteY742" fmla="*/ 33038 h 257321"/>
              <a:gd name="connsiteX743" fmla="*/ 1591958 w 1806696"/>
              <a:gd name="connsiteY743" fmla="*/ 37879 h 257321"/>
              <a:gd name="connsiteX744" fmla="*/ 1596017 w 1806696"/>
              <a:gd name="connsiteY744" fmla="*/ 40534 h 257321"/>
              <a:gd name="connsiteX745" fmla="*/ 1601796 w 1806696"/>
              <a:gd name="connsiteY745" fmla="*/ 35536 h 257321"/>
              <a:gd name="connsiteX746" fmla="*/ 1598985 w 1806696"/>
              <a:gd name="connsiteY746" fmla="*/ 33038 h 257321"/>
              <a:gd name="connsiteX747" fmla="*/ 1746239 w 1806696"/>
              <a:gd name="connsiteY747" fmla="*/ 50684 h 257321"/>
              <a:gd name="connsiteX748" fmla="*/ 1743585 w 1806696"/>
              <a:gd name="connsiteY748" fmla="*/ 51777 h 257321"/>
              <a:gd name="connsiteX749" fmla="*/ 1747021 w 1806696"/>
              <a:gd name="connsiteY749" fmla="*/ 55525 h 257321"/>
              <a:gd name="connsiteX750" fmla="*/ 1749832 w 1806696"/>
              <a:gd name="connsiteY750" fmla="*/ 53495 h 257321"/>
              <a:gd name="connsiteX751" fmla="*/ 1746239 w 1806696"/>
              <a:gd name="connsiteY751" fmla="*/ 50684 h 257321"/>
              <a:gd name="connsiteX752" fmla="*/ 1757951 w 1806696"/>
              <a:gd name="connsiteY752" fmla="*/ 49903 h 257321"/>
              <a:gd name="connsiteX753" fmla="*/ 1754984 w 1806696"/>
              <a:gd name="connsiteY753" fmla="*/ 56618 h 257321"/>
              <a:gd name="connsiteX754" fmla="*/ 1758107 w 1806696"/>
              <a:gd name="connsiteY754" fmla="*/ 57242 h 257321"/>
              <a:gd name="connsiteX755" fmla="*/ 1757951 w 1806696"/>
              <a:gd name="connsiteY755" fmla="*/ 49903 h 257321"/>
              <a:gd name="connsiteX756" fmla="*/ 1698613 w 1806696"/>
              <a:gd name="connsiteY756" fmla="*/ 41002 h 257321"/>
              <a:gd name="connsiteX757" fmla="*/ 1673315 w 1806696"/>
              <a:gd name="connsiteY757" fmla="*/ 59897 h 257321"/>
              <a:gd name="connsiteX758" fmla="*/ 1673315 w 1806696"/>
              <a:gd name="connsiteY758" fmla="*/ 90191 h 257321"/>
              <a:gd name="connsiteX759" fmla="*/ 1674408 w 1806696"/>
              <a:gd name="connsiteY759" fmla="*/ 120330 h 257321"/>
              <a:gd name="connsiteX760" fmla="*/ 1695802 w 1806696"/>
              <a:gd name="connsiteY760" fmla="*/ 132198 h 257321"/>
              <a:gd name="connsiteX761" fmla="*/ 1710324 w 1806696"/>
              <a:gd name="connsiteY761" fmla="*/ 117831 h 257321"/>
              <a:gd name="connsiteX762" fmla="*/ 1710324 w 1806696"/>
              <a:gd name="connsiteY762" fmla="*/ 55212 h 257321"/>
              <a:gd name="connsiteX763" fmla="*/ 1698613 w 1806696"/>
              <a:gd name="connsiteY763" fmla="*/ 41002 h 257321"/>
              <a:gd name="connsiteX764" fmla="*/ 1732673 w 1806696"/>
              <a:gd name="connsiteY764" fmla="*/ 37332 h 257321"/>
              <a:gd name="connsiteX765" fmla="*/ 1729688 w 1806696"/>
              <a:gd name="connsiteY765" fmla="*/ 42876 h 257321"/>
              <a:gd name="connsiteX766" fmla="*/ 1727345 w 1806696"/>
              <a:gd name="connsiteY766" fmla="*/ 45531 h 257321"/>
              <a:gd name="connsiteX767" fmla="*/ 1727969 w 1806696"/>
              <a:gd name="connsiteY767" fmla="*/ 53182 h 257321"/>
              <a:gd name="connsiteX768" fmla="*/ 1734060 w 1806696"/>
              <a:gd name="connsiteY768" fmla="*/ 51465 h 257321"/>
              <a:gd name="connsiteX769" fmla="*/ 1741711 w 1806696"/>
              <a:gd name="connsiteY769" fmla="*/ 46780 h 257321"/>
              <a:gd name="connsiteX770" fmla="*/ 1737651 w 1806696"/>
              <a:gd name="connsiteY770" fmla="*/ 41627 h 257321"/>
              <a:gd name="connsiteX771" fmla="*/ 1732673 w 1806696"/>
              <a:gd name="connsiteY771" fmla="*/ 37332 h 257321"/>
              <a:gd name="connsiteX772" fmla="*/ 1529711 w 1806696"/>
              <a:gd name="connsiteY772" fmla="*/ 7826 h 257321"/>
              <a:gd name="connsiteX773" fmla="*/ 1538769 w 1806696"/>
              <a:gd name="connsiteY773" fmla="*/ 16259 h 257321"/>
              <a:gd name="connsiteX774" fmla="*/ 1540799 w 1806696"/>
              <a:gd name="connsiteY774" fmla="*/ 36872 h 257321"/>
              <a:gd name="connsiteX775" fmla="*/ 1540798 w 1806696"/>
              <a:gd name="connsiteY775" fmla="*/ 64043 h 257321"/>
              <a:gd name="connsiteX776" fmla="*/ 1540798 w 1806696"/>
              <a:gd name="connsiteY776" fmla="*/ 102457 h 257321"/>
              <a:gd name="connsiteX777" fmla="*/ 1540798 w 1806696"/>
              <a:gd name="connsiteY777" fmla="*/ 138217 h 257321"/>
              <a:gd name="connsiteX778" fmla="*/ 1540799 w 1806696"/>
              <a:gd name="connsiteY778" fmla="*/ 169917 h 257321"/>
              <a:gd name="connsiteX779" fmla="*/ 1540955 w 1806696"/>
              <a:gd name="connsiteY779" fmla="*/ 229413 h 257321"/>
              <a:gd name="connsiteX780" fmla="*/ 1538925 w 1806696"/>
              <a:gd name="connsiteY780" fmla="*/ 236752 h 257321"/>
              <a:gd name="connsiteX781" fmla="*/ 1538456 w 1806696"/>
              <a:gd name="connsiteY781" fmla="*/ 239563 h 257321"/>
              <a:gd name="connsiteX782" fmla="*/ 1538456 w 1806696"/>
              <a:gd name="connsiteY782" fmla="*/ 247527 h 257321"/>
              <a:gd name="connsiteX783" fmla="*/ 1535177 w 1806696"/>
              <a:gd name="connsiteY783" fmla="*/ 249870 h 257321"/>
              <a:gd name="connsiteX784" fmla="*/ 1446636 w 1806696"/>
              <a:gd name="connsiteY784" fmla="*/ 249869 h 257321"/>
              <a:gd name="connsiteX785" fmla="*/ 1442733 w 1806696"/>
              <a:gd name="connsiteY785" fmla="*/ 245653 h 257321"/>
              <a:gd name="connsiteX786" fmla="*/ 1442420 w 1806696"/>
              <a:gd name="connsiteY786" fmla="*/ 233473 h 257321"/>
              <a:gd name="connsiteX787" fmla="*/ 1442576 w 1806696"/>
              <a:gd name="connsiteY787" fmla="*/ 228945 h 257321"/>
              <a:gd name="connsiteX788" fmla="*/ 1442421 w 1806696"/>
              <a:gd name="connsiteY788" fmla="*/ 213329 h 257321"/>
              <a:gd name="connsiteX789" fmla="*/ 1442420 w 1806696"/>
              <a:gd name="connsiteY789" fmla="*/ 193653 h 257321"/>
              <a:gd name="connsiteX790" fmla="*/ 1440703 w 1806696"/>
              <a:gd name="connsiteY790" fmla="*/ 186470 h 257321"/>
              <a:gd name="connsiteX791" fmla="*/ 1440703 w 1806696"/>
              <a:gd name="connsiteY791" fmla="*/ 152428 h 257321"/>
              <a:gd name="connsiteX792" fmla="*/ 1442421 w 1806696"/>
              <a:gd name="connsiteY792" fmla="*/ 145245 h 257321"/>
              <a:gd name="connsiteX793" fmla="*/ 1442421 w 1806696"/>
              <a:gd name="connsiteY793" fmla="*/ 124319 h 257321"/>
              <a:gd name="connsiteX794" fmla="*/ 1442576 w 1806696"/>
              <a:gd name="connsiteY794" fmla="*/ 114794 h 257321"/>
              <a:gd name="connsiteX795" fmla="*/ 1442576 w 1806696"/>
              <a:gd name="connsiteY795" fmla="*/ 108079 h 257321"/>
              <a:gd name="connsiteX796" fmla="*/ 1442108 w 1806696"/>
              <a:gd name="connsiteY796" fmla="*/ 94806 h 257321"/>
              <a:gd name="connsiteX797" fmla="*/ 1426024 w 1806696"/>
              <a:gd name="connsiteY797" fmla="*/ 77160 h 257321"/>
              <a:gd name="connsiteX798" fmla="*/ 1416967 w 1806696"/>
              <a:gd name="connsiteY798" fmla="*/ 75755 h 257321"/>
              <a:gd name="connsiteX799" fmla="*/ 1381363 w 1806696"/>
              <a:gd name="connsiteY799" fmla="*/ 75130 h 257321"/>
              <a:gd name="connsiteX800" fmla="*/ 1376835 w 1806696"/>
              <a:gd name="connsiteY800" fmla="*/ 69977 h 257321"/>
              <a:gd name="connsiteX801" fmla="*/ 1376835 w 1806696"/>
              <a:gd name="connsiteY801" fmla="*/ 52956 h 257321"/>
              <a:gd name="connsiteX802" fmla="*/ 1384018 w 1806696"/>
              <a:gd name="connsiteY802" fmla="*/ 45929 h 257321"/>
              <a:gd name="connsiteX803" fmla="*/ 1401195 w 1806696"/>
              <a:gd name="connsiteY803" fmla="*/ 42025 h 257321"/>
              <a:gd name="connsiteX804" fmla="*/ 1413063 w 1806696"/>
              <a:gd name="connsiteY804" fmla="*/ 37809 h 257321"/>
              <a:gd name="connsiteX805" fmla="*/ 1449135 w 1806696"/>
              <a:gd name="connsiteY805" fmla="*/ 25472 h 257321"/>
              <a:gd name="connsiteX806" fmla="*/ 1458661 w 1806696"/>
              <a:gd name="connsiteY806" fmla="*/ 22818 h 257321"/>
              <a:gd name="connsiteX807" fmla="*/ 1468499 w 1806696"/>
              <a:gd name="connsiteY807" fmla="*/ 17508 h 257321"/>
              <a:gd name="connsiteX808" fmla="*/ 1502228 w 1806696"/>
              <a:gd name="connsiteY808" fmla="*/ 7826 h 257321"/>
              <a:gd name="connsiteX809" fmla="*/ 1508630 w 1806696"/>
              <a:gd name="connsiteY809" fmla="*/ 7670 h 257321"/>
              <a:gd name="connsiteX810" fmla="*/ 1529711 w 1806696"/>
              <a:gd name="connsiteY810" fmla="*/ 7826 h 257321"/>
              <a:gd name="connsiteX811" fmla="*/ 1772162 w 1806696"/>
              <a:gd name="connsiteY811" fmla="*/ 40534 h 257321"/>
              <a:gd name="connsiteX812" fmla="*/ 1769039 w 1806696"/>
              <a:gd name="connsiteY812" fmla="*/ 45999 h 257321"/>
              <a:gd name="connsiteX813" fmla="*/ 1771381 w 1806696"/>
              <a:gd name="connsiteY813" fmla="*/ 50059 h 257321"/>
              <a:gd name="connsiteX814" fmla="*/ 1776690 w 1806696"/>
              <a:gd name="connsiteY814" fmla="*/ 45218 h 257321"/>
              <a:gd name="connsiteX815" fmla="*/ 1772162 w 1806696"/>
              <a:gd name="connsiteY815" fmla="*/ 40534 h 257321"/>
              <a:gd name="connsiteX816" fmla="*/ 1670816 w 1806696"/>
              <a:gd name="connsiteY816" fmla="*/ 13675 h 257321"/>
              <a:gd name="connsiteX817" fmla="*/ 1665508 w 1806696"/>
              <a:gd name="connsiteY817" fmla="*/ 19765 h 257321"/>
              <a:gd name="connsiteX818" fmla="*/ 1677687 w 1806696"/>
              <a:gd name="connsiteY818" fmla="*/ 37723 h 257321"/>
              <a:gd name="connsiteX819" fmla="*/ 1682840 w 1806696"/>
              <a:gd name="connsiteY819" fmla="*/ 38035 h 257321"/>
              <a:gd name="connsiteX820" fmla="*/ 1682529 w 1806696"/>
              <a:gd name="connsiteY820" fmla="*/ 34131 h 257321"/>
              <a:gd name="connsiteX821" fmla="*/ 1682685 w 1806696"/>
              <a:gd name="connsiteY821" fmla="*/ 27572 h 257321"/>
              <a:gd name="connsiteX822" fmla="*/ 1682684 w 1806696"/>
              <a:gd name="connsiteY822" fmla="*/ 19296 h 257321"/>
              <a:gd name="connsiteX823" fmla="*/ 1676282 w 1806696"/>
              <a:gd name="connsiteY823" fmla="*/ 22263 h 257321"/>
              <a:gd name="connsiteX824" fmla="*/ 1673627 w 1806696"/>
              <a:gd name="connsiteY824" fmla="*/ 17735 h 257321"/>
              <a:gd name="connsiteX825" fmla="*/ 1670816 w 1806696"/>
              <a:gd name="connsiteY825" fmla="*/ 13675 h 257321"/>
              <a:gd name="connsiteX826" fmla="*/ 1714598 w 1806696"/>
              <a:gd name="connsiteY826" fmla="*/ 3661 h 257321"/>
              <a:gd name="connsiteX827" fmla="*/ 1753891 w 1806696"/>
              <a:gd name="connsiteY827" fmla="*/ 10395 h 257321"/>
              <a:gd name="connsiteX828" fmla="*/ 1761856 w 1806696"/>
              <a:gd name="connsiteY828" fmla="*/ 13206 h 257321"/>
              <a:gd name="connsiteX829" fmla="*/ 1771537 w 1806696"/>
              <a:gd name="connsiteY829" fmla="*/ 20389 h 257321"/>
              <a:gd name="connsiteX830" fmla="*/ 1773410 w 1806696"/>
              <a:gd name="connsiteY830" fmla="*/ 21482 h 257321"/>
              <a:gd name="connsiteX831" fmla="*/ 1770912 w 1806696"/>
              <a:gd name="connsiteY831" fmla="*/ 21639 h 257321"/>
              <a:gd name="connsiteX832" fmla="*/ 1778565 w 1806696"/>
              <a:gd name="connsiteY832" fmla="*/ 29447 h 257321"/>
              <a:gd name="connsiteX833" fmla="*/ 1781688 w 1806696"/>
              <a:gd name="connsiteY833" fmla="*/ 27416 h 257321"/>
              <a:gd name="connsiteX834" fmla="*/ 1780907 w 1806696"/>
              <a:gd name="connsiteY834" fmla="*/ 26636 h 257321"/>
              <a:gd name="connsiteX835" fmla="*/ 1782468 w 1806696"/>
              <a:gd name="connsiteY835" fmla="*/ 26480 h 257321"/>
              <a:gd name="connsiteX836" fmla="*/ 1791212 w 1806696"/>
              <a:gd name="connsiteY836" fmla="*/ 47404 h 257321"/>
              <a:gd name="connsiteX837" fmla="*/ 1790588 w 1806696"/>
              <a:gd name="connsiteY837" fmla="*/ 54275 h 257321"/>
              <a:gd name="connsiteX838" fmla="*/ 1790276 w 1806696"/>
              <a:gd name="connsiteY838" fmla="*/ 55993 h 257321"/>
              <a:gd name="connsiteX839" fmla="*/ 1801676 w 1806696"/>
              <a:gd name="connsiteY839" fmla="*/ 64426 h 257321"/>
              <a:gd name="connsiteX840" fmla="*/ 1801675 w 1806696"/>
              <a:gd name="connsiteY840" fmla="*/ 63801 h 257321"/>
              <a:gd name="connsiteX841" fmla="*/ 1804486 w 1806696"/>
              <a:gd name="connsiteY841" fmla="*/ 64113 h 257321"/>
              <a:gd name="connsiteX842" fmla="*/ 1806204 w 1806696"/>
              <a:gd name="connsiteY842" fmla="*/ 105026 h 257321"/>
              <a:gd name="connsiteX843" fmla="*/ 1804642 w 1806696"/>
              <a:gd name="connsiteY843" fmla="*/ 114708 h 257321"/>
              <a:gd name="connsiteX844" fmla="*/ 1803237 w 1806696"/>
              <a:gd name="connsiteY844" fmla="*/ 117207 h 257321"/>
              <a:gd name="connsiteX845" fmla="*/ 1801988 w 1806696"/>
              <a:gd name="connsiteY845" fmla="*/ 116113 h 257321"/>
              <a:gd name="connsiteX846" fmla="*/ 1794648 w 1806696"/>
              <a:gd name="connsiteY846" fmla="*/ 118768 h 257321"/>
              <a:gd name="connsiteX847" fmla="*/ 1789495 w 1806696"/>
              <a:gd name="connsiteY847" fmla="*/ 119549 h 257321"/>
              <a:gd name="connsiteX848" fmla="*/ 1788870 w 1806696"/>
              <a:gd name="connsiteY848" fmla="*/ 124078 h 257321"/>
              <a:gd name="connsiteX849" fmla="*/ 1791994 w 1806696"/>
              <a:gd name="connsiteY849" fmla="*/ 128606 h 257321"/>
              <a:gd name="connsiteX850" fmla="*/ 1794961 w 1806696"/>
              <a:gd name="connsiteY850" fmla="*/ 127981 h 257321"/>
              <a:gd name="connsiteX851" fmla="*/ 1795586 w 1806696"/>
              <a:gd name="connsiteY851" fmla="*/ 128294 h 257321"/>
              <a:gd name="connsiteX852" fmla="*/ 1806672 w 1806696"/>
              <a:gd name="connsiteY852" fmla="*/ 139849 h 257321"/>
              <a:gd name="connsiteX853" fmla="*/ 1805423 w 1806696"/>
              <a:gd name="connsiteY853" fmla="*/ 197940 h 257321"/>
              <a:gd name="connsiteX854" fmla="*/ 1786372 w 1806696"/>
              <a:gd name="connsiteY854" fmla="*/ 230576 h 257321"/>
              <a:gd name="connsiteX855" fmla="*/ 1729688 w 1806696"/>
              <a:gd name="connsiteY855" fmla="*/ 251814 h 257321"/>
              <a:gd name="connsiteX856" fmla="*/ 1642396 w 1806696"/>
              <a:gd name="connsiteY856" fmla="*/ 250565 h 257321"/>
              <a:gd name="connsiteX857" fmla="*/ 1615538 w 1806696"/>
              <a:gd name="connsiteY857" fmla="*/ 242132 h 257321"/>
              <a:gd name="connsiteX858" fmla="*/ 1588991 w 1806696"/>
              <a:gd name="connsiteY858" fmla="*/ 222768 h 257321"/>
              <a:gd name="connsiteX859" fmla="*/ 1586805 w 1806696"/>
              <a:gd name="connsiteY859" fmla="*/ 219333 h 257321"/>
              <a:gd name="connsiteX860" fmla="*/ 1586805 w 1806696"/>
              <a:gd name="connsiteY860" fmla="*/ 219021 h 257321"/>
              <a:gd name="connsiteX861" fmla="*/ 1577904 w 1806696"/>
              <a:gd name="connsiteY861" fmla="*/ 189351 h 257321"/>
              <a:gd name="connsiteX862" fmla="*/ 1582276 w 1806696"/>
              <a:gd name="connsiteY862" fmla="*/ 184667 h 257321"/>
              <a:gd name="connsiteX863" fmla="*/ 1589616 w 1806696"/>
              <a:gd name="connsiteY863" fmla="*/ 184666 h 257321"/>
              <a:gd name="connsiteX864" fmla="*/ 1590084 w 1806696"/>
              <a:gd name="connsiteY864" fmla="*/ 184510 h 257321"/>
              <a:gd name="connsiteX865" fmla="*/ 1597111 w 1806696"/>
              <a:gd name="connsiteY865" fmla="*/ 184042 h 257321"/>
              <a:gd name="connsiteX866" fmla="*/ 1660978 w 1806696"/>
              <a:gd name="connsiteY866" fmla="*/ 183886 h 257321"/>
              <a:gd name="connsiteX867" fmla="*/ 1667225 w 1806696"/>
              <a:gd name="connsiteY867" fmla="*/ 184510 h 257321"/>
              <a:gd name="connsiteX868" fmla="*/ 1669254 w 1806696"/>
              <a:gd name="connsiteY868" fmla="*/ 184510 h 257321"/>
              <a:gd name="connsiteX869" fmla="*/ 1673627 w 1806696"/>
              <a:gd name="connsiteY869" fmla="*/ 190444 h 257321"/>
              <a:gd name="connsiteX870" fmla="*/ 1674252 w 1806696"/>
              <a:gd name="connsiteY870" fmla="*/ 192318 h 257321"/>
              <a:gd name="connsiteX871" fmla="*/ 1675501 w 1806696"/>
              <a:gd name="connsiteY871" fmla="*/ 200438 h 257321"/>
              <a:gd name="connsiteX872" fmla="*/ 1688774 w 1806696"/>
              <a:gd name="connsiteY872" fmla="*/ 214024 h 257321"/>
              <a:gd name="connsiteX873" fmla="*/ 1708919 w 1806696"/>
              <a:gd name="connsiteY873" fmla="*/ 191381 h 257321"/>
              <a:gd name="connsiteX874" fmla="*/ 1708919 w 1806696"/>
              <a:gd name="connsiteY874" fmla="*/ 157964 h 257321"/>
              <a:gd name="connsiteX875" fmla="*/ 1601015 w 1806696"/>
              <a:gd name="connsiteY875" fmla="*/ 159057 h 257321"/>
              <a:gd name="connsiteX876" fmla="*/ 1580089 w 1806696"/>
              <a:gd name="connsiteY876" fmla="*/ 136570 h 257321"/>
              <a:gd name="connsiteX877" fmla="*/ 1575873 w 1806696"/>
              <a:gd name="connsiteY877" fmla="*/ 98468 h 257321"/>
              <a:gd name="connsiteX878" fmla="*/ 1576030 w 1806696"/>
              <a:gd name="connsiteY878" fmla="*/ 67549 h 257321"/>
              <a:gd name="connsiteX879" fmla="*/ 1582901 w 1806696"/>
              <a:gd name="connsiteY879" fmla="*/ 39284 h 257321"/>
              <a:gd name="connsiteX880" fmla="*/ 1593675 w 1806696"/>
              <a:gd name="connsiteY880" fmla="*/ 27729 h 257321"/>
              <a:gd name="connsiteX881" fmla="*/ 1674721 w 1806696"/>
              <a:gd name="connsiteY881" fmla="*/ 3368 h 257321"/>
              <a:gd name="connsiteX882" fmla="*/ 1714598 w 1806696"/>
              <a:gd name="connsiteY882" fmla="*/ 3661 h 25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</a:cxnLst>
            <a:rect l="l" t="t" r="r" b="b"/>
            <a:pathLst>
              <a:path w="1806696" h="257321">
                <a:moveTo>
                  <a:pt x="95530" y="240641"/>
                </a:moveTo>
                <a:cubicBezTo>
                  <a:pt x="92817" y="239138"/>
                  <a:pt x="89616" y="238865"/>
                  <a:pt x="87507" y="240895"/>
                </a:cubicBezTo>
                <a:cubicBezTo>
                  <a:pt x="83291" y="244799"/>
                  <a:pt x="78762" y="245424"/>
                  <a:pt x="73922" y="246829"/>
                </a:cubicBezTo>
                <a:cubicBezTo>
                  <a:pt x="81729" y="249171"/>
                  <a:pt x="89537" y="250264"/>
                  <a:pt x="97501" y="250264"/>
                </a:cubicBezTo>
                <a:cubicBezTo>
                  <a:pt x="99219" y="250265"/>
                  <a:pt x="100937" y="250264"/>
                  <a:pt x="100624" y="247766"/>
                </a:cubicBezTo>
                <a:cubicBezTo>
                  <a:pt x="100468" y="244877"/>
                  <a:pt x="98243" y="242144"/>
                  <a:pt x="95530" y="240641"/>
                </a:cubicBezTo>
                <a:close/>
                <a:moveTo>
                  <a:pt x="136696" y="230120"/>
                </a:moveTo>
                <a:cubicBezTo>
                  <a:pt x="134198" y="230432"/>
                  <a:pt x="136072" y="233087"/>
                  <a:pt x="135291" y="234180"/>
                </a:cubicBezTo>
                <a:cubicBezTo>
                  <a:pt x="132949" y="237616"/>
                  <a:pt x="134511" y="241832"/>
                  <a:pt x="132324" y="244955"/>
                </a:cubicBezTo>
                <a:cubicBezTo>
                  <a:pt x="128264" y="250577"/>
                  <a:pt x="130294" y="251982"/>
                  <a:pt x="136228" y="251358"/>
                </a:cubicBezTo>
                <a:cubicBezTo>
                  <a:pt x="138102" y="251045"/>
                  <a:pt x="139976" y="250733"/>
                  <a:pt x="141849" y="250576"/>
                </a:cubicBezTo>
                <a:cubicBezTo>
                  <a:pt x="145441" y="250264"/>
                  <a:pt x="149501" y="250889"/>
                  <a:pt x="152312" y="249328"/>
                </a:cubicBezTo>
                <a:cubicBezTo>
                  <a:pt x="156840" y="246673"/>
                  <a:pt x="150126" y="242925"/>
                  <a:pt x="152156" y="239021"/>
                </a:cubicBezTo>
                <a:cubicBezTo>
                  <a:pt x="153093" y="237460"/>
                  <a:pt x="152468" y="234805"/>
                  <a:pt x="150282" y="234336"/>
                </a:cubicBezTo>
                <a:cubicBezTo>
                  <a:pt x="147940" y="233868"/>
                  <a:pt x="147471" y="236523"/>
                  <a:pt x="146846" y="238240"/>
                </a:cubicBezTo>
                <a:cubicBezTo>
                  <a:pt x="146222" y="239489"/>
                  <a:pt x="146534" y="241051"/>
                  <a:pt x="145910" y="242300"/>
                </a:cubicBezTo>
                <a:cubicBezTo>
                  <a:pt x="144972" y="244018"/>
                  <a:pt x="143255" y="244487"/>
                  <a:pt x="141538" y="243862"/>
                </a:cubicBezTo>
                <a:cubicBezTo>
                  <a:pt x="139195" y="242925"/>
                  <a:pt x="140288" y="241364"/>
                  <a:pt x="141225" y="239958"/>
                </a:cubicBezTo>
                <a:cubicBezTo>
                  <a:pt x="141694" y="239177"/>
                  <a:pt x="142630" y="238552"/>
                  <a:pt x="143098" y="237772"/>
                </a:cubicBezTo>
                <a:cubicBezTo>
                  <a:pt x="144348" y="235898"/>
                  <a:pt x="143255" y="234180"/>
                  <a:pt x="142318" y="232619"/>
                </a:cubicBezTo>
                <a:cubicBezTo>
                  <a:pt x="141069" y="230745"/>
                  <a:pt x="138726" y="229808"/>
                  <a:pt x="136696" y="230120"/>
                </a:cubicBezTo>
                <a:close/>
                <a:moveTo>
                  <a:pt x="224671" y="199162"/>
                </a:moveTo>
                <a:cubicBezTo>
                  <a:pt x="222895" y="199475"/>
                  <a:pt x="220943" y="200216"/>
                  <a:pt x="218991" y="200294"/>
                </a:cubicBezTo>
                <a:cubicBezTo>
                  <a:pt x="226486" y="206853"/>
                  <a:pt x="226330" y="207946"/>
                  <a:pt x="218991" y="211381"/>
                </a:cubicBezTo>
                <a:cubicBezTo>
                  <a:pt x="221958" y="209664"/>
                  <a:pt x="225237" y="216222"/>
                  <a:pt x="227892" y="211069"/>
                </a:cubicBezTo>
                <a:cubicBezTo>
                  <a:pt x="229609" y="207790"/>
                  <a:pt x="231951" y="203730"/>
                  <a:pt x="229297" y="200607"/>
                </a:cubicBezTo>
                <a:cubicBezTo>
                  <a:pt x="228048" y="198967"/>
                  <a:pt x="226448" y="198850"/>
                  <a:pt x="224671" y="199162"/>
                </a:cubicBezTo>
                <a:close/>
                <a:moveTo>
                  <a:pt x="321395" y="212186"/>
                </a:moveTo>
                <a:cubicBezTo>
                  <a:pt x="316438" y="216224"/>
                  <a:pt x="313134" y="214939"/>
                  <a:pt x="308912" y="212002"/>
                </a:cubicBezTo>
                <a:cubicBezTo>
                  <a:pt x="306893" y="210534"/>
                  <a:pt x="303955" y="209983"/>
                  <a:pt x="302120" y="212002"/>
                </a:cubicBezTo>
                <a:cubicBezTo>
                  <a:pt x="300283" y="214021"/>
                  <a:pt x="297530" y="216591"/>
                  <a:pt x="300835" y="219712"/>
                </a:cubicBezTo>
                <a:cubicBezTo>
                  <a:pt x="303772" y="224118"/>
                  <a:pt x="308728" y="225954"/>
                  <a:pt x="312584" y="229258"/>
                </a:cubicBezTo>
                <a:cubicBezTo>
                  <a:pt x="320110" y="235683"/>
                  <a:pt x="323047" y="234582"/>
                  <a:pt x="329839" y="226137"/>
                </a:cubicBezTo>
                <a:cubicBezTo>
                  <a:pt x="334979" y="223751"/>
                  <a:pt x="335897" y="219712"/>
                  <a:pt x="332960" y="215306"/>
                </a:cubicBezTo>
                <a:cubicBezTo>
                  <a:pt x="330207" y="211084"/>
                  <a:pt x="325066" y="209248"/>
                  <a:pt x="321395" y="212186"/>
                </a:cubicBezTo>
                <a:close/>
                <a:moveTo>
                  <a:pt x="72672" y="171874"/>
                </a:moveTo>
                <a:cubicBezTo>
                  <a:pt x="69706" y="171249"/>
                  <a:pt x="67363" y="174997"/>
                  <a:pt x="67363" y="177339"/>
                </a:cubicBezTo>
                <a:cubicBezTo>
                  <a:pt x="67206" y="180931"/>
                  <a:pt x="70174" y="182961"/>
                  <a:pt x="74858" y="183273"/>
                </a:cubicBezTo>
                <a:cubicBezTo>
                  <a:pt x="76732" y="182649"/>
                  <a:pt x="81105" y="182336"/>
                  <a:pt x="80636" y="179525"/>
                </a:cubicBezTo>
                <a:cubicBezTo>
                  <a:pt x="80167" y="175934"/>
                  <a:pt x="76420" y="172655"/>
                  <a:pt x="72672" y="171874"/>
                </a:cubicBezTo>
                <a:close/>
                <a:moveTo>
                  <a:pt x="225861" y="186552"/>
                </a:moveTo>
                <a:cubicBezTo>
                  <a:pt x="225393" y="185303"/>
                  <a:pt x="208840" y="183273"/>
                  <a:pt x="208059" y="184366"/>
                </a:cubicBezTo>
                <a:cubicBezTo>
                  <a:pt x="207123" y="185772"/>
                  <a:pt x="206342" y="187490"/>
                  <a:pt x="206343" y="188895"/>
                </a:cubicBezTo>
                <a:cubicBezTo>
                  <a:pt x="206498" y="192643"/>
                  <a:pt x="216024" y="199201"/>
                  <a:pt x="219303" y="197483"/>
                </a:cubicBezTo>
                <a:cubicBezTo>
                  <a:pt x="223363" y="195141"/>
                  <a:pt x="227423" y="196078"/>
                  <a:pt x="233358" y="194985"/>
                </a:cubicBezTo>
                <a:cubicBezTo>
                  <a:pt x="230078" y="191862"/>
                  <a:pt x="226799" y="190144"/>
                  <a:pt x="225861" y="186552"/>
                </a:cubicBezTo>
                <a:close/>
                <a:moveTo>
                  <a:pt x="442853" y="212209"/>
                </a:moveTo>
                <a:cubicBezTo>
                  <a:pt x="439572" y="212323"/>
                  <a:pt x="436221" y="214664"/>
                  <a:pt x="433192" y="219345"/>
                </a:cubicBezTo>
                <a:cubicBezTo>
                  <a:pt x="439984" y="217142"/>
                  <a:pt x="446043" y="222466"/>
                  <a:pt x="452101" y="218427"/>
                </a:cubicBezTo>
                <a:cubicBezTo>
                  <a:pt x="449347" y="214205"/>
                  <a:pt x="446135" y="212094"/>
                  <a:pt x="442853" y="212209"/>
                </a:cubicBezTo>
                <a:close/>
                <a:moveTo>
                  <a:pt x="385096" y="177490"/>
                </a:moveTo>
                <a:cubicBezTo>
                  <a:pt x="378487" y="178040"/>
                  <a:pt x="378303" y="182997"/>
                  <a:pt x="378671" y="187587"/>
                </a:cubicBezTo>
                <a:cubicBezTo>
                  <a:pt x="378854" y="189789"/>
                  <a:pt x="380506" y="187219"/>
                  <a:pt x="381424" y="186852"/>
                </a:cubicBezTo>
                <a:cubicBezTo>
                  <a:pt x="383076" y="184098"/>
                  <a:pt x="386197" y="181712"/>
                  <a:pt x="385096" y="177490"/>
                </a:cubicBezTo>
                <a:close/>
                <a:moveTo>
                  <a:pt x="428787" y="176870"/>
                </a:moveTo>
                <a:cubicBezTo>
                  <a:pt x="425344" y="178408"/>
                  <a:pt x="423555" y="182263"/>
                  <a:pt x="423278" y="188504"/>
                </a:cubicBezTo>
                <a:cubicBezTo>
                  <a:pt x="420893" y="195297"/>
                  <a:pt x="426033" y="196582"/>
                  <a:pt x="431357" y="197867"/>
                </a:cubicBezTo>
                <a:cubicBezTo>
                  <a:pt x="437598" y="199335"/>
                  <a:pt x="442004" y="197316"/>
                  <a:pt x="446043" y="192543"/>
                </a:cubicBezTo>
                <a:cubicBezTo>
                  <a:pt x="447878" y="190340"/>
                  <a:pt x="453019" y="191809"/>
                  <a:pt x="452284" y="186485"/>
                </a:cubicBezTo>
                <a:cubicBezTo>
                  <a:pt x="451733" y="181528"/>
                  <a:pt x="447327" y="180611"/>
                  <a:pt x="444206" y="179142"/>
                </a:cubicBezTo>
                <a:cubicBezTo>
                  <a:pt x="437323" y="176113"/>
                  <a:pt x="432228" y="175333"/>
                  <a:pt x="428787" y="176870"/>
                </a:cubicBezTo>
                <a:close/>
                <a:moveTo>
                  <a:pt x="646390" y="198420"/>
                </a:moveTo>
                <a:cubicBezTo>
                  <a:pt x="644731" y="198928"/>
                  <a:pt x="643638" y="200567"/>
                  <a:pt x="643326" y="204081"/>
                </a:cubicBezTo>
                <a:cubicBezTo>
                  <a:pt x="643170" y="206423"/>
                  <a:pt x="641140" y="207672"/>
                  <a:pt x="639735" y="209234"/>
                </a:cubicBezTo>
                <a:cubicBezTo>
                  <a:pt x="635206" y="214543"/>
                  <a:pt x="635518" y="217823"/>
                  <a:pt x="640827" y="222820"/>
                </a:cubicBezTo>
                <a:cubicBezTo>
                  <a:pt x="642701" y="224693"/>
                  <a:pt x="643326" y="227192"/>
                  <a:pt x="644106" y="229690"/>
                </a:cubicBezTo>
                <a:cubicBezTo>
                  <a:pt x="645044" y="232501"/>
                  <a:pt x="646450" y="235468"/>
                  <a:pt x="650822" y="233751"/>
                </a:cubicBezTo>
                <a:cubicBezTo>
                  <a:pt x="656599" y="231408"/>
                  <a:pt x="658629" y="224225"/>
                  <a:pt x="654569" y="219384"/>
                </a:cubicBezTo>
                <a:cubicBezTo>
                  <a:pt x="653632" y="218291"/>
                  <a:pt x="652851" y="217198"/>
                  <a:pt x="650821" y="215012"/>
                </a:cubicBezTo>
                <a:cubicBezTo>
                  <a:pt x="658785" y="215949"/>
                  <a:pt x="659254" y="210639"/>
                  <a:pt x="659722" y="205955"/>
                </a:cubicBezTo>
                <a:cubicBezTo>
                  <a:pt x="660347" y="200958"/>
                  <a:pt x="655975" y="200958"/>
                  <a:pt x="652852" y="199552"/>
                </a:cubicBezTo>
                <a:cubicBezTo>
                  <a:pt x="650275" y="198537"/>
                  <a:pt x="648050" y="197913"/>
                  <a:pt x="646390" y="198420"/>
                </a:cubicBezTo>
                <a:close/>
                <a:moveTo>
                  <a:pt x="283165" y="143092"/>
                </a:moveTo>
                <a:cubicBezTo>
                  <a:pt x="282340" y="142381"/>
                  <a:pt x="281467" y="142335"/>
                  <a:pt x="280458" y="144813"/>
                </a:cubicBezTo>
                <a:cubicBezTo>
                  <a:pt x="279356" y="147751"/>
                  <a:pt x="276970" y="152156"/>
                  <a:pt x="279907" y="153992"/>
                </a:cubicBezTo>
                <a:cubicBezTo>
                  <a:pt x="282844" y="156011"/>
                  <a:pt x="284129" y="152340"/>
                  <a:pt x="284496" y="149403"/>
                </a:cubicBezTo>
                <a:cubicBezTo>
                  <a:pt x="284680" y="149036"/>
                  <a:pt x="285231" y="148668"/>
                  <a:pt x="285598" y="148301"/>
                </a:cubicBezTo>
                <a:cubicBezTo>
                  <a:pt x="285597" y="147383"/>
                  <a:pt x="285781" y="146466"/>
                  <a:pt x="285598" y="145364"/>
                </a:cubicBezTo>
                <a:cubicBezTo>
                  <a:pt x="284772" y="145180"/>
                  <a:pt x="283991" y="143804"/>
                  <a:pt x="283165" y="143092"/>
                </a:cubicBezTo>
                <a:close/>
                <a:moveTo>
                  <a:pt x="723434" y="205642"/>
                </a:moveTo>
                <a:cubicBezTo>
                  <a:pt x="722341" y="208141"/>
                  <a:pt x="718750" y="209078"/>
                  <a:pt x="720780" y="212357"/>
                </a:cubicBezTo>
                <a:cubicBezTo>
                  <a:pt x="721560" y="213450"/>
                  <a:pt x="722809" y="213450"/>
                  <a:pt x="723903" y="212826"/>
                </a:cubicBezTo>
                <a:cubicBezTo>
                  <a:pt x="727182" y="210639"/>
                  <a:pt x="724684" y="208609"/>
                  <a:pt x="723434" y="205642"/>
                </a:cubicBezTo>
                <a:close/>
                <a:moveTo>
                  <a:pt x="613187" y="188309"/>
                </a:moveTo>
                <a:cubicBezTo>
                  <a:pt x="612876" y="188621"/>
                  <a:pt x="612407" y="188778"/>
                  <a:pt x="612095" y="188934"/>
                </a:cubicBezTo>
                <a:cubicBezTo>
                  <a:pt x="612563" y="191120"/>
                  <a:pt x="612876" y="193306"/>
                  <a:pt x="613500" y="195492"/>
                </a:cubicBezTo>
                <a:cubicBezTo>
                  <a:pt x="613968" y="197054"/>
                  <a:pt x="615062" y="198615"/>
                  <a:pt x="617091" y="197678"/>
                </a:cubicBezTo>
                <a:cubicBezTo>
                  <a:pt x="619278" y="196585"/>
                  <a:pt x="618184" y="195024"/>
                  <a:pt x="617092" y="193774"/>
                </a:cubicBezTo>
                <a:cubicBezTo>
                  <a:pt x="615687" y="191901"/>
                  <a:pt x="614437" y="190183"/>
                  <a:pt x="613187" y="188309"/>
                </a:cubicBezTo>
                <a:close/>
                <a:moveTo>
                  <a:pt x="889336" y="203961"/>
                </a:moveTo>
                <a:cubicBezTo>
                  <a:pt x="887789" y="202608"/>
                  <a:pt x="882763" y="202221"/>
                  <a:pt x="881603" y="203574"/>
                </a:cubicBezTo>
                <a:cubicBezTo>
                  <a:pt x="880056" y="205121"/>
                  <a:pt x="879670" y="209568"/>
                  <a:pt x="880830" y="211695"/>
                </a:cubicBezTo>
                <a:cubicBezTo>
                  <a:pt x="883343" y="216141"/>
                  <a:pt x="886630" y="220201"/>
                  <a:pt x="890303" y="223487"/>
                </a:cubicBezTo>
                <a:cubicBezTo>
                  <a:pt x="892430" y="225421"/>
                  <a:pt x="896490" y="227548"/>
                  <a:pt x="899004" y="226775"/>
                </a:cubicBezTo>
                <a:cubicBezTo>
                  <a:pt x="903837" y="225421"/>
                  <a:pt x="908283" y="222134"/>
                  <a:pt x="911183" y="220394"/>
                </a:cubicBezTo>
                <a:cubicBezTo>
                  <a:pt x="913117" y="212468"/>
                  <a:pt x="906930" y="205314"/>
                  <a:pt x="901516" y="207441"/>
                </a:cubicBezTo>
                <a:cubicBezTo>
                  <a:pt x="895523" y="209955"/>
                  <a:pt x="893010" y="207441"/>
                  <a:pt x="889336" y="203961"/>
                </a:cubicBezTo>
                <a:close/>
                <a:moveTo>
                  <a:pt x="710629" y="175192"/>
                </a:moveTo>
                <a:cubicBezTo>
                  <a:pt x="705788" y="175192"/>
                  <a:pt x="703602" y="178627"/>
                  <a:pt x="704695" y="182844"/>
                </a:cubicBezTo>
                <a:cubicBezTo>
                  <a:pt x="705944" y="187997"/>
                  <a:pt x="705632" y="190963"/>
                  <a:pt x="699542" y="191432"/>
                </a:cubicBezTo>
                <a:cubicBezTo>
                  <a:pt x="696731" y="191744"/>
                  <a:pt x="696420" y="194087"/>
                  <a:pt x="696106" y="196741"/>
                </a:cubicBezTo>
                <a:cubicBezTo>
                  <a:pt x="695638" y="202519"/>
                  <a:pt x="699543" y="205174"/>
                  <a:pt x="703134" y="208141"/>
                </a:cubicBezTo>
                <a:cubicBezTo>
                  <a:pt x="704851" y="209702"/>
                  <a:pt x="704851" y="214075"/>
                  <a:pt x="708287" y="212201"/>
                </a:cubicBezTo>
                <a:cubicBezTo>
                  <a:pt x="710785" y="210795"/>
                  <a:pt x="713128" y="208453"/>
                  <a:pt x="712035" y="204549"/>
                </a:cubicBezTo>
                <a:cubicBezTo>
                  <a:pt x="710473" y="198771"/>
                  <a:pt x="714689" y="197054"/>
                  <a:pt x="719061" y="196429"/>
                </a:cubicBezTo>
                <a:cubicBezTo>
                  <a:pt x="721404" y="196117"/>
                  <a:pt x="723903" y="197210"/>
                  <a:pt x="724527" y="193774"/>
                </a:cubicBezTo>
                <a:cubicBezTo>
                  <a:pt x="728274" y="191588"/>
                  <a:pt x="729524" y="188465"/>
                  <a:pt x="727806" y="184249"/>
                </a:cubicBezTo>
                <a:cubicBezTo>
                  <a:pt x="724059" y="185342"/>
                  <a:pt x="727494" y="190964"/>
                  <a:pt x="722810" y="190964"/>
                </a:cubicBezTo>
                <a:cubicBezTo>
                  <a:pt x="720779" y="188309"/>
                  <a:pt x="719374" y="185967"/>
                  <a:pt x="719530" y="182063"/>
                </a:cubicBezTo>
                <a:cubicBezTo>
                  <a:pt x="719687" y="176597"/>
                  <a:pt x="715157" y="175192"/>
                  <a:pt x="710629" y="175192"/>
                </a:cubicBezTo>
                <a:close/>
                <a:moveTo>
                  <a:pt x="742485" y="173162"/>
                </a:moveTo>
                <a:cubicBezTo>
                  <a:pt x="740767" y="173006"/>
                  <a:pt x="739830" y="172537"/>
                  <a:pt x="739362" y="172850"/>
                </a:cubicBezTo>
                <a:cubicBezTo>
                  <a:pt x="736708" y="174411"/>
                  <a:pt x="734365" y="176441"/>
                  <a:pt x="732804" y="179096"/>
                </a:cubicBezTo>
                <a:cubicBezTo>
                  <a:pt x="732178" y="179877"/>
                  <a:pt x="732960" y="181126"/>
                  <a:pt x="734052" y="180969"/>
                </a:cubicBezTo>
                <a:cubicBezTo>
                  <a:pt x="737020" y="180345"/>
                  <a:pt x="737332" y="183468"/>
                  <a:pt x="738894" y="184093"/>
                </a:cubicBezTo>
                <a:cubicBezTo>
                  <a:pt x="743109" y="185810"/>
                  <a:pt x="747170" y="190651"/>
                  <a:pt x="751854" y="188153"/>
                </a:cubicBezTo>
                <a:cubicBezTo>
                  <a:pt x="754041" y="187060"/>
                  <a:pt x="755445" y="185030"/>
                  <a:pt x="758257" y="185342"/>
                </a:cubicBezTo>
                <a:cubicBezTo>
                  <a:pt x="759975" y="185498"/>
                  <a:pt x="761693" y="185030"/>
                  <a:pt x="762317" y="183156"/>
                </a:cubicBezTo>
                <a:cubicBezTo>
                  <a:pt x="762942" y="181282"/>
                  <a:pt x="761380" y="180033"/>
                  <a:pt x="759975" y="179252"/>
                </a:cubicBezTo>
                <a:cubicBezTo>
                  <a:pt x="754509" y="175348"/>
                  <a:pt x="747013" y="176753"/>
                  <a:pt x="742485" y="173162"/>
                </a:cubicBezTo>
                <a:close/>
                <a:moveTo>
                  <a:pt x="84384" y="69279"/>
                </a:moveTo>
                <a:cubicBezTo>
                  <a:pt x="82823" y="67717"/>
                  <a:pt x="82041" y="69123"/>
                  <a:pt x="81261" y="70372"/>
                </a:cubicBezTo>
                <a:cubicBezTo>
                  <a:pt x="78137" y="75213"/>
                  <a:pt x="74390" y="78961"/>
                  <a:pt x="69236" y="81928"/>
                </a:cubicBezTo>
                <a:cubicBezTo>
                  <a:pt x="66739" y="83333"/>
                  <a:pt x="63303" y="86925"/>
                  <a:pt x="63928" y="89892"/>
                </a:cubicBezTo>
                <a:cubicBezTo>
                  <a:pt x="64864" y="94108"/>
                  <a:pt x="70486" y="93952"/>
                  <a:pt x="73921" y="95826"/>
                </a:cubicBezTo>
                <a:cubicBezTo>
                  <a:pt x="75014" y="96450"/>
                  <a:pt x="80167" y="94108"/>
                  <a:pt x="80792" y="90985"/>
                </a:cubicBezTo>
                <a:cubicBezTo>
                  <a:pt x="82198" y="83021"/>
                  <a:pt x="87038" y="82396"/>
                  <a:pt x="93441" y="84114"/>
                </a:cubicBezTo>
                <a:cubicBezTo>
                  <a:pt x="97501" y="85207"/>
                  <a:pt x="99375" y="83957"/>
                  <a:pt x="99531" y="79273"/>
                </a:cubicBezTo>
                <a:cubicBezTo>
                  <a:pt x="99843" y="73807"/>
                  <a:pt x="97189" y="72246"/>
                  <a:pt x="92660" y="71934"/>
                </a:cubicBezTo>
                <a:cubicBezTo>
                  <a:pt x="92348" y="72402"/>
                  <a:pt x="92035" y="72714"/>
                  <a:pt x="92036" y="73183"/>
                </a:cubicBezTo>
                <a:cubicBezTo>
                  <a:pt x="91567" y="75681"/>
                  <a:pt x="93285" y="79898"/>
                  <a:pt x="88131" y="78336"/>
                </a:cubicBezTo>
                <a:cubicBezTo>
                  <a:pt x="85789" y="77555"/>
                  <a:pt x="81260" y="76774"/>
                  <a:pt x="85946" y="72558"/>
                </a:cubicBezTo>
                <a:cubicBezTo>
                  <a:pt x="87351" y="71153"/>
                  <a:pt x="85321" y="70216"/>
                  <a:pt x="84384" y="69279"/>
                </a:cubicBezTo>
                <a:close/>
                <a:moveTo>
                  <a:pt x="997660" y="194420"/>
                </a:moveTo>
                <a:cubicBezTo>
                  <a:pt x="994858" y="200959"/>
                  <a:pt x="990375" y="207123"/>
                  <a:pt x="989815" y="213662"/>
                </a:cubicBezTo>
                <a:cubicBezTo>
                  <a:pt x="989254" y="219453"/>
                  <a:pt x="992990" y="225431"/>
                  <a:pt x="994858" y="231410"/>
                </a:cubicBezTo>
                <a:cubicBezTo>
                  <a:pt x="995793" y="231970"/>
                  <a:pt x="996726" y="232344"/>
                  <a:pt x="997660" y="232904"/>
                </a:cubicBezTo>
                <a:cubicBezTo>
                  <a:pt x="996166" y="220948"/>
                  <a:pt x="1002517" y="220014"/>
                  <a:pt x="1009430" y="222629"/>
                </a:cubicBezTo>
                <a:cubicBezTo>
                  <a:pt x="1015782" y="225057"/>
                  <a:pt x="1016529" y="221135"/>
                  <a:pt x="1018771" y="216838"/>
                </a:cubicBezTo>
                <a:cubicBezTo>
                  <a:pt x="1015222" y="215343"/>
                  <a:pt x="1012232" y="214035"/>
                  <a:pt x="1008309" y="212168"/>
                </a:cubicBezTo>
                <a:cubicBezTo>
                  <a:pt x="1010737" y="207871"/>
                  <a:pt x="1012792" y="204321"/>
                  <a:pt x="1015782" y="199464"/>
                </a:cubicBezTo>
                <a:cubicBezTo>
                  <a:pt x="1009617" y="197783"/>
                  <a:pt x="1004012" y="196288"/>
                  <a:pt x="997660" y="194420"/>
                </a:cubicBezTo>
                <a:close/>
                <a:moveTo>
                  <a:pt x="215087" y="81928"/>
                </a:moveTo>
                <a:cubicBezTo>
                  <a:pt x="202282" y="80210"/>
                  <a:pt x="211651" y="89111"/>
                  <a:pt x="209934" y="92390"/>
                </a:cubicBezTo>
                <a:cubicBezTo>
                  <a:pt x="208215" y="95826"/>
                  <a:pt x="212588" y="96606"/>
                  <a:pt x="215868" y="96919"/>
                </a:cubicBezTo>
                <a:cubicBezTo>
                  <a:pt x="222427" y="97543"/>
                  <a:pt x="221802" y="92546"/>
                  <a:pt x="221958" y="88955"/>
                </a:cubicBezTo>
                <a:cubicBezTo>
                  <a:pt x="222114" y="84270"/>
                  <a:pt x="218054" y="83177"/>
                  <a:pt x="215087" y="81928"/>
                </a:cubicBezTo>
                <a:close/>
                <a:moveTo>
                  <a:pt x="633644" y="133966"/>
                </a:moveTo>
                <a:cubicBezTo>
                  <a:pt x="633488" y="133966"/>
                  <a:pt x="633176" y="133966"/>
                  <a:pt x="633020" y="133966"/>
                </a:cubicBezTo>
                <a:cubicBezTo>
                  <a:pt x="625993" y="136465"/>
                  <a:pt x="626305" y="143804"/>
                  <a:pt x="624431" y="149114"/>
                </a:cubicBezTo>
                <a:cubicBezTo>
                  <a:pt x="622869" y="153642"/>
                  <a:pt x="627710" y="150519"/>
                  <a:pt x="629428" y="151300"/>
                </a:cubicBezTo>
                <a:cubicBezTo>
                  <a:pt x="630521" y="151768"/>
                  <a:pt x="631301" y="153174"/>
                  <a:pt x="632239" y="154267"/>
                </a:cubicBezTo>
                <a:cubicBezTo>
                  <a:pt x="633644" y="155985"/>
                  <a:pt x="636142" y="157546"/>
                  <a:pt x="637548" y="156453"/>
                </a:cubicBezTo>
                <a:cubicBezTo>
                  <a:pt x="639266" y="155360"/>
                  <a:pt x="639735" y="152549"/>
                  <a:pt x="638641" y="150207"/>
                </a:cubicBezTo>
                <a:cubicBezTo>
                  <a:pt x="637548" y="148020"/>
                  <a:pt x="636767" y="145678"/>
                  <a:pt x="638017" y="143492"/>
                </a:cubicBezTo>
                <a:cubicBezTo>
                  <a:pt x="640203" y="139588"/>
                  <a:pt x="637861" y="134279"/>
                  <a:pt x="633644" y="133966"/>
                </a:cubicBezTo>
                <a:close/>
                <a:moveTo>
                  <a:pt x="437966" y="102407"/>
                </a:moveTo>
                <a:cubicBezTo>
                  <a:pt x="436451" y="102224"/>
                  <a:pt x="434661" y="104610"/>
                  <a:pt x="431173" y="109383"/>
                </a:cubicBezTo>
                <a:cubicBezTo>
                  <a:pt x="431907" y="112321"/>
                  <a:pt x="436313" y="110852"/>
                  <a:pt x="437047" y="114523"/>
                </a:cubicBezTo>
                <a:cubicBezTo>
                  <a:pt x="437598" y="117093"/>
                  <a:pt x="440168" y="120949"/>
                  <a:pt x="443472" y="119296"/>
                </a:cubicBezTo>
                <a:cubicBezTo>
                  <a:pt x="448061" y="117093"/>
                  <a:pt x="444390" y="113606"/>
                  <a:pt x="443106" y="110852"/>
                </a:cubicBezTo>
                <a:cubicBezTo>
                  <a:pt x="440720" y="105345"/>
                  <a:pt x="439480" y="102591"/>
                  <a:pt x="437966" y="102407"/>
                </a:cubicBezTo>
                <a:close/>
                <a:moveTo>
                  <a:pt x="451182" y="103692"/>
                </a:moveTo>
                <a:cubicBezTo>
                  <a:pt x="449714" y="104610"/>
                  <a:pt x="448429" y="105712"/>
                  <a:pt x="448796" y="107547"/>
                </a:cubicBezTo>
                <a:cubicBezTo>
                  <a:pt x="449162" y="109750"/>
                  <a:pt x="450265" y="111953"/>
                  <a:pt x="453018" y="111402"/>
                </a:cubicBezTo>
                <a:cubicBezTo>
                  <a:pt x="454670" y="111035"/>
                  <a:pt x="455772" y="109383"/>
                  <a:pt x="454854" y="107547"/>
                </a:cubicBezTo>
                <a:cubicBezTo>
                  <a:pt x="454119" y="105895"/>
                  <a:pt x="453568" y="103876"/>
                  <a:pt x="451182" y="103692"/>
                </a:cubicBezTo>
                <a:close/>
                <a:moveTo>
                  <a:pt x="756696" y="146303"/>
                </a:moveTo>
                <a:cubicBezTo>
                  <a:pt x="752792" y="150831"/>
                  <a:pt x="753572" y="154891"/>
                  <a:pt x="755290" y="158795"/>
                </a:cubicBezTo>
                <a:cubicBezTo>
                  <a:pt x="756383" y="161294"/>
                  <a:pt x="758569" y="161294"/>
                  <a:pt x="762161" y="160045"/>
                </a:cubicBezTo>
                <a:cubicBezTo>
                  <a:pt x="754977" y="157390"/>
                  <a:pt x="758256" y="151456"/>
                  <a:pt x="756696" y="146303"/>
                </a:cubicBezTo>
                <a:close/>
                <a:moveTo>
                  <a:pt x="768759" y="142672"/>
                </a:moveTo>
                <a:cubicBezTo>
                  <a:pt x="766846" y="142828"/>
                  <a:pt x="764972" y="144038"/>
                  <a:pt x="763098" y="145210"/>
                </a:cubicBezTo>
                <a:cubicBezTo>
                  <a:pt x="758569" y="148020"/>
                  <a:pt x="761692" y="150831"/>
                  <a:pt x="763879" y="153798"/>
                </a:cubicBezTo>
                <a:cubicBezTo>
                  <a:pt x="765284" y="155672"/>
                  <a:pt x="766533" y="156453"/>
                  <a:pt x="768719" y="157078"/>
                </a:cubicBezTo>
                <a:cubicBezTo>
                  <a:pt x="772779" y="158327"/>
                  <a:pt x="777464" y="159108"/>
                  <a:pt x="778245" y="165042"/>
                </a:cubicBezTo>
                <a:cubicBezTo>
                  <a:pt x="778713" y="167852"/>
                  <a:pt x="783710" y="170195"/>
                  <a:pt x="784491" y="167540"/>
                </a:cubicBezTo>
                <a:cubicBezTo>
                  <a:pt x="786209" y="162074"/>
                  <a:pt x="793861" y="159888"/>
                  <a:pt x="791050" y="152393"/>
                </a:cubicBezTo>
                <a:cubicBezTo>
                  <a:pt x="784959" y="152237"/>
                  <a:pt x="778089" y="151768"/>
                  <a:pt x="774653" y="146459"/>
                </a:cubicBezTo>
                <a:cubicBezTo>
                  <a:pt x="772623" y="143414"/>
                  <a:pt x="770671" y="142516"/>
                  <a:pt x="768759" y="142672"/>
                </a:cubicBezTo>
                <a:close/>
                <a:moveTo>
                  <a:pt x="82509" y="44138"/>
                </a:moveTo>
                <a:cubicBezTo>
                  <a:pt x="75483" y="42888"/>
                  <a:pt x="77513" y="48978"/>
                  <a:pt x="76420" y="51789"/>
                </a:cubicBezTo>
                <a:cubicBezTo>
                  <a:pt x="75171" y="55381"/>
                  <a:pt x="79699" y="57411"/>
                  <a:pt x="81573" y="57099"/>
                </a:cubicBezTo>
                <a:cubicBezTo>
                  <a:pt x="87975" y="55849"/>
                  <a:pt x="81729" y="49135"/>
                  <a:pt x="85477" y="46636"/>
                </a:cubicBezTo>
                <a:cubicBezTo>
                  <a:pt x="85789" y="43669"/>
                  <a:pt x="84228" y="44450"/>
                  <a:pt x="82509" y="44138"/>
                </a:cubicBezTo>
                <a:close/>
                <a:moveTo>
                  <a:pt x="37381" y="31020"/>
                </a:moveTo>
                <a:cubicBezTo>
                  <a:pt x="35038" y="33831"/>
                  <a:pt x="31759" y="35549"/>
                  <a:pt x="29729" y="38048"/>
                </a:cubicBezTo>
                <a:cubicBezTo>
                  <a:pt x="26919" y="41639"/>
                  <a:pt x="19892" y="45075"/>
                  <a:pt x="26293" y="51321"/>
                </a:cubicBezTo>
                <a:cubicBezTo>
                  <a:pt x="26294" y="53507"/>
                  <a:pt x="26293" y="55693"/>
                  <a:pt x="26606" y="57723"/>
                </a:cubicBezTo>
                <a:cubicBezTo>
                  <a:pt x="26918" y="59753"/>
                  <a:pt x="35351" y="65063"/>
                  <a:pt x="37068" y="64594"/>
                </a:cubicBezTo>
                <a:cubicBezTo>
                  <a:pt x="39567" y="63813"/>
                  <a:pt x="44876" y="54288"/>
                  <a:pt x="44408" y="51165"/>
                </a:cubicBezTo>
                <a:cubicBezTo>
                  <a:pt x="45032" y="48978"/>
                  <a:pt x="47843" y="46792"/>
                  <a:pt x="43315" y="45075"/>
                </a:cubicBezTo>
                <a:cubicBezTo>
                  <a:pt x="40504" y="44138"/>
                  <a:pt x="38318" y="41795"/>
                  <a:pt x="40035" y="37735"/>
                </a:cubicBezTo>
                <a:cubicBezTo>
                  <a:pt x="40972" y="35705"/>
                  <a:pt x="39411" y="33363"/>
                  <a:pt x="37381" y="31020"/>
                </a:cubicBezTo>
                <a:close/>
                <a:moveTo>
                  <a:pt x="198690" y="44918"/>
                </a:moveTo>
                <a:cubicBezTo>
                  <a:pt x="197598" y="44606"/>
                  <a:pt x="196661" y="45855"/>
                  <a:pt x="196505" y="47105"/>
                </a:cubicBezTo>
                <a:cubicBezTo>
                  <a:pt x="196504" y="48510"/>
                  <a:pt x="197129" y="49759"/>
                  <a:pt x="198378" y="50540"/>
                </a:cubicBezTo>
                <a:cubicBezTo>
                  <a:pt x="199627" y="50540"/>
                  <a:pt x="200252" y="50072"/>
                  <a:pt x="200408" y="48978"/>
                </a:cubicBezTo>
                <a:cubicBezTo>
                  <a:pt x="200565" y="47261"/>
                  <a:pt x="200408" y="45543"/>
                  <a:pt x="198690" y="44918"/>
                </a:cubicBezTo>
                <a:close/>
                <a:moveTo>
                  <a:pt x="45189" y="18372"/>
                </a:moveTo>
                <a:cubicBezTo>
                  <a:pt x="40816" y="18528"/>
                  <a:pt x="38474" y="20714"/>
                  <a:pt x="35820" y="21963"/>
                </a:cubicBezTo>
                <a:cubicBezTo>
                  <a:pt x="34883" y="22276"/>
                  <a:pt x="33633" y="23057"/>
                  <a:pt x="34727" y="24462"/>
                </a:cubicBezTo>
                <a:cubicBezTo>
                  <a:pt x="35663" y="25555"/>
                  <a:pt x="36757" y="25867"/>
                  <a:pt x="37850" y="25087"/>
                </a:cubicBezTo>
                <a:cubicBezTo>
                  <a:pt x="40036" y="23213"/>
                  <a:pt x="42222" y="21027"/>
                  <a:pt x="45189" y="18372"/>
                </a:cubicBezTo>
                <a:close/>
                <a:moveTo>
                  <a:pt x="384912" y="66794"/>
                </a:moveTo>
                <a:cubicBezTo>
                  <a:pt x="377385" y="66794"/>
                  <a:pt x="372980" y="75789"/>
                  <a:pt x="364719" y="73953"/>
                </a:cubicBezTo>
                <a:cubicBezTo>
                  <a:pt x="363800" y="73769"/>
                  <a:pt x="363250" y="76340"/>
                  <a:pt x="363984" y="76340"/>
                </a:cubicBezTo>
                <a:cubicBezTo>
                  <a:pt x="371511" y="75422"/>
                  <a:pt x="370777" y="84968"/>
                  <a:pt x="376651" y="85885"/>
                </a:cubicBezTo>
                <a:cubicBezTo>
                  <a:pt x="375366" y="89741"/>
                  <a:pt x="378119" y="92494"/>
                  <a:pt x="380506" y="93963"/>
                </a:cubicBezTo>
                <a:cubicBezTo>
                  <a:pt x="383260" y="95615"/>
                  <a:pt x="381057" y="92678"/>
                  <a:pt x="381424" y="91943"/>
                </a:cubicBezTo>
                <a:cubicBezTo>
                  <a:pt x="382525" y="91760"/>
                  <a:pt x="383627" y="91760"/>
                  <a:pt x="384728" y="91760"/>
                </a:cubicBezTo>
                <a:cubicBezTo>
                  <a:pt x="384912" y="83499"/>
                  <a:pt x="384912" y="75055"/>
                  <a:pt x="384912" y="66794"/>
                </a:cubicBezTo>
                <a:close/>
                <a:moveTo>
                  <a:pt x="299549" y="51740"/>
                </a:moveTo>
                <a:cubicBezTo>
                  <a:pt x="293675" y="51006"/>
                  <a:pt x="288718" y="50823"/>
                  <a:pt x="294410" y="58900"/>
                </a:cubicBezTo>
                <a:cubicBezTo>
                  <a:pt x="295694" y="60552"/>
                  <a:pt x="295694" y="63122"/>
                  <a:pt x="295878" y="65325"/>
                </a:cubicBezTo>
                <a:cubicBezTo>
                  <a:pt x="296062" y="69180"/>
                  <a:pt x="296612" y="72117"/>
                  <a:pt x="290371" y="71750"/>
                </a:cubicBezTo>
                <a:cubicBezTo>
                  <a:pt x="283946" y="71200"/>
                  <a:pt x="279724" y="75238"/>
                  <a:pt x="279724" y="82398"/>
                </a:cubicBezTo>
                <a:cubicBezTo>
                  <a:pt x="279540" y="89006"/>
                  <a:pt x="279356" y="95798"/>
                  <a:pt x="279356" y="102407"/>
                </a:cubicBezTo>
                <a:cubicBezTo>
                  <a:pt x="279356" y="104427"/>
                  <a:pt x="278071" y="107364"/>
                  <a:pt x="280642" y="108282"/>
                </a:cubicBezTo>
                <a:cubicBezTo>
                  <a:pt x="282844" y="109016"/>
                  <a:pt x="283945" y="105895"/>
                  <a:pt x="285965" y="104977"/>
                </a:cubicBezTo>
                <a:cubicBezTo>
                  <a:pt x="287801" y="101490"/>
                  <a:pt x="291105" y="99654"/>
                  <a:pt x="294409" y="97451"/>
                </a:cubicBezTo>
                <a:cubicBezTo>
                  <a:pt x="298081" y="95064"/>
                  <a:pt x="299550" y="92678"/>
                  <a:pt x="301201" y="99654"/>
                </a:cubicBezTo>
                <a:cubicBezTo>
                  <a:pt x="302487" y="105895"/>
                  <a:pt x="306893" y="106079"/>
                  <a:pt x="311298" y="101306"/>
                </a:cubicBezTo>
                <a:cubicBezTo>
                  <a:pt x="313318" y="99103"/>
                  <a:pt x="315887" y="97451"/>
                  <a:pt x="318274" y="95432"/>
                </a:cubicBezTo>
                <a:cubicBezTo>
                  <a:pt x="321027" y="95064"/>
                  <a:pt x="323598" y="94697"/>
                  <a:pt x="326352" y="94147"/>
                </a:cubicBezTo>
                <a:cubicBezTo>
                  <a:pt x="328187" y="93779"/>
                  <a:pt x="330757" y="93779"/>
                  <a:pt x="330574" y="91393"/>
                </a:cubicBezTo>
                <a:cubicBezTo>
                  <a:pt x="330390" y="89006"/>
                  <a:pt x="327820" y="88089"/>
                  <a:pt x="325801" y="87354"/>
                </a:cubicBezTo>
                <a:cubicBezTo>
                  <a:pt x="323230" y="86436"/>
                  <a:pt x="322312" y="89924"/>
                  <a:pt x="320110" y="89924"/>
                </a:cubicBezTo>
                <a:cubicBezTo>
                  <a:pt x="319927" y="85885"/>
                  <a:pt x="316071" y="85702"/>
                  <a:pt x="313685" y="84233"/>
                </a:cubicBezTo>
                <a:cubicBezTo>
                  <a:pt x="310748" y="82398"/>
                  <a:pt x="308728" y="80745"/>
                  <a:pt x="310197" y="77257"/>
                </a:cubicBezTo>
                <a:cubicBezTo>
                  <a:pt x="313501" y="75605"/>
                  <a:pt x="313868" y="82581"/>
                  <a:pt x="316989" y="79460"/>
                </a:cubicBezTo>
                <a:cubicBezTo>
                  <a:pt x="319743" y="76523"/>
                  <a:pt x="314235" y="75972"/>
                  <a:pt x="314419" y="73402"/>
                </a:cubicBezTo>
                <a:cubicBezTo>
                  <a:pt x="314602" y="72301"/>
                  <a:pt x="313868" y="71199"/>
                  <a:pt x="313685" y="70098"/>
                </a:cubicBezTo>
                <a:cubicBezTo>
                  <a:pt x="312399" y="61286"/>
                  <a:pt x="308912" y="54311"/>
                  <a:pt x="299549" y="51740"/>
                </a:cubicBezTo>
                <a:close/>
                <a:moveTo>
                  <a:pt x="1662852" y="244162"/>
                </a:moveTo>
                <a:cubicBezTo>
                  <a:pt x="1661603" y="244475"/>
                  <a:pt x="1660979" y="246192"/>
                  <a:pt x="1661447" y="247754"/>
                </a:cubicBezTo>
                <a:cubicBezTo>
                  <a:pt x="1662696" y="251970"/>
                  <a:pt x="1665663" y="250408"/>
                  <a:pt x="1669879" y="250252"/>
                </a:cubicBezTo>
                <a:cubicBezTo>
                  <a:pt x="1667068" y="247285"/>
                  <a:pt x="1667069" y="243381"/>
                  <a:pt x="1662852" y="244162"/>
                </a:cubicBezTo>
                <a:close/>
                <a:moveTo>
                  <a:pt x="527183" y="78910"/>
                </a:moveTo>
                <a:cubicBezTo>
                  <a:pt x="522961" y="79644"/>
                  <a:pt x="520207" y="82765"/>
                  <a:pt x="516902" y="85151"/>
                </a:cubicBezTo>
                <a:cubicBezTo>
                  <a:pt x="513964" y="87170"/>
                  <a:pt x="510660" y="88823"/>
                  <a:pt x="512129" y="92311"/>
                </a:cubicBezTo>
                <a:cubicBezTo>
                  <a:pt x="513231" y="94881"/>
                  <a:pt x="518188" y="98552"/>
                  <a:pt x="518921" y="98002"/>
                </a:cubicBezTo>
                <a:cubicBezTo>
                  <a:pt x="521859" y="96166"/>
                  <a:pt x="527733" y="97634"/>
                  <a:pt x="527917" y="91760"/>
                </a:cubicBezTo>
                <a:cubicBezTo>
                  <a:pt x="529569" y="87354"/>
                  <a:pt x="530487" y="82948"/>
                  <a:pt x="527183" y="78910"/>
                </a:cubicBezTo>
                <a:close/>
                <a:moveTo>
                  <a:pt x="133105" y="21651"/>
                </a:moveTo>
                <a:cubicBezTo>
                  <a:pt x="131543" y="22432"/>
                  <a:pt x="129201" y="23213"/>
                  <a:pt x="130137" y="25087"/>
                </a:cubicBezTo>
                <a:cubicBezTo>
                  <a:pt x="132012" y="28678"/>
                  <a:pt x="133885" y="32738"/>
                  <a:pt x="138882" y="33363"/>
                </a:cubicBezTo>
                <a:cubicBezTo>
                  <a:pt x="141225" y="33675"/>
                  <a:pt x="141069" y="31958"/>
                  <a:pt x="140913" y="30708"/>
                </a:cubicBezTo>
                <a:cubicBezTo>
                  <a:pt x="140444" y="25867"/>
                  <a:pt x="137165" y="23525"/>
                  <a:pt x="133105" y="21651"/>
                </a:cubicBezTo>
                <a:close/>
                <a:moveTo>
                  <a:pt x="177766" y="26961"/>
                </a:moveTo>
                <a:cubicBezTo>
                  <a:pt x="171363" y="27429"/>
                  <a:pt x="164180" y="33988"/>
                  <a:pt x="163243" y="40390"/>
                </a:cubicBezTo>
                <a:cubicBezTo>
                  <a:pt x="163087" y="41795"/>
                  <a:pt x="162306" y="44294"/>
                  <a:pt x="164023" y="43825"/>
                </a:cubicBezTo>
                <a:cubicBezTo>
                  <a:pt x="169645" y="42108"/>
                  <a:pt x="168084" y="46480"/>
                  <a:pt x="168083" y="50696"/>
                </a:cubicBezTo>
                <a:cubicBezTo>
                  <a:pt x="171519" y="46636"/>
                  <a:pt x="173705" y="42888"/>
                  <a:pt x="178234" y="46324"/>
                </a:cubicBezTo>
                <a:cubicBezTo>
                  <a:pt x="179015" y="46948"/>
                  <a:pt x="180576" y="45543"/>
                  <a:pt x="180733" y="44450"/>
                </a:cubicBezTo>
                <a:cubicBezTo>
                  <a:pt x="181045" y="40546"/>
                  <a:pt x="187915" y="37111"/>
                  <a:pt x="181669" y="32582"/>
                </a:cubicBezTo>
                <a:cubicBezTo>
                  <a:pt x="181044" y="31957"/>
                  <a:pt x="181201" y="30240"/>
                  <a:pt x="180888" y="29147"/>
                </a:cubicBezTo>
                <a:cubicBezTo>
                  <a:pt x="180420" y="27585"/>
                  <a:pt x="179483" y="26804"/>
                  <a:pt x="177766" y="26961"/>
                </a:cubicBezTo>
                <a:close/>
                <a:moveTo>
                  <a:pt x="1647081" y="231435"/>
                </a:moveTo>
                <a:cubicBezTo>
                  <a:pt x="1643215" y="231084"/>
                  <a:pt x="1639429" y="231357"/>
                  <a:pt x="1638804" y="232606"/>
                </a:cubicBezTo>
                <a:cubicBezTo>
                  <a:pt x="1636774" y="236667"/>
                  <a:pt x="1634744" y="237760"/>
                  <a:pt x="1631465" y="234168"/>
                </a:cubicBezTo>
                <a:cubicBezTo>
                  <a:pt x="1630684" y="233231"/>
                  <a:pt x="1629591" y="232450"/>
                  <a:pt x="1628499" y="233856"/>
                </a:cubicBezTo>
                <a:cubicBezTo>
                  <a:pt x="1628030" y="234480"/>
                  <a:pt x="1627874" y="235261"/>
                  <a:pt x="1627874" y="235886"/>
                </a:cubicBezTo>
                <a:cubicBezTo>
                  <a:pt x="1627717" y="237603"/>
                  <a:pt x="1629123" y="237135"/>
                  <a:pt x="1630216" y="237447"/>
                </a:cubicBezTo>
                <a:cubicBezTo>
                  <a:pt x="1634120" y="238853"/>
                  <a:pt x="1638960" y="239165"/>
                  <a:pt x="1639585" y="244943"/>
                </a:cubicBezTo>
                <a:cubicBezTo>
                  <a:pt x="1639897" y="246817"/>
                  <a:pt x="1642240" y="248378"/>
                  <a:pt x="1643177" y="247441"/>
                </a:cubicBezTo>
                <a:cubicBezTo>
                  <a:pt x="1646769" y="243537"/>
                  <a:pt x="1648018" y="237135"/>
                  <a:pt x="1655201" y="237760"/>
                </a:cubicBezTo>
                <a:cubicBezTo>
                  <a:pt x="1655513" y="237916"/>
                  <a:pt x="1655982" y="236823"/>
                  <a:pt x="1656606" y="236042"/>
                </a:cubicBezTo>
                <a:cubicBezTo>
                  <a:pt x="1656294" y="235261"/>
                  <a:pt x="1656138" y="234480"/>
                  <a:pt x="1655825" y="234012"/>
                </a:cubicBezTo>
                <a:cubicBezTo>
                  <a:pt x="1654888" y="232763"/>
                  <a:pt x="1650946" y="231787"/>
                  <a:pt x="1647081" y="231435"/>
                </a:cubicBezTo>
                <a:close/>
                <a:moveTo>
                  <a:pt x="1150289" y="159298"/>
                </a:moveTo>
                <a:cubicBezTo>
                  <a:pt x="1143377" y="162101"/>
                  <a:pt x="1136278" y="165090"/>
                  <a:pt x="1127498" y="168826"/>
                </a:cubicBezTo>
                <a:cubicBezTo>
                  <a:pt x="1129366" y="171068"/>
                  <a:pt x="1130674" y="174057"/>
                  <a:pt x="1133102" y="175738"/>
                </a:cubicBezTo>
                <a:cubicBezTo>
                  <a:pt x="1139081" y="179848"/>
                  <a:pt x="1144124" y="176859"/>
                  <a:pt x="1147674" y="171815"/>
                </a:cubicBezTo>
                <a:cubicBezTo>
                  <a:pt x="1150102" y="168266"/>
                  <a:pt x="1151410" y="163969"/>
                  <a:pt x="1153465" y="160046"/>
                </a:cubicBezTo>
                <a:cubicBezTo>
                  <a:pt x="1152344" y="159859"/>
                  <a:pt x="1151410" y="159485"/>
                  <a:pt x="1150289" y="159298"/>
                </a:cubicBezTo>
                <a:close/>
                <a:moveTo>
                  <a:pt x="92036" y="5879"/>
                </a:moveTo>
                <a:cubicBezTo>
                  <a:pt x="89693" y="6816"/>
                  <a:pt x="85789" y="5723"/>
                  <a:pt x="84541" y="8846"/>
                </a:cubicBezTo>
                <a:cubicBezTo>
                  <a:pt x="83759" y="10408"/>
                  <a:pt x="87039" y="12594"/>
                  <a:pt x="88287" y="11657"/>
                </a:cubicBezTo>
                <a:cubicBezTo>
                  <a:pt x="90786" y="9627"/>
                  <a:pt x="95471" y="12906"/>
                  <a:pt x="96408" y="8534"/>
                </a:cubicBezTo>
                <a:cubicBezTo>
                  <a:pt x="97032" y="6035"/>
                  <a:pt x="94378" y="5879"/>
                  <a:pt x="92036" y="5879"/>
                </a:cubicBezTo>
                <a:close/>
                <a:moveTo>
                  <a:pt x="408410" y="49354"/>
                </a:moveTo>
                <a:cubicBezTo>
                  <a:pt x="396844" y="48252"/>
                  <a:pt x="392071" y="50455"/>
                  <a:pt x="388767" y="60001"/>
                </a:cubicBezTo>
                <a:cubicBezTo>
                  <a:pt x="388216" y="105712"/>
                  <a:pt x="387482" y="151422"/>
                  <a:pt x="389134" y="197132"/>
                </a:cubicBezTo>
                <a:cubicBezTo>
                  <a:pt x="392623" y="206311"/>
                  <a:pt x="397395" y="208881"/>
                  <a:pt x="408042" y="207780"/>
                </a:cubicBezTo>
                <a:cubicBezTo>
                  <a:pt x="416854" y="206862"/>
                  <a:pt x="419791" y="200804"/>
                  <a:pt x="419975" y="193278"/>
                </a:cubicBezTo>
                <a:cubicBezTo>
                  <a:pt x="420342" y="172900"/>
                  <a:pt x="420342" y="152523"/>
                  <a:pt x="420341" y="131963"/>
                </a:cubicBezTo>
                <a:cubicBezTo>
                  <a:pt x="420341" y="109383"/>
                  <a:pt x="420158" y="86620"/>
                  <a:pt x="419791" y="64040"/>
                </a:cubicBezTo>
                <a:cubicBezTo>
                  <a:pt x="419607" y="56697"/>
                  <a:pt x="417772" y="50272"/>
                  <a:pt x="408410" y="49354"/>
                </a:cubicBezTo>
                <a:close/>
                <a:moveTo>
                  <a:pt x="594761" y="74783"/>
                </a:moveTo>
                <a:cubicBezTo>
                  <a:pt x="594136" y="79311"/>
                  <a:pt x="586798" y="73690"/>
                  <a:pt x="586953" y="79780"/>
                </a:cubicBezTo>
                <a:cubicBezTo>
                  <a:pt x="586954" y="83372"/>
                  <a:pt x="589452" y="87275"/>
                  <a:pt x="593200" y="86963"/>
                </a:cubicBezTo>
                <a:cubicBezTo>
                  <a:pt x="597104" y="86651"/>
                  <a:pt x="600695" y="83371"/>
                  <a:pt x="601320" y="79311"/>
                </a:cubicBezTo>
                <a:cubicBezTo>
                  <a:pt x="601789" y="76032"/>
                  <a:pt x="598041" y="75095"/>
                  <a:pt x="594761" y="74783"/>
                </a:cubicBezTo>
                <a:close/>
                <a:moveTo>
                  <a:pt x="181201" y="14624"/>
                </a:moveTo>
                <a:cubicBezTo>
                  <a:pt x="179015" y="14780"/>
                  <a:pt x="176828" y="15873"/>
                  <a:pt x="176516" y="18060"/>
                </a:cubicBezTo>
                <a:cubicBezTo>
                  <a:pt x="176204" y="21183"/>
                  <a:pt x="179171" y="19777"/>
                  <a:pt x="180576" y="20402"/>
                </a:cubicBezTo>
                <a:cubicBezTo>
                  <a:pt x="182450" y="21026"/>
                  <a:pt x="183856" y="20714"/>
                  <a:pt x="183699" y="17903"/>
                </a:cubicBezTo>
                <a:cubicBezTo>
                  <a:pt x="183231" y="16654"/>
                  <a:pt x="183543" y="14468"/>
                  <a:pt x="181201" y="14624"/>
                </a:cubicBezTo>
                <a:close/>
                <a:moveTo>
                  <a:pt x="141733" y="3459"/>
                </a:moveTo>
                <a:cubicBezTo>
                  <a:pt x="155396" y="4474"/>
                  <a:pt x="168943" y="6660"/>
                  <a:pt x="182294" y="10564"/>
                </a:cubicBezTo>
                <a:cubicBezTo>
                  <a:pt x="188384" y="12438"/>
                  <a:pt x="194318" y="14937"/>
                  <a:pt x="200252" y="17123"/>
                </a:cubicBezTo>
                <a:cubicBezTo>
                  <a:pt x="217429" y="25087"/>
                  <a:pt x="231015" y="36174"/>
                  <a:pt x="234450" y="56006"/>
                </a:cubicBezTo>
                <a:cubicBezTo>
                  <a:pt x="235700" y="63970"/>
                  <a:pt x="236949" y="72090"/>
                  <a:pt x="237417" y="80054"/>
                </a:cubicBezTo>
                <a:cubicBezTo>
                  <a:pt x="238042" y="89579"/>
                  <a:pt x="237573" y="99105"/>
                  <a:pt x="237886" y="108630"/>
                </a:cubicBezTo>
                <a:cubicBezTo>
                  <a:pt x="237885" y="112378"/>
                  <a:pt x="236480" y="113315"/>
                  <a:pt x="232889" y="113315"/>
                </a:cubicBezTo>
                <a:cubicBezTo>
                  <a:pt x="202907" y="113159"/>
                  <a:pt x="172925" y="113159"/>
                  <a:pt x="142943" y="113315"/>
                </a:cubicBezTo>
                <a:cubicBezTo>
                  <a:pt x="138726" y="113315"/>
                  <a:pt x="137789" y="111910"/>
                  <a:pt x="137790" y="108006"/>
                </a:cubicBezTo>
                <a:cubicBezTo>
                  <a:pt x="137477" y="90360"/>
                  <a:pt x="139039" y="72714"/>
                  <a:pt x="136853" y="55225"/>
                </a:cubicBezTo>
                <a:cubicBezTo>
                  <a:pt x="136072" y="49291"/>
                  <a:pt x="133729" y="44762"/>
                  <a:pt x="126703" y="44762"/>
                </a:cubicBezTo>
                <a:cubicBezTo>
                  <a:pt x="119206" y="42420"/>
                  <a:pt x="112024" y="42420"/>
                  <a:pt x="106246" y="48666"/>
                </a:cubicBezTo>
                <a:cubicBezTo>
                  <a:pt x="102810" y="51946"/>
                  <a:pt x="102810" y="56474"/>
                  <a:pt x="102654" y="60534"/>
                </a:cubicBezTo>
                <a:cubicBezTo>
                  <a:pt x="101874" y="92234"/>
                  <a:pt x="101873" y="124090"/>
                  <a:pt x="102654" y="155946"/>
                </a:cubicBezTo>
                <a:cubicBezTo>
                  <a:pt x="102030" y="171093"/>
                  <a:pt x="100936" y="186240"/>
                  <a:pt x="103435" y="201231"/>
                </a:cubicBezTo>
                <a:cubicBezTo>
                  <a:pt x="104997" y="211069"/>
                  <a:pt x="109056" y="213412"/>
                  <a:pt x="121705" y="213099"/>
                </a:cubicBezTo>
                <a:cubicBezTo>
                  <a:pt x="131387" y="212787"/>
                  <a:pt x="135291" y="209664"/>
                  <a:pt x="136696" y="200450"/>
                </a:cubicBezTo>
                <a:cubicBezTo>
                  <a:pt x="138726" y="187490"/>
                  <a:pt x="137946" y="174372"/>
                  <a:pt x="137634" y="161411"/>
                </a:cubicBezTo>
                <a:cubicBezTo>
                  <a:pt x="138101" y="152042"/>
                  <a:pt x="138101" y="152042"/>
                  <a:pt x="147940" y="152042"/>
                </a:cubicBezTo>
                <a:cubicBezTo>
                  <a:pt x="175736" y="152042"/>
                  <a:pt x="203687" y="152198"/>
                  <a:pt x="231483" y="151886"/>
                </a:cubicBezTo>
                <a:cubicBezTo>
                  <a:pt x="236324" y="151730"/>
                  <a:pt x="238198" y="153135"/>
                  <a:pt x="237729" y="158132"/>
                </a:cubicBezTo>
                <a:cubicBezTo>
                  <a:pt x="237261" y="162973"/>
                  <a:pt x="237730" y="167970"/>
                  <a:pt x="237886" y="173435"/>
                </a:cubicBezTo>
                <a:cubicBezTo>
                  <a:pt x="239291" y="187490"/>
                  <a:pt x="238510" y="200919"/>
                  <a:pt x="230858" y="213255"/>
                </a:cubicBezTo>
                <a:cubicBezTo>
                  <a:pt x="220552" y="230432"/>
                  <a:pt x="203844" y="238396"/>
                  <a:pt x="186198" y="245111"/>
                </a:cubicBezTo>
                <a:cubicBezTo>
                  <a:pt x="158246" y="254324"/>
                  <a:pt x="129513" y="255730"/>
                  <a:pt x="100468" y="253856"/>
                </a:cubicBezTo>
                <a:cubicBezTo>
                  <a:pt x="81886" y="252763"/>
                  <a:pt x="63772" y="249640"/>
                  <a:pt x="46126" y="243550"/>
                </a:cubicBezTo>
                <a:cubicBezTo>
                  <a:pt x="19266" y="234180"/>
                  <a:pt x="5838" y="215285"/>
                  <a:pt x="3495" y="187333"/>
                </a:cubicBezTo>
                <a:cubicBezTo>
                  <a:pt x="1934" y="169375"/>
                  <a:pt x="3027" y="151261"/>
                  <a:pt x="1933" y="133303"/>
                </a:cubicBezTo>
                <a:cubicBezTo>
                  <a:pt x="-97" y="130805"/>
                  <a:pt x="60" y="127682"/>
                  <a:pt x="59" y="124558"/>
                </a:cubicBezTo>
                <a:cubicBezTo>
                  <a:pt x="372" y="104258"/>
                  <a:pt x="-878" y="83958"/>
                  <a:pt x="1464" y="63657"/>
                </a:cubicBezTo>
                <a:cubicBezTo>
                  <a:pt x="1933" y="60378"/>
                  <a:pt x="2089" y="57099"/>
                  <a:pt x="4744" y="54600"/>
                </a:cubicBezTo>
                <a:cubicBezTo>
                  <a:pt x="10990" y="34143"/>
                  <a:pt x="26449" y="23056"/>
                  <a:pt x="45033" y="15249"/>
                </a:cubicBezTo>
                <a:cubicBezTo>
                  <a:pt x="62835" y="7753"/>
                  <a:pt x="81417" y="4474"/>
                  <a:pt x="100468" y="3381"/>
                </a:cubicBezTo>
                <a:cubicBezTo>
                  <a:pt x="114288" y="2600"/>
                  <a:pt x="128069" y="2444"/>
                  <a:pt x="141733" y="3459"/>
                </a:cubicBezTo>
                <a:close/>
                <a:moveTo>
                  <a:pt x="1682587" y="221402"/>
                </a:moveTo>
                <a:cubicBezTo>
                  <a:pt x="1680654" y="221246"/>
                  <a:pt x="1678546" y="222925"/>
                  <a:pt x="1675033" y="226360"/>
                </a:cubicBezTo>
                <a:cubicBezTo>
                  <a:pt x="1663945" y="226360"/>
                  <a:pt x="1658480" y="231045"/>
                  <a:pt x="1660823" y="238853"/>
                </a:cubicBezTo>
                <a:cubicBezTo>
                  <a:pt x="1664414" y="241039"/>
                  <a:pt x="1668006" y="241195"/>
                  <a:pt x="1672377" y="240727"/>
                </a:cubicBezTo>
                <a:cubicBezTo>
                  <a:pt x="1677999" y="240258"/>
                  <a:pt x="1684871" y="236511"/>
                  <a:pt x="1690024" y="243694"/>
                </a:cubicBezTo>
                <a:cubicBezTo>
                  <a:pt x="1691898" y="246348"/>
                  <a:pt x="1698144" y="247129"/>
                  <a:pt x="1700798" y="244630"/>
                </a:cubicBezTo>
                <a:cubicBezTo>
                  <a:pt x="1703453" y="242288"/>
                  <a:pt x="1696738" y="243381"/>
                  <a:pt x="1697363" y="240258"/>
                </a:cubicBezTo>
                <a:cubicBezTo>
                  <a:pt x="1697363" y="239634"/>
                  <a:pt x="1696426" y="238540"/>
                  <a:pt x="1696738" y="238228"/>
                </a:cubicBezTo>
                <a:cubicBezTo>
                  <a:pt x="1701267" y="230889"/>
                  <a:pt x="1696739" y="229327"/>
                  <a:pt x="1690649" y="228703"/>
                </a:cubicBezTo>
                <a:cubicBezTo>
                  <a:pt x="1690023" y="228702"/>
                  <a:pt x="1689399" y="227922"/>
                  <a:pt x="1689087" y="227453"/>
                </a:cubicBezTo>
                <a:cubicBezTo>
                  <a:pt x="1686276" y="223549"/>
                  <a:pt x="1684519" y="221558"/>
                  <a:pt x="1682587" y="221402"/>
                </a:cubicBezTo>
                <a:close/>
                <a:moveTo>
                  <a:pt x="1707357" y="222300"/>
                </a:moveTo>
                <a:cubicBezTo>
                  <a:pt x="1702516" y="219958"/>
                  <a:pt x="1700642" y="222925"/>
                  <a:pt x="1699861" y="227453"/>
                </a:cubicBezTo>
                <a:cubicBezTo>
                  <a:pt x="1699080" y="231045"/>
                  <a:pt x="1701735" y="232138"/>
                  <a:pt x="1704390" y="233075"/>
                </a:cubicBezTo>
                <a:cubicBezTo>
                  <a:pt x="1705952" y="233700"/>
                  <a:pt x="1707513" y="232763"/>
                  <a:pt x="1708607" y="231357"/>
                </a:cubicBezTo>
                <a:cubicBezTo>
                  <a:pt x="1709387" y="230264"/>
                  <a:pt x="1709387" y="228390"/>
                  <a:pt x="1708450" y="228234"/>
                </a:cubicBezTo>
                <a:cubicBezTo>
                  <a:pt x="1700174" y="227297"/>
                  <a:pt x="1709543" y="224174"/>
                  <a:pt x="1707357" y="222300"/>
                </a:cubicBezTo>
                <a:close/>
                <a:moveTo>
                  <a:pt x="462748" y="42745"/>
                </a:moveTo>
                <a:cubicBezTo>
                  <a:pt x="462197" y="41460"/>
                  <a:pt x="459627" y="41460"/>
                  <a:pt x="459076" y="42745"/>
                </a:cubicBezTo>
                <a:cubicBezTo>
                  <a:pt x="457424" y="45866"/>
                  <a:pt x="453018" y="47885"/>
                  <a:pt x="454854" y="52658"/>
                </a:cubicBezTo>
                <a:cubicBezTo>
                  <a:pt x="456322" y="56513"/>
                  <a:pt x="453569" y="57798"/>
                  <a:pt x="450448" y="57798"/>
                </a:cubicBezTo>
                <a:cubicBezTo>
                  <a:pt x="443655" y="57798"/>
                  <a:pt x="437781" y="61653"/>
                  <a:pt x="432641" y="64224"/>
                </a:cubicBezTo>
                <a:cubicBezTo>
                  <a:pt x="426767" y="67344"/>
                  <a:pt x="422728" y="76156"/>
                  <a:pt x="428052" y="83866"/>
                </a:cubicBezTo>
                <a:cubicBezTo>
                  <a:pt x="431540" y="88823"/>
                  <a:pt x="435211" y="94697"/>
                  <a:pt x="444023" y="94146"/>
                </a:cubicBezTo>
                <a:cubicBezTo>
                  <a:pt x="447144" y="95615"/>
                  <a:pt x="448796" y="94513"/>
                  <a:pt x="449162" y="89741"/>
                </a:cubicBezTo>
                <a:cubicBezTo>
                  <a:pt x="449897" y="82214"/>
                  <a:pt x="458341" y="78175"/>
                  <a:pt x="458893" y="70282"/>
                </a:cubicBezTo>
                <a:cubicBezTo>
                  <a:pt x="458892" y="69731"/>
                  <a:pt x="460178" y="68813"/>
                  <a:pt x="460728" y="68813"/>
                </a:cubicBezTo>
                <a:cubicBezTo>
                  <a:pt x="471376" y="70098"/>
                  <a:pt x="466970" y="64774"/>
                  <a:pt x="464584" y="60552"/>
                </a:cubicBezTo>
                <a:cubicBezTo>
                  <a:pt x="463665" y="58349"/>
                  <a:pt x="464767" y="56514"/>
                  <a:pt x="465685" y="54310"/>
                </a:cubicBezTo>
                <a:cubicBezTo>
                  <a:pt x="467337" y="50088"/>
                  <a:pt x="464583" y="46417"/>
                  <a:pt x="462748" y="42745"/>
                </a:cubicBezTo>
                <a:close/>
                <a:moveTo>
                  <a:pt x="1775441" y="228078"/>
                </a:moveTo>
                <a:cubicBezTo>
                  <a:pt x="1770756" y="226516"/>
                  <a:pt x="1769663" y="230577"/>
                  <a:pt x="1767790" y="233075"/>
                </a:cubicBezTo>
                <a:cubicBezTo>
                  <a:pt x="1767008" y="234168"/>
                  <a:pt x="1767009" y="235730"/>
                  <a:pt x="1768258" y="236042"/>
                </a:cubicBezTo>
                <a:cubicBezTo>
                  <a:pt x="1772474" y="237135"/>
                  <a:pt x="1769820" y="231826"/>
                  <a:pt x="1772786" y="231201"/>
                </a:cubicBezTo>
                <a:cubicBezTo>
                  <a:pt x="1773880" y="231045"/>
                  <a:pt x="1775441" y="230264"/>
                  <a:pt x="1775441" y="228078"/>
                </a:cubicBezTo>
                <a:close/>
                <a:moveTo>
                  <a:pt x="787614" y="82591"/>
                </a:moveTo>
                <a:cubicBezTo>
                  <a:pt x="784335" y="85245"/>
                  <a:pt x="781368" y="86026"/>
                  <a:pt x="779338" y="89774"/>
                </a:cubicBezTo>
                <a:cubicBezTo>
                  <a:pt x="783242" y="88525"/>
                  <a:pt x="786677" y="88681"/>
                  <a:pt x="787614" y="82591"/>
                </a:cubicBezTo>
                <a:close/>
                <a:moveTo>
                  <a:pt x="1507225" y="176944"/>
                </a:moveTo>
                <a:cubicBezTo>
                  <a:pt x="1505507" y="177413"/>
                  <a:pt x="1504259" y="178350"/>
                  <a:pt x="1504414" y="180224"/>
                </a:cubicBezTo>
                <a:cubicBezTo>
                  <a:pt x="1504414" y="181160"/>
                  <a:pt x="1504883" y="181941"/>
                  <a:pt x="1506132" y="181941"/>
                </a:cubicBezTo>
                <a:cubicBezTo>
                  <a:pt x="1507849" y="181473"/>
                  <a:pt x="1508786" y="180224"/>
                  <a:pt x="1508943" y="178506"/>
                </a:cubicBezTo>
                <a:cubicBezTo>
                  <a:pt x="1508943" y="177725"/>
                  <a:pt x="1508474" y="176632"/>
                  <a:pt x="1507225" y="176944"/>
                </a:cubicBezTo>
                <a:close/>
                <a:moveTo>
                  <a:pt x="1777841" y="215234"/>
                </a:moveTo>
                <a:cubicBezTo>
                  <a:pt x="1774661" y="214766"/>
                  <a:pt x="1771225" y="216444"/>
                  <a:pt x="1766853" y="220270"/>
                </a:cubicBezTo>
                <a:cubicBezTo>
                  <a:pt x="1774192" y="217772"/>
                  <a:pt x="1778876" y="223393"/>
                  <a:pt x="1784498" y="225892"/>
                </a:cubicBezTo>
                <a:cubicBezTo>
                  <a:pt x="1785747" y="226360"/>
                  <a:pt x="1786371" y="226516"/>
                  <a:pt x="1787309" y="225736"/>
                </a:cubicBezTo>
                <a:cubicBezTo>
                  <a:pt x="1788245" y="224799"/>
                  <a:pt x="1788090" y="224174"/>
                  <a:pt x="1787309" y="223081"/>
                </a:cubicBezTo>
                <a:cubicBezTo>
                  <a:pt x="1783951" y="218318"/>
                  <a:pt x="1781023" y="215702"/>
                  <a:pt x="1777841" y="215234"/>
                </a:cubicBezTo>
                <a:close/>
                <a:moveTo>
                  <a:pt x="1630996" y="193411"/>
                </a:moveTo>
                <a:cubicBezTo>
                  <a:pt x="1630372" y="193411"/>
                  <a:pt x="1629904" y="193567"/>
                  <a:pt x="1629435" y="193724"/>
                </a:cubicBezTo>
                <a:cubicBezTo>
                  <a:pt x="1628186" y="194192"/>
                  <a:pt x="1628186" y="194816"/>
                  <a:pt x="1628342" y="197471"/>
                </a:cubicBezTo>
                <a:cubicBezTo>
                  <a:pt x="1628342" y="199657"/>
                  <a:pt x="1626780" y="200594"/>
                  <a:pt x="1625063" y="199033"/>
                </a:cubicBezTo>
                <a:cubicBezTo>
                  <a:pt x="1622408" y="196690"/>
                  <a:pt x="1620222" y="198096"/>
                  <a:pt x="1619285" y="200126"/>
                </a:cubicBezTo>
                <a:cubicBezTo>
                  <a:pt x="1616787" y="205123"/>
                  <a:pt x="1611790" y="205591"/>
                  <a:pt x="1607574" y="207465"/>
                </a:cubicBezTo>
                <a:cubicBezTo>
                  <a:pt x="1607574" y="207465"/>
                  <a:pt x="1607417" y="207465"/>
                  <a:pt x="1607417" y="207465"/>
                </a:cubicBezTo>
                <a:cubicBezTo>
                  <a:pt x="1606792" y="203561"/>
                  <a:pt x="1603982" y="200750"/>
                  <a:pt x="1601795" y="197627"/>
                </a:cubicBezTo>
                <a:cubicBezTo>
                  <a:pt x="1597423" y="200126"/>
                  <a:pt x="1594924" y="206684"/>
                  <a:pt x="1597110" y="211057"/>
                </a:cubicBezTo>
                <a:cubicBezTo>
                  <a:pt x="1597423" y="211682"/>
                  <a:pt x="1599297" y="211525"/>
                  <a:pt x="1600390" y="211681"/>
                </a:cubicBezTo>
                <a:cubicBezTo>
                  <a:pt x="1602576" y="209964"/>
                  <a:pt x="1604606" y="207778"/>
                  <a:pt x="1607574" y="207465"/>
                </a:cubicBezTo>
                <a:cubicBezTo>
                  <a:pt x="1607574" y="207621"/>
                  <a:pt x="1607574" y="207621"/>
                  <a:pt x="1607574" y="207621"/>
                </a:cubicBezTo>
                <a:cubicBezTo>
                  <a:pt x="1607574" y="207621"/>
                  <a:pt x="1607729" y="207621"/>
                  <a:pt x="1607729" y="207621"/>
                </a:cubicBezTo>
                <a:cubicBezTo>
                  <a:pt x="1609447" y="209495"/>
                  <a:pt x="1611321" y="211213"/>
                  <a:pt x="1613039" y="213087"/>
                </a:cubicBezTo>
                <a:cubicBezTo>
                  <a:pt x="1616318" y="218709"/>
                  <a:pt x="1622877" y="216991"/>
                  <a:pt x="1625375" y="215117"/>
                </a:cubicBezTo>
                <a:cubicBezTo>
                  <a:pt x="1629123" y="212774"/>
                  <a:pt x="1634120" y="208402"/>
                  <a:pt x="1631778" y="201844"/>
                </a:cubicBezTo>
                <a:cubicBezTo>
                  <a:pt x="1631309" y="198877"/>
                  <a:pt x="1632714" y="196378"/>
                  <a:pt x="1633963" y="194192"/>
                </a:cubicBezTo>
                <a:cubicBezTo>
                  <a:pt x="1632714" y="192786"/>
                  <a:pt x="1631934" y="193255"/>
                  <a:pt x="1630996" y="193411"/>
                </a:cubicBezTo>
                <a:close/>
                <a:moveTo>
                  <a:pt x="461462" y="24938"/>
                </a:moveTo>
                <a:cubicBezTo>
                  <a:pt x="457975" y="25122"/>
                  <a:pt x="457240" y="27692"/>
                  <a:pt x="457057" y="30813"/>
                </a:cubicBezTo>
                <a:cubicBezTo>
                  <a:pt x="456873" y="33383"/>
                  <a:pt x="457607" y="34668"/>
                  <a:pt x="460177" y="34301"/>
                </a:cubicBezTo>
                <a:cubicBezTo>
                  <a:pt x="463482" y="34117"/>
                  <a:pt x="464400" y="32465"/>
                  <a:pt x="463666" y="29711"/>
                </a:cubicBezTo>
                <a:cubicBezTo>
                  <a:pt x="463665" y="27508"/>
                  <a:pt x="464584" y="24938"/>
                  <a:pt x="461462" y="24938"/>
                </a:cubicBezTo>
                <a:close/>
                <a:moveTo>
                  <a:pt x="1258445" y="137867"/>
                </a:moveTo>
                <a:cubicBezTo>
                  <a:pt x="1256103" y="137555"/>
                  <a:pt x="1254542" y="139273"/>
                  <a:pt x="1254854" y="141147"/>
                </a:cubicBezTo>
                <a:cubicBezTo>
                  <a:pt x="1255323" y="143957"/>
                  <a:pt x="1257353" y="146144"/>
                  <a:pt x="1260476" y="146768"/>
                </a:cubicBezTo>
                <a:cubicBezTo>
                  <a:pt x="1261881" y="146925"/>
                  <a:pt x="1262662" y="145987"/>
                  <a:pt x="1262193" y="143957"/>
                </a:cubicBezTo>
                <a:cubicBezTo>
                  <a:pt x="1260788" y="142552"/>
                  <a:pt x="1262662" y="138336"/>
                  <a:pt x="1258445" y="137867"/>
                </a:cubicBezTo>
                <a:close/>
                <a:moveTo>
                  <a:pt x="386748" y="11904"/>
                </a:moveTo>
                <a:cubicBezTo>
                  <a:pt x="383627" y="13189"/>
                  <a:pt x="379589" y="16310"/>
                  <a:pt x="380139" y="19247"/>
                </a:cubicBezTo>
                <a:cubicBezTo>
                  <a:pt x="381241" y="23286"/>
                  <a:pt x="387481" y="21634"/>
                  <a:pt x="390787" y="24571"/>
                </a:cubicBezTo>
                <a:cubicBezTo>
                  <a:pt x="392438" y="26040"/>
                  <a:pt x="393172" y="23286"/>
                  <a:pt x="393172" y="21634"/>
                </a:cubicBezTo>
                <a:cubicBezTo>
                  <a:pt x="393172" y="16677"/>
                  <a:pt x="389317" y="10803"/>
                  <a:pt x="386748" y="11904"/>
                </a:cubicBezTo>
                <a:close/>
                <a:moveTo>
                  <a:pt x="714689" y="58855"/>
                </a:moveTo>
                <a:cubicBezTo>
                  <a:pt x="715626" y="61978"/>
                  <a:pt x="713909" y="66975"/>
                  <a:pt x="715158" y="66507"/>
                </a:cubicBezTo>
                <a:cubicBezTo>
                  <a:pt x="719998" y="64477"/>
                  <a:pt x="719842" y="68380"/>
                  <a:pt x="721092" y="70254"/>
                </a:cubicBezTo>
                <a:cubicBezTo>
                  <a:pt x="722810" y="72597"/>
                  <a:pt x="724058" y="71816"/>
                  <a:pt x="725776" y="70567"/>
                </a:cubicBezTo>
                <a:cubicBezTo>
                  <a:pt x="728275" y="68537"/>
                  <a:pt x="727807" y="66194"/>
                  <a:pt x="726869" y="63539"/>
                </a:cubicBezTo>
                <a:cubicBezTo>
                  <a:pt x="725933" y="60885"/>
                  <a:pt x="724214" y="59323"/>
                  <a:pt x="721560" y="61041"/>
                </a:cubicBezTo>
                <a:cubicBezTo>
                  <a:pt x="718750" y="62915"/>
                  <a:pt x="717500" y="60260"/>
                  <a:pt x="714689" y="58855"/>
                </a:cubicBezTo>
                <a:close/>
                <a:moveTo>
                  <a:pt x="480371" y="23286"/>
                </a:moveTo>
                <a:cubicBezTo>
                  <a:pt x="482206" y="27692"/>
                  <a:pt x="482941" y="30813"/>
                  <a:pt x="487530" y="29895"/>
                </a:cubicBezTo>
                <a:cubicBezTo>
                  <a:pt x="488632" y="29528"/>
                  <a:pt x="490284" y="28977"/>
                  <a:pt x="489734" y="27876"/>
                </a:cubicBezTo>
                <a:cubicBezTo>
                  <a:pt x="488081" y="24571"/>
                  <a:pt x="484777" y="24388"/>
                  <a:pt x="480371" y="23286"/>
                </a:cubicBezTo>
                <a:close/>
                <a:moveTo>
                  <a:pt x="808071" y="70254"/>
                </a:moveTo>
                <a:cubicBezTo>
                  <a:pt x="806040" y="69317"/>
                  <a:pt x="805885" y="71035"/>
                  <a:pt x="804947" y="71972"/>
                </a:cubicBezTo>
                <a:cubicBezTo>
                  <a:pt x="802605" y="74471"/>
                  <a:pt x="799325" y="76032"/>
                  <a:pt x="797140" y="78999"/>
                </a:cubicBezTo>
                <a:cubicBezTo>
                  <a:pt x="792611" y="85089"/>
                  <a:pt x="792767" y="85245"/>
                  <a:pt x="799794" y="88056"/>
                </a:cubicBezTo>
                <a:cubicBezTo>
                  <a:pt x="804479" y="89930"/>
                  <a:pt x="805885" y="87588"/>
                  <a:pt x="806821" y="84152"/>
                </a:cubicBezTo>
                <a:cubicBezTo>
                  <a:pt x="807759" y="80717"/>
                  <a:pt x="808226" y="77125"/>
                  <a:pt x="808852" y="73690"/>
                </a:cubicBezTo>
                <a:cubicBezTo>
                  <a:pt x="809008" y="72441"/>
                  <a:pt x="810100" y="71035"/>
                  <a:pt x="808071" y="70254"/>
                </a:cubicBezTo>
                <a:close/>
                <a:moveTo>
                  <a:pt x="1222373" y="129435"/>
                </a:moveTo>
                <a:cubicBezTo>
                  <a:pt x="1218313" y="128654"/>
                  <a:pt x="1219094" y="131777"/>
                  <a:pt x="1219094" y="133807"/>
                </a:cubicBezTo>
                <a:cubicBezTo>
                  <a:pt x="1219095" y="136774"/>
                  <a:pt x="1218470" y="139741"/>
                  <a:pt x="1220656" y="144426"/>
                </a:cubicBezTo>
                <a:cubicBezTo>
                  <a:pt x="1221593" y="139585"/>
                  <a:pt x="1225965" y="139429"/>
                  <a:pt x="1226589" y="135369"/>
                </a:cubicBezTo>
                <a:cubicBezTo>
                  <a:pt x="1227215" y="131777"/>
                  <a:pt x="1225965" y="130216"/>
                  <a:pt x="1222373" y="129435"/>
                </a:cubicBezTo>
                <a:close/>
                <a:moveTo>
                  <a:pt x="1769819" y="205435"/>
                </a:moveTo>
                <a:cubicBezTo>
                  <a:pt x="1768258" y="205748"/>
                  <a:pt x="1766071" y="206060"/>
                  <a:pt x="1766384" y="208246"/>
                </a:cubicBezTo>
                <a:cubicBezTo>
                  <a:pt x="1766696" y="209808"/>
                  <a:pt x="1768570" y="210744"/>
                  <a:pt x="1770288" y="210276"/>
                </a:cubicBezTo>
                <a:cubicBezTo>
                  <a:pt x="1771537" y="209964"/>
                  <a:pt x="1772942" y="209339"/>
                  <a:pt x="1772942" y="207465"/>
                </a:cubicBezTo>
                <a:cubicBezTo>
                  <a:pt x="1772474" y="206060"/>
                  <a:pt x="1771381" y="205123"/>
                  <a:pt x="1769819" y="205435"/>
                </a:cubicBezTo>
                <a:close/>
                <a:moveTo>
                  <a:pt x="1714852" y="196847"/>
                </a:moveTo>
                <a:cubicBezTo>
                  <a:pt x="1713135" y="200750"/>
                  <a:pt x="1714228" y="204655"/>
                  <a:pt x="1712979" y="207778"/>
                </a:cubicBezTo>
                <a:cubicBezTo>
                  <a:pt x="1709700" y="216366"/>
                  <a:pt x="1711886" y="220895"/>
                  <a:pt x="1720943" y="223237"/>
                </a:cubicBezTo>
                <a:cubicBezTo>
                  <a:pt x="1725627" y="224486"/>
                  <a:pt x="1728594" y="222456"/>
                  <a:pt x="1729531" y="219489"/>
                </a:cubicBezTo>
                <a:cubicBezTo>
                  <a:pt x="1730468" y="216678"/>
                  <a:pt x="1732186" y="211682"/>
                  <a:pt x="1726408" y="210432"/>
                </a:cubicBezTo>
                <a:cubicBezTo>
                  <a:pt x="1724534" y="210120"/>
                  <a:pt x="1722192" y="209339"/>
                  <a:pt x="1722504" y="207153"/>
                </a:cubicBezTo>
                <a:cubicBezTo>
                  <a:pt x="1722816" y="204810"/>
                  <a:pt x="1725003" y="205904"/>
                  <a:pt x="1726565" y="206060"/>
                </a:cubicBezTo>
                <a:cubicBezTo>
                  <a:pt x="1727813" y="206216"/>
                  <a:pt x="1729063" y="206216"/>
                  <a:pt x="1729063" y="204498"/>
                </a:cubicBezTo>
                <a:cubicBezTo>
                  <a:pt x="1729062" y="203093"/>
                  <a:pt x="1727813" y="201687"/>
                  <a:pt x="1727033" y="202156"/>
                </a:cubicBezTo>
                <a:cubicBezTo>
                  <a:pt x="1720943" y="205279"/>
                  <a:pt x="1719225" y="198408"/>
                  <a:pt x="1714852" y="196847"/>
                </a:cubicBezTo>
                <a:close/>
                <a:moveTo>
                  <a:pt x="441820" y="10436"/>
                </a:moveTo>
                <a:cubicBezTo>
                  <a:pt x="459994" y="12639"/>
                  <a:pt x="477617" y="16861"/>
                  <a:pt x="493772" y="25306"/>
                </a:cubicBezTo>
                <a:cubicBezTo>
                  <a:pt x="513781" y="35769"/>
                  <a:pt x="530119" y="49538"/>
                  <a:pt x="531221" y="74504"/>
                </a:cubicBezTo>
                <a:cubicBezTo>
                  <a:pt x="533424" y="78175"/>
                  <a:pt x="532689" y="82214"/>
                  <a:pt x="532322" y="85885"/>
                </a:cubicBezTo>
                <a:cubicBezTo>
                  <a:pt x="532322" y="112688"/>
                  <a:pt x="532323" y="139490"/>
                  <a:pt x="532139" y="166292"/>
                </a:cubicBezTo>
                <a:cubicBezTo>
                  <a:pt x="532139" y="170147"/>
                  <a:pt x="532323" y="174185"/>
                  <a:pt x="530670" y="177857"/>
                </a:cubicBezTo>
                <a:cubicBezTo>
                  <a:pt x="531038" y="178224"/>
                  <a:pt x="531038" y="178591"/>
                  <a:pt x="530670" y="178958"/>
                </a:cubicBezTo>
                <a:cubicBezTo>
                  <a:pt x="530854" y="184833"/>
                  <a:pt x="530120" y="190707"/>
                  <a:pt x="527366" y="196031"/>
                </a:cubicBezTo>
                <a:cubicBezTo>
                  <a:pt x="525347" y="206311"/>
                  <a:pt x="518738" y="213471"/>
                  <a:pt x="511579" y="220079"/>
                </a:cubicBezTo>
                <a:cubicBezTo>
                  <a:pt x="496158" y="234398"/>
                  <a:pt x="477067" y="241374"/>
                  <a:pt x="456690" y="244862"/>
                </a:cubicBezTo>
                <a:cubicBezTo>
                  <a:pt x="416303" y="252021"/>
                  <a:pt x="375917" y="251104"/>
                  <a:pt x="335898" y="242843"/>
                </a:cubicBezTo>
                <a:cubicBezTo>
                  <a:pt x="316438" y="238804"/>
                  <a:pt x="299549" y="230176"/>
                  <a:pt x="286883" y="214389"/>
                </a:cubicBezTo>
                <a:cubicBezTo>
                  <a:pt x="284496" y="212736"/>
                  <a:pt x="282293" y="211084"/>
                  <a:pt x="281192" y="208331"/>
                </a:cubicBezTo>
                <a:cubicBezTo>
                  <a:pt x="274583" y="192727"/>
                  <a:pt x="270912" y="176572"/>
                  <a:pt x="274400" y="159499"/>
                </a:cubicBezTo>
                <a:cubicBezTo>
                  <a:pt x="274767" y="159132"/>
                  <a:pt x="275134" y="158949"/>
                  <a:pt x="275684" y="158581"/>
                </a:cubicBezTo>
                <a:cubicBezTo>
                  <a:pt x="275684" y="157664"/>
                  <a:pt x="275501" y="156746"/>
                  <a:pt x="275318" y="155828"/>
                </a:cubicBezTo>
                <a:cubicBezTo>
                  <a:pt x="275318" y="135267"/>
                  <a:pt x="275134" y="114523"/>
                  <a:pt x="275501" y="93963"/>
                </a:cubicBezTo>
                <a:cubicBezTo>
                  <a:pt x="275868" y="76523"/>
                  <a:pt x="277887" y="59451"/>
                  <a:pt x="289086" y="44948"/>
                </a:cubicBezTo>
                <a:cubicBezTo>
                  <a:pt x="298999" y="30629"/>
                  <a:pt x="313685" y="23286"/>
                  <a:pt x="329289" y="17963"/>
                </a:cubicBezTo>
                <a:cubicBezTo>
                  <a:pt x="366187" y="5663"/>
                  <a:pt x="403820" y="6030"/>
                  <a:pt x="441820" y="10436"/>
                </a:cubicBezTo>
                <a:close/>
                <a:moveTo>
                  <a:pt x="1149916" y="106804"/>
                </a:moveTo>
                <a:cubicBezTo>
                  <a:pt x="1143190" y="109792"/>
                  <a:pt x="1136652" y="112781"/>
                  <a:pt x="1128432" y="116517"/>
                </a:cubicBezTo>
                <a:cubicBezTo>
                  <a:pt x="1128805" y="111661"/>
                  <a:pt x="1129180" y="108671"/>
                  <a:pt x="1129366" y="105869"/>
                </a:cubicBezTo>
                <a:cubicBezTo>
                  <a:pt x="1120772" y="100638"/>
                  <a:pt x="1120586" y="108111"/>
                  <a:pt x="1118905" y="112034"/>
                </a:cubicBezTo>
                <a:cubicBezTo>
                  <a:pt x="1122827" y="118386"/>
                  <a:pt x="1126377" y="124177"/>
                  <a:pt x="1130860" y="131650"/>
                </a:cubicBezTo>
                <a:cubicBezTo>
                  <a:pt x="1132729" y="126045"/>
                  <a:pt x="1133849" y="122870"/>
                  <a:pt x="1134783" y="119880"/>
                </a:cubicBezTo>
                <a:cubicBezTo>
                  <a:pt x="1148422" y="123056"/>
                  <a:pt x="1150850" y="120814"/>
                  <a:pt x="1149916" y="106804"/>
                </a:cubicBezTo>
                <a:close/>
                <a:moveTo>
                  <a:pt x="1725939" y="185037"/>
                </a:moveTo>
                <a:cubicBezTo>
                  <a:pt x="1724534" y="185486"/>
                  <a:pt x="1723206" y="186462"/>
                  <a:pt x="1721723" y="187165"/>
                </a:cubicBezTo>
                <a:cubicBezTo>
                  <a:pt x="1719225" y="188414"/>
                  <a:pt x="1716414" y="189663"/>
                  <a:pt x="1717039" y="192474"/>
                </a:cubicBezTo>
                <a:cubicBezTo>
                  <a:pt x="1717664" y="195441"/>
                  <a:pt x="1721411" y="194348"/>
                  <a:pt x="1723754" y="195129"/>
                </a:cubicBezTo>
                <a:cubicBezTo>
                  <a:pt x="1727189" y="196222"/>
                  <a:pt x="1727658" y="194036"/>
                  <a:pt x="1728282" y="191693"/>
                </a:cubicBezTo>
                <a:cubicBezTo>
                  <a:pt x="1728906" y="189663"/>
                  <a:pt x="1729999" y="187789"/>
                  <a:pt x="1730624" y="186072"/>
                </a:cubicBezTo>
                <a:cubicBezTo>
                  <a:pt x="1728828" y="184666"/>
                  <a:pt x="1727345" y="184588"/>
                  <a:pt x="1725939" y="185037"/>
                </a:cubicBezTo>
                <a:close/>
                <a:moveTo>
                  <a:pt x="794095" y="46382"/>
                </a:moveTo>
                <a:cubicBezTo>
                  <a:pt x="792455" y="45269"/>
                  <a:pt x="790113" y="45191"/>
                  <a:pt x="787146" y="45581"/>
                </a:cubicBezTo>
                <a:cubicBezTo>
                  <a:pt x="780743" y="46362"/>
                  <a:pt x="778869" y="49642"/>
                  <a:pt x="777932" y="54639"/>
                </a:cubicBezTo>
                <a:cubicBezTo>
                  <a:pt x="777620" y="56044"/>
                  <a:pt x="777464" y="57293"/>
                  <a:pt x="775903" y="58074"/>
                </a:cubicBezTo>
                <a:cubicBezTo>
                  <a:pt x="774497" y="58855"/>
                  <a:pt x="771687" y="59167"/>
                  <a:pt x="773560" y="61666"/>
                </a:cubicBezTo>
                <a:cubicBezTo>
                  <a:pt x="775122" y="63852"/>
                  <a:pt x="777464" y="64164"/>
                  <a:pt x="779806" y="62446"/>
                </a:cubicBezTo>
                <a:cubicBezTo>
                  <a:pt x="783398" y="60104"/>
                  <a:pt x="786990" y="58386"/>
                  <a:pt x="791362" y="57606"/>
                </a:cubicBezTo>
                <a:cubicBezTo>
                  <a:pt x="793704" y="57137"/>
                  <a:pt x="796671" y="55732"/>
                  <a:pt x="796827" y="53389"/>
                </a:cubicBezTo>
                <a:cubicBezTo>
                  <a:pt x="796672" y="49642"/>
                  <a:pt x="795734" y="47495"/>
                  <a:pt x="794095" y="46382"/>
                </a:cubicBezTo>
                <a:close/>
                <a:moveTo>
                  <a:pt x="1463814" y="138217"/>
                </a:moveTo>
                <a:cubicBezTo>
                  <a:pt x="1461784" y="138530"/>
                  <a:pt x="1460847" y="140404"/>
                  <a:pt x="1462877" y="142277"/>
                </a:cubicBezTo>
                <a:cubicBezTo>
                  <a:pt x="1459753" y="145244"/>
                  <a:pt x="1457567" y="152272"/>
                  <a:pt x="1452102" y="144620"/>
                </a:cubicBezTo>
                <a:cubicBezTo>
                  <a:pt x="1451477" y="143839"/>
                  <a:pt x="1450540" y="143527"/>
                  <a:pt x="1449760" y="144464"/>
                </a:cubicBezTo>
                <a:cubicBezTo>
                  <a:pt x="1449447" y="144932"/>
                  <a:pt x="1448979" y="145869"/>
                  <a:pt x="1449135" y="146181"/>
                </a:cubicBezTo>
                <a:cubicBezTo>
                  <a:pt x="1453819" y="152896"/>
                  <a:pt x="1452570" y="159455"/>
                  <a:pt x="1448823" y="166170"/>
                </a:cubicBezTo>
                <a:cubicBezTo>
                  <a:pt x="1447105" y="169136"/>
                  <a:pt x="1449760" y="171635"/>
                  <a:pt x="1451946" y="173197"/>
                </a:cubicBezTo>
                <a:cubicBezTo>
                  <a:pt x="1453508" y="174446"/>
                  <a:pt x="1455849" y="176164"/>
                  <a:pt x="1457724" y="174758"/>
                </a:cubicBezTo>
                <a:cubicBezTo>
                  <a:pt x="1459910" y="173040"/>
                  <a:pt x="1458348" y="170386"/>
                  <a:pt x="1457880" y="168200"/>
                </a:cubicBezTo>
                <a:cubicBezTo>
                  <a:pt x="1457567" y="167106"/>
                  <a:pt x="1457255" y="165857"/>
                  <a:pt x="1457411" y="164764"/>
                </a:cubicBezTo>
                <a:cubicBezTo>
                  <a:pt x="1457568" y="163046"/>
                  <a:pt x="1455694" y="160548"/>
                  <a:pt x="1458036" y="159767"/>
                </a:cubicBezTo>
                <a:cubicBezTo>
                  <a:pt x="1460690" y="158986"/>
                  <a:pt x="1460534" y="161797"/>
                  <a:pt x="1460691" y="163515"/>
                </a:cubicBezTo>
                <a:cubicBezTo>
                  <a:pt x="1460847" y="164608"/>
                  <a:pt x="1462096" y="165701"/>
                  <a:pt x="1462252" y="165389"/>
                </a:cubicBezTo>
                <a:cubicBezTo>
                  <a:pt x="1465063" y="160236"/>
                  <a:pt x="1468187" y="164764"/>
                  <a:pt x="1471153" y="164608"/>
                </a:cubicBezTo>
                <a:cubicBezTo>
                  <a:pt x="1473651" y="164608"/>
                  <a:pt x="1474901" y="162578"/>
                  <a:pt x="1473651" y="159142"/>
                </a:cubicBezTo>
                <a:cubicBezTo>
                  <a:pt x="1472402" y="156175"/>
                  <a:pt x="1469904" y="152428"/>
                  <a:pt x="1471778" y="149929"/>
                </a:cubicBezTo>
                <a:cubicBezTo>
                  <a:pt x="1474588" y="146494"/>
                  <a:pt x="1472715" y="144464"/>
                  <a:pt x="1471309" y="141965"/>
                </a:cubicBezTo>
                <a:cubicBezTo>
                  <a:pt x="1470216" y="138061"/>
                  <a:pt x="1466937" y="137749"/>
                  <a:pt x="1463814" y="138217"/>
                </a:cubicBezTo>
                <a:close/>
                <a:moveTo>
                  <a:pt x="721873" y="24969"/>
                </a:moveTo>
                <a:cubicBezTo>
                  <a:pt x="717343" y="27155"/>
                  <a:pt x="719842" y="33714"/>
                  <a:pt x="718280" y="38086"/>
                </a:cubicBezTo>
                <a:cubicBezTo>
                  <a:pt x="716563" y="44645"/>
                  <a:pt x="722341" y="42458"/>
                  <a:pt x="724371" y="42771"/>
                </a:cubicBezTo>
                <a:cubicBezTo>
                  <a:pt x="729524" y="43864"/>
                  <a:pt x="735146" y="39179"/>
                  <a:pt x="735302" y="34963"/>
                </a:cubicBezTo>
                <a:cubicBezTo>
                  <a:pt x="735458" y="30903"/>
                  <a:pt x="726089" y="22939"/>
                  <a:pt x="721873" y="24969"/>
                </a:cubicBezTo>
                <a:close/>
                <a:moveTo>
                  <a:pt x="634581" y="10915"/>
                </a:moveTo>
                <a:cubicBezTo>
                  <a:pt x="625212" y="10915"/>
                  <a:pt x="616780" y="10915"/>
                  <a:pt x="608659" y="10915"/>
                </a:cubicBezTo>
                <a:cubicBezTo>
                  <a:pt x="609596" y="20284"/>
                  <a:pt x="611002" y="28404"/>
                  <a:pt x="622870" y="28717"/>
                </a:cubicBezTo>
                <a:cubicBezTo>
                  <a:pt x="626149" y="28873"/>
                  <a:pt x="628335" y="28404"/>
                  <a:pt x="628647" y="25750"/>
                </a:cubicBezTo>
                <a:cubicBezTo>
                  <a:pt x="629584" y="20596"/>
                  <a:pt x="631614" y="15912"/>
                  <a:pt x="634581" y="10915"/>
                </a:cubicBezTo>
                <a:close/>
                <a:moveTo>
                  <a:pt x="1335587" y="107573"/>
                </a:moveTo>
                <a:cubicBezTo>
                  <a:pt x="1340428" y="107573"/>
                  <a:pt x="1342458" y="108510"/>
                  <a:pt x="1342146" y="113663"/>
                </a:cubicBezTo>
                <a:cubicBezTo>
                  <a:pt x="1341834" y="123969"/>
                  <a:pt x="1341990" y="134120"/>
                  <a:pt x="1342145" y="144426"/>
                </a:cubicBezTo>
                <a:cubicBezTo>
                  <a:pt x="1342145" y="148018"/>
                  <a:pt x="1341053" y="149423"/>
                  <a:pt x="1337305" y="149423"/>
                </a:cubicBezTo>
                <a:cubicBezTo>
                  <a:pt x="1313569" y="149423"/>
                  <a:pt x="1289677" y="149579"/>
                  <a:pt x="1265941" y="149579"/>
                </a:cubicBezTo>
                <a:cubicBezTo>
                  <a:pt x="1251419" y="149579"/>
                  <a:pt x="1236896" y="149423"/>
                  <a:pt x="1222373" y="149735"/>
                </a:cubicBezTo>
                <a:cubicBezTo>
                  <a:pt x="1217845" y="149891"/>
                  <a:pt x="1216127" y="148642"/>
                  <a:pt x="1216283" y="143801"/>
                </a:cubicBezTo>
                <a:cubicBezTo>
                  <a:pt x="1216752" y="133807"/>
                  <a:pt x="1216752" y="123813"/>
                  <a:pt x="1216284" y="113819"/>
                </a:cubicBezTo>
                <a:cubicBezTo>
                  <a:pt x="1216127" y="108510"/>
                  <a:pt x="1218001" y="107573"/>
                  <a:pt x="1222842" y="107573"/>
                </a:cubicBezTo>
                <a:cubicBezTo>
                  <a:pt x="1241581" y="107885"/>
                  <a:pt x="1260476" y="107729"/>
                  <a:pt x="1279215" y="107729"/>
                </a:cubicBezTo>
                <a:cubicBezTo>
                  <a:pt x="1297954" y="107729"/>
                  <a:pt x="1316849" y="107885"/>
                  <a:pt x="1335587" y="107573"/>
                </a:cubicBezTo>
                <a:close/>
                <a:moveTo>
                  <a:pt x="916210" y="46781"/>
                </a:moveTo>
                <a:cubicBezTo>
                  <a:pt x="915630" y="54707"/>
                  <a:pt x="915243" y="60894"/>
                  <a:pt x="914857" y="65921"/>
                </a:cubicBezTo>
                <a:cubicBezTo>
                  <a:pt x="905770" y="66307"/>
                  <a:pt x="898423" y="66501"/>
                  <a:pt x="891270" y="66694"/>
                </a:cubicBezTo>
                <a:cubicBezTo>
                  <a:pt x="887596" y="66887"/>
                  <a:pt x="882570" y="65727"/>
                  <a:pt x="880637" y="67661"/>
                </a:cubicBezTo>
                <a:cubicBezTo>
                  <a:pt x="875223" y="72881"/>
                  <a:pt x="870776" y="79647"/>
                  <a:pt x="865556" y="86221"/>
                </a:cubicBezTo>
                <a:cubicBezTo>
                  <a:pt x="879476" y="100914"/>
                  <a:pt x="895137" y="100141"/>
                  <a:pt x="910217" y="90667"/>
                </a:cubicBezTo>
                <a:cubicBezTo>
                  <a:pt x="912150" y="95888"/>
                  <a:pt x="913697" y="99754"/>
                  <a:pt x="914470" y="101881"/>
                </a:cubicBezTo>
                <a:cubicBezTo>
                  <a:pt x="924136" y="99368"/>
                  <a:pt x="932450" y="97241"/>
                  <a:pt x="941731" y="94728"/>
                </a:cubicBezTo>
                <a:cubicBezTo>
                  <a:pt x="936123" y="89508"/>
                  <a:pt x="925876" y="87961"/>
                  <a:pt x="925877" y="76748"/>
                </a:cubicBezTo>
                <a:cubicBezTo>
                  <a:pt x="928390" y="78681"/>
                  <a:pt x="930323" y="80034"/>
                  <a:pt x="934189" y="82934"/>
                </a:cubicBezTo>
                <a:cubicBezTo>
                  <a:pt x="932257" y="73461"/>
                  <a:pt x="929357" y="66307"/>
                  <a:pt x="929743" y="59347"/>
                </a:cubicBezTo>
                <a:cubicBezTo>
                  <a:pt x="930517" y="47167"/>
                  <a:pt x="920270" y="51808"/>
                  <a:pt x="916210" y="46781"/>
                </a:cubicBezTo>
                <a:close/>
                <a:moveTo>
                  <a:pt x="1147674" y="65330"/>
                </a:moveTo>
                <a:cubicBezTo>
                  <a:pt x="1146740" y="65517"/>
                  <a:pt x="1145992" y="65890"/>
                  <a:pt x="1145058" y="66077"/>
                </a:cubicBezTo>
                <a:cubicBezTo>
                  <a:pt x="1146179" y="70374"/>
                  <a:pt x="1147113" y="74484"/>
                  <a:pt x="1148047" y="78594"/>
                </a:cubicBezTo>
                <a:cubicBezTo>
                  <a:pt x="1145246" y="80649"/>
                  <a:pt x="1142069" y="83078"/>
                  <a:pt x="1138893" y="85319"/>
                </a:cubicBezTo>
                <a:cubicBezTo>
                  <a:pt x="1139267" y="86440"/>
                  <a:pt x="1139828" y="87561"/>
                  <a:pt x="1140202" y="88682"/>
                </a:cubicBezTo>
                <a:cubicBezTo>
                  <a:pt x="1147861" y="84759"/>
                  <a:pt x="1155147" y="98210"/>
                  <a:pt x="1163927" y="86441"/>
                </a:cubicBezTo>
                <a:cubicBezTo>
                  <a:pt x="1158696" y="79715"/>
                  <a:pt x="1153092" y="72429"/>
                  <a:pt x="1147674" y="65330"/>
                </a:cubicBezTo>
                <a:close/>
                <a:moveTo>
                  <a:pt x="821500" y="10758"/>
                </a:moveTo>
                <a:cubicBezTo>
                  <a:pt x="816191" y="12008"/>
                  <a:pt x="810725" y="7948"/>
                  <a:pt x="806353" y="13257"/>
                </a:cubicBezTo>
                <a:cubicBezTo>
                  <a:pt x="802293" y="9197"/>
                  <a:pt x="799950" y="12945"/>
                  <a:pt x="797140" y="15131"/>
                </a:cubicBezTo>
                <a:cubicBezTo>
                  <a:pt x="797608" y="16068"/>
                  <a:pt x="797921" y="17317"/>
                  <a:pt x="798545" y="18254"/>
                </a:cubicBezTo>
                <a:cubicBezTo>
                  <a:pt x="803230" y="24500"/>
                  <a:pt x="807290" y="30903"/>
                  <a:pt x="806977" y="39179"/>
                </a:cubicBezTo>
                <a:cubicBezTo>
                  <a:pt x="806822" y="43551"/>
                  <a:pt x="808070" y="47924"/>
                  <a:pt x="814005" y="47768"/>
                </a:cubicBezTo>
                <a:cubicBezTo>
                  <a:pt x="816347" y="35744"/>
                  <a:pt x="818846" y="23563"/>
                  <a:pt x="821500" y="10758"/>
                </a:cubicBezTo>
                <a:close/>
                <a:moveTo>
                  <a:pt x="904416" y="21647"/>
                </a:moveTo>
                <a:cubicBezTo>
                  <a:pt x="903257" y="22807"/>
                  <a:pt x="902097" y="23774"/>
                  <a:pt x="900936" y="24934"/>
                </a:cubicBezTo>
                <a:cubicBezTo>
                  <a:pt x="904224" y="29961"/>
                  <a:pt x="907703" y="35181"/>
                  <a:pt x="910990" y="40208"/>
                </a:cubicBezTo>
                <a:cubicBezTo>
                  <a:pt x="911957" y="40014"/>
                  <a:pt x="913116" y="39821"/>
                  <a:pt x="914276" y="39628"/>
                </a:cubicBezTo>
                <a:cubicBezTo>
                  <a:pt x="914084" y="35761"/>
                  <a:pt x="915050" y="31314"/>
                  <a:pt x="913310" y="28221"/>
                </a:cubicBezTo>
                <a:cubicBezTo>
                  <a:pt x="911763" y="25321"/>
                  <a:pt x="907510" y="23774"/>
                  <a:pt x="904416" y="21647"/>
                </a:cubicBezTo>
                <a:close/>
                <a:moveTo>
                  <a:pt x="821187" y="7792"/>
                </a:moveTo>
                <a:cubicBezTo>
                  <a:pt x="823687" y="7792"/>
                  <a:pt x="825560" y="7635"/>
                  <a:pt x="824780" y="11539"/>
                </a:cubicBezTo>
                <a:cubicBezTo>
                  <a:pt x="821344" y="26687"/>
                  <a:pt x="818065" y="41990"/>
                  <a:pt x="814785" y="57137"/>
                </a:cubicBezTo>
                <a:cubicBezTo>
                  <a:pt x="814629" y="57606"/>
                  <a:pt x="814629" y="58074"/>
                  <a:pt x="814473" y="58543"/>
                </a:cubicBezTo>
                <a:cubicBezTo>
                  <a:pt x="810101" y="80092"/>
                  <a:pt x="805884" y="101798"/>
                  <a:pt x="801356" y="123348"/>
                </a:cubicBezTo>
                <a:cubicBezTo>
                  <a:pt x="793236" y="162075"/>
                  <a:pt x="785116" y="200958"/>
                  <a:pt x="776995" y="239684"/>
                </a:cubicBezTo>
                <a:cubicBezTo>
                  <a:pt x="776839" y="240622"/>
                  <a:pt x="776371" y="241402"/>
                  <a:pt x="776059" y="242339"/>
                </a:cubicBezTo>
                <a:cubicBezTo>
                  <a:pt x="776683" y="248273"/>
                  <a:pt x="773716" y="249679"/>
                  <a:pt x="768094" y="249679"/>
                </a:cubicBezTo>
                <a:cubicBezTo>
                  <a:pt x="722184" y="249366"/>
                  <a:pt x="676431" y="249366"/>
                  <a:pt x="630521" y="249678"/>
                </a:cubicBezTo>
                <a:cubicBezTo>
                  <a:pt x="624275" y="249835"/>
                  <a:pt x="621933" y="247961"/>
                  <a:pt x="622557" y="242027"/>
                </a:cubicBezTo>
                <a:cubicBezTo>
                  <a:pt x="615218" y="211733"/>
                  <a:pt x="607723" y="181594"/>
                  <a:pt x="600540" y="151456"/>
                </a:cubicBezTo>
                <a:cubicBezTo>
                  <a:pt x="589608" y="105702"/>
                  <a:pt x="578989" y="59948"/>
                  <a:pt x="567902" y="14350"/>
                </a:cubicBezTo>
                <a:cubicBezTo>
                  <a:pt x="566653" y="9197"/>
                  <a:pt x="567122" y="7635"/>
                  <a:pt x="573056" y="7635"/>
                </a:cubicBezTo>
                <a:cubicBezTo>
                  <a:pt x="603662" y="7948"/>
                  <a:pt x="634425" y="7948"/>
                  <a:pt x="665032" y="7635"/>
                </a:cubicBezTo>
                <a:cubicBezTo>
                  <a:pt x="670340" y="7635"/>
                  <a:pt x="672059" y="9353"/>
                  <a:pt x="672995" y="14506"/>
                </a:cubicBezTo>
                <a:cubicBezTo>
                  <a:pt x="681585" y="65570"/>
                  <a:pt x="690641" y="116477"/>
                  <a:pt x="696263" y="168009"/>
                </a:cubicBezTo>
                <a:cubicBezTo>
                  <a:pt x="696263" y="168945"/>
                  <a:pt x="696732" y="169726"/>
                  <a:pt x="697669" y="172069"/>
                </a:cubicBezTo>
                <a:cubicBezTo>
                  <a:pt x="700010" y="153017"/>
                  <a:pt x="702041" y="135684"/>
                  <a:pt x="704383" y="118194"/>
                </a:cubicBezTo>
                <a:cubicBezTo>
                  <a:pt x="707350" y="96332"/>
                  <a:pt x="710786" y="74471"/>
                  <a:pt x="713753" y="52609"/>
                </a:cubicBezTo>
                <a:cubicBezTo>
                  <a:pt x="715470" y="39491"/>
                  <a:pt x="717031" y="26374"/>
                  <a:pt x="718593" y="13257"/>
                </a:cubicBezTo>
                <a:cubicBezTo>
                  <a:pt x="718905" y="9822"/>
                  <a:pt x="720155" y="7792"/>
                  <a:pt x="724214" y="7792"/>
                </a:cubicBezTo>
                <a:cubicBezTo>
                  <a:pt x="747170" y="8104"/>
                  <a:pt x="769969" y="8104"/>
                  <a:pt x="792767" y="8104"/>
                </a:cubicBezTo>
                <a:cubicBezTo>
                  <a:pt x="802293" y="7948"/>
                  <a:pt x="811662" y="7948"/>
                  <a:pt x="821187" y="7792"/>
                </a:cubicBezTo>
                <a:close/>
                <a:moveTo>
                  <a:pt x="1490048" y="101677"/>
                </a:moveTo>
                <a:cubicBezTo>
                  <a:pt x="1487862" y="102145"/>
                  <a:pt x="1487862" y="104644"/>
                  <a:pt x="1487705" y="106361"/>
                </a:cubicBezTo>
                <a:cubicBezTo>
                  <a:pt x="1487393" y="107923"/>
                  <a:pt x="1488331" y="109172"/>
                  <a:pt x="1490204" y="108391"/>
                </a:cubicBezTo>
                <a:cubicBezTo>
                  <a:pt x="1491453" y="107767"/>
                  <a:pt x="1493484" y="107454"/>
                  <a:pt x="1493640" y="105424"/>
                </a:cubicBezTo>
                <a:cubicBezTo>
                  <a:pt x="1492078" y="104487"/>
                  <a:pt x="1492390" y="101208"/>
                  <a:pt x="1490048" y="101677"/>
                </a:cubicBezTo>
                <a:close/>
                <a:moveTo>
                  <a:pt x="1008870" y="23670"/>
                </a:moveTo>
                <a:cubicBezTo>
                  <a:pt x="1004013" y="26098"/>
                  <a:pt x="1000089" y="28154"/>
                  <a:pt x="993364" y="31516"/>
                </a:cubicBezTo>
                <a:cubicBezTo>
                  <a:pt x="1000089" y="34132"/>
                  <a:pt x="1000650" y="43286"/>
                  <a:pt x="1009056" y="37121"/>
                </a:cubicBezTo>
                <a:cubicBezTo>
                  <a:pt x="1016529" y="31703"/>
                  <a:pt x="1008870" y="28527"/>
                  <a:pt x="1008870" y="23670"/>
                </a:cubicBezTo>
                <a:close/>
                <a:moveTo>
                  <a:pt x="1139454" y="35066"/>
                </a:moveTo>
                <a:cubicBezTo>
                  <a:pt x="1136839" y="36748"/>
                  <a:pt x="1133850" y="38802"/>
                  <a:pt x="1130487" y="41231"/>
                </a:cubicBezTo>
                <a:cubicBezTo>
                  <a:pt x="1130113" y="51879"/>
                  <a:pt x="1129740" y="63275"/>
                  <a:pt x="1129739" y="74671"/>
                </a:cubicBezTo>
                <a:cubicBezTo>
                  <a:pt x="1130673" y="74857"/>
                  <a:pt x="1131421" y="74857"/>
                  <a:pt x="1132356" y="74857"/>
                </a:cubicBezTo>
                <a:cubicBezTo>
                  <a:pt x="1135531" y="68132"/>
                  <a:pt x="1137772" y="60660"/>
                  <a:pt x="1142256" y="55055"/>
                </a:cubicBezTo>
                <a:cubicBezTo>
                  <a:pt x="1146366" y="50011"/>
                  <a:pt x="1147674" y="48890"/>
                  <a:pt x="1144311" y="43846"/>
                </a:cubicBezTo>
                <a:cubicBezTo>
                  <a:pt x="1142256" y="40857"/>
                  <a:pt x="1140762" y="37308"/>
                  <a:pt x="1139454" y="35066"/>
                </a:cubicBezTo>
                <a:close/>
                <a:moveTo>
                  <a:pt x="1082102" y="24231"/>
                </a:moveTo>
                <a:cubicBezTo>
                  <a:pt x="1072948" y="26659"/>
                  <a:pt x="1064541" y="29088"/>
                  <a:pt x="1056134" y="31516"/>
                </a:cubicBezTo>
                <a:cubicBezTo>
                  <a:pt x="1063046" y="34318"/>
                  <a:pt x="1069772" y="36373"/>
                  <a:pt x="1076497" y="36373"/>
                </a:cubicBezTo>
                <a:cubicBezTo>
                  <a:pt x="1083036" y="36561"/>
                  <a:pt x="1085278" y="32264"/>
                  <a:pt x="1082102" y="24231"/>
                </a:cubicBezTo>
                <a:close/>
                <a:moveTo>
                  <a:pt x="948304" y="1154"/>
                </a:moveTo>
                <a:cubicBezTo>
                  <a:pt x="948110" y="86801"/>
                  <a:pt x="947917" y="171288"/>
                  <a:pt x="947724" y="257321"/>
                </a:cubicBezTo>
                <a:cubicBezTo>
                  <a:pt x="922590" y="256548"/>
                  <a:pt x="898617" y="255774"/>
                  <a:pt x="874063" y="255001"/>
                </a:cubicBezTo>
                <a:cubicBezTo>
                  <a:pt x="873483" y="249395"/>
                  <a:pt x="872904" y="245528"/>
                  <a:pt x="872516" y="241854"/>
                </a:cubicBezTo>
                <a:cubicBezTo>
                  <a:pt x="864784" y="240308"/>
                  <a:pt x="859370" y="237215"/>
                  <a:pt x="859563" y="227354"/>
                </a:cubicBezTo>
                <a:cubicBezTo>
                  <a:pt x="860143" y="166648"/>
                  <a:pt x="860142" y="105747"/>
                  <a:pt x="860337" y="45041"/>
                </a:cubicBezTo>
                <a:cubicBezTo>
                  <a:pt x="860337" y="32474"/>
                  <a:pt x="860529" y="20101"/>
                  <a:pt x="860337" y="7534"/>
                </a:cubicBezTo>
                <a:cubicBezTo>
                  <a:pt x="860143" y="2700"/>
                  <a:pt x="861689" y="574"/>
                  <a:pt x="866910" y="767"/>
                </a:cubicBezTo>
                <a:cubicBezTo>
                  <a:pt x="878703" y="1154"/>
                  <a:pt x="891463" y="-1746"/>
                  <a:pt x="902290" y="1734"/>
                </a:cubicBezTo>
                <a:cubicBezTo>
                  <a:pt x="912150" y="4828"/>
                  <a:pt x="920077" y="961"/>
                  <a:pt x="928776" y="961"/>
                </a:cubicBezTo>
                <a:cubicBezTo>
                  <a:pt x="934770" y="961"/>
                  <a:pt x="940957" y="961"/>
                  <a:pt x="948304" y="1154"/>
                </a:cubicBezTo>
                <a:close/>
                <a:moveTo>
                  <a:pt x="1439044" y="69118"/>
                </a:moveTo>
                <a:cubicBezTo>
                  <a:pt x="1438243" y="69079"/>
                  <a:pt x="1437424" y="69587"/>
                  <a:pt x="1436174" y="69821"/>
                </a:cubicBezTo>
                <a:cubicBezTo>
                  <a:pt x="1433051" y="70445"/>
                  <a:pt x="1432270" y="73256"/>
                  <a:pt x="1429459" y="74818"/>
                </a:cubicBezTo>
                <a:cubicBezTo>
                  <a:pt x="1436799" y="77941"/>
                  <a:pt x="1442420" y="82938"/>
                  <a:pt x="1449916" y="83562"/>
                </a:cubicBezTo>
                <a:cubicBezTo>
                  <a:pt x="1452102" y="83719"/>
                  <a:pt x="1454288" y="84812"/>
                  <a:pt x="1455226" y="86842"/>
                </a:cubicBezTo>
                <a:cubicBezTo>
                  <a:pt x="1457255" y="91370"/>
                  <a:pt x="1458973" y="95118"/>
                  <a:pt x="1465063" y="91370"/>
                </a:cubicBezTo>
                <a:cubicBezTo>
                  <a:pt x="1467249" y="90121"/>
                  <a:pt x="1469279" y="93088"/>
                  <a:pt x="1469748" y="94806"/>
                </a:cubicBezTo>
                <a:cubicBezTo>
                  <a:pt x="1471310" y="100896"/>
                  <a:pt x="1475837" y="102770"/>
                  <a:pt x="1481303" y="104019"/>
                </a:cubicBezTo>
                <a:cubicBezTo>
                  <a:pt x="1480678" y="98710"/>
                  <a:pt x="1481615" y="92776"/>
                  <a:pt x="1473808" y="92151"/>
                </a:cubicBezTo>
                <a:cubicBezTo>
                  <a:pt x="1472090" y="91995"/>
                  <a:pt x="1469903" y="90277"/>
                  <a:pt x="1470997" y="89028"/>
                </a:cubicBezTo>
                <a:cubicBezTo>
                  <a:pt x="1476774" y="82469"/>
                  <a:pt x="1469123" y="84187"/>
                  <a:pt x="1467093" y="82782"/>
                </a:cubicBezTo>
                <a:cubicBezTo>
                  <a:pt x="1464751" y="81064"/>
                  <a:pt x="1462096" y="81689"/>
                  <a:pt x="1459441" y="81845"/>
                </a:cubicBezTo>
                <a:cubicBezTo>
                  <a:pt x="1451477" y="82157"/>
                  <a:pt x="1445231" y="77316"/>
                  <a:pt x="1441796" y="71694"/>
                </a:cubicBezTo>
                <a:cubicBezTo>
                  <a:pt x="1440624" y="69743"/>
                  <a:pt x="1439843" y="69157"/>
                  <a:pt x="1439044" y="69118"/>
                </a:cubicBezTo>
                <a:close/>
                <a:moveTo>
                  <a:pt x="1145805" y="24978"/>
                </a:moveTo>
                <a:cubicBezTo>
                  <a:pt x="1145058" y="26285"/>
                  <a:pt x="1144124" y="27406"/>
                  <a:pt x="1143565" y="28527"/>
                </a:cubicBezTo>
                <a:cubicBezTo>
                  <a:pt x="1146926" y="33572"/>
                  <a:pt x="1150476" y="38802"/>
                  <a:pt x="1153839" y="43846"/>
                </a:cubicBezTo>
                <a:cubicBezTo>
                  <a:pt x="1155333" y="43472"/>
                  <a:pt x="1156828" y="43099"/>
                  <a:pt x="1158323" y="42725"/>
                </a:cubicBezTo>
                <a:cubicBezTo>
                  <a:pt x="1159256" y="38242"/>
                  <a:pt x="1162432" y="31143"/>
                  <a:pt x="1160751" y="29835"/>
                </a:cubicBezTo>
                <a:cubicBezTo>
                  <a:pt x="1157014" y="26659"/>
                  <a:pt x="1150850" y="26473"/>
                  <a:pt x="1145805" y="24978"/>
                </a:cubicBezTo>
                <a:close/>
                <a:moveTo>
                  <a:pt x="1138893" y="10780"/>
                </a:moveTo>
                <a:cubicBezTo>
                  <a:pt x="1137773" y="15637"/>
                  <a:pt x="1137025" y="19373"/>
                  <a:pt x="1135532" y="25912"/>
                </a:cubicBezTo>
                <a:cubicBezTo>
                  <a:pt x="1142629" y="22176"/>
                  <a:pt x="1147301" y="19747"/>
                  <a:pt x="1152904" y="16945"/>
                </a:cubicBezTo>
                <a:cubicBezTo>
                  <a:pt x="1171400" y="24043"/>
                  <a:pt x="1181488" y="38428"/>
                  <a:pt x="1181674" y="58791"/>
                </a:cubicBezTo>
                <a:cubicBezTo>
                  <a:pt x="1181488" y="110540"/>
                  <a:pt x="1181114" y="162101"/>
                  <a:pt x="1180180" y="213662"/>
                </a:cubicBezTo>
                <a:cubicBezTo>
                  <a:pt x="1179806" y="226552"/>
                  <a:pt x="1172707" y="236640"/>
                  <a:pt x="1160937" y="242431"/>
                </a:cubicBezTo>
                <a:cubicBezTo>
                  <a:pt x="1158322" y="243739"/>
                  <a:pt x="1154773" y="242992"/>
                  <a:pt x="1151784" y="243366"/>
                </a:cubicBezTo>
                <a:cubicBezTo>
                  <a:pt x="1149168" y="243740"/>
                  <a:pt x="1145805" y="243365"/>
                  <a:pt x="1144125" y="244860"/>
                </a:cubicBezTo>
                <a:cubicBezTo>
                  <a:pt x="1136092" y="252520"/>
                  <a:pt x="1126004" y="251772"/>
                  <a:pt x="1116289" y="251585"/>
                </a:cubicBezTo>
                <a:cubicBezTo>
                  <a:pt x="1105641" y="251586"/>
                  <a:pt x="1094991" y="249904"/>
                  <a:pt x="1084530" y="248597"/>
                </a:cubicBezTo>
                <a:cubicBezTo>
                  <a:pt x="1082102" y="248223"/>
                  <a:pt x="1079672" y="245981"/>
                  <a:pt x="1076684" y="244299"/>
                </a:cubicBezTo>
                <a:cubicBezTo>
                  <a:pt x="1074442" y="252333"/>
                  <a:pt x="1068277" y="252520"/>
                  <a:pt x="1059310" y="250465"/>
                </a:cubicBezTo>
                <a:cubicBezTo>
                  <a:pt x="1067716" y="244673"/>
                  <a:pt x="1075003" y="239443"/>
                  <a:pt x="1074442" y="229354"/>
                </a:cubicBezTo>
                <a:cubicBezTo>
                  <a:pt x="1074255" y="227673"/>
                  <a:pt x="1074815" y="225618"/>
                  <a:pt x="1074069" y="224124"/>
                </a:cubicBezTo>
                <a:cubicBezTo>
                  <a:pt x="1068837" y="213475"/>
                  <a:pt x="1070146" y="211420"/>
                  <a:pt x="1080421" y="211047"/>
                </a:cubicBezTo>
                <a:cubicBezTo>
                  <a:pt x="1083036" y="216090"/>
                  <a:pt x="1085464" y="220574"/>
                  <a:pt x="1087706" y="225057"/>
                </a:cubicBezTo>
                <a:cubicBezTo>
                  <a:pt x="1100596" y="223003"/>
                  <a:pt x="1106200" y="209926"/>
                  <a:pt x="1099289" y="199464"/>
                </a:cubicBezTo>
                <a:cubicBezTo>
                  <a:pt x="1097794" y="197222"/>
                  <a:pt x="1096486" y="194420"/>
                  <a:pt x="1096487" y="191805"/>
                </a:cubicBezTo>
                <a:cubicBezTo>
                  <a:pt x="1096486" y="149210"/>
                  <a:pt x="1097047" y="106616"/>
                  <a:pt x="1096860" y="64023"/>
                </a:cubicBezTo>
                <a:cubicBezTo>
                  <a:pt x="1096673" y="51132"/>
                  <a:pt x="1083596" y="42539"/>
                  <a:pt x="1071826" y="47022"/>
                </a:cubicBezTo>
                <a:cubicBezTo>
                  <a:pt x="1070146" y="47582"/>
                  <a:pt x="1068651" y="51693"/>
                  <a:pt x="1068651" y="54308"/>
                </a:cubicBezTo>
                <a:cubicBezTo>
                  <a:pt x="1068277" y="75792"/>
                  <a:pt x="1068464" y="97275"/>
                  <a:pt x="1068276" y="118759"/>
                </a:cubicBezTo>
                <a:cubicBezTo>
                  <a:pt x="1068277" y="122122"/>
                  <a:pt x="1067716" y="125485"/>
                  <a:pt x="1067343" y="128847"/>
                </a:cubicBezTo>
                <a:cubicBezTo>
                  <a:pt x="1067343" y="128847"/>
                  <a:pt x="1067156" y="128847"/>
                  <a:pt x="1067156" y="128847"/>
                </a:cubicBezTo>
                <a:cubicBezTo>
                  <a:pt x="1056134" y="124924"/>
                  <a:pt x="1059123" y="134265"/>
                  <a:pt x="1056134" y="139496"/>
                </a:cubicBezTo>
                <a:cubicBezTo>
                  <a:pt x="1067530" y="142112"/>
                  <a:pt x="1066222" y="134452"/>
                  <a:pt x="1067156" y="128847"/>
                </a:cubicBezTo>
                <a:cubicBezTo>
                  <a:pt x="1067343" y="149584"/>
                  <a:pt x="1068091" y="170134"/>
                  <a:pt x="1067904" y="190870"/>
                </a:cubicBezTo>
                <a:cubicBezTo>
                  <a:pt x="1067716" y="200211"/>
                  <a:pt x="1070706" y="210112"/>
                  <a:pt x="1063793" y="218706"/>
                </a:cubicBezTo>
                <a:cubicBezTo>
                  <a:pt x="1063233" y="219266"/>
                  <a:pt x="1065475" y="221882"/>
                  <a:pt x="1065101" y="223002"/>
                </a:cubicBezTo>
                <a:cubicBezTo>
                  <a:pt x="1064354" y="225618"/>
                  <a:pt x="1063233" y="228794"/>
                  <a:pt x="1061178" y="230102"/>
                </a:cubicBezTo>
                <a:cubicBezTo>
                  <a:pt x="1054826" y="234211"/>
                  <a:pt x="1048101" y="237761"/>
                  <a:pt x="1041562" y="242805"/>
                </a:cubicBezTo>
                <a:cubicBezTo>
                  <a:pt x="1049034" y="242244"/>
                  <a:pt x="1054639" y="242619"/>
                  <a:pt x="1054826" y="252333"/>
                </a:cubicBezTo>
                <a:cubicBezTo>
                  <a:pt x="1031474" y="252146"/>
                  <a:pt x="1007935" y="252146"/>
                  <a:pt x="982902" y="252146"/>
                </a:cubicBezTo>
                <a:cubicBezTo>
                  <a:pt x="983090" y="189189"/>
                  <a:pt x="983275" y="126979"/>
                  <a:pt x="983463" y="63836"/>
                </a:cubicBezTo>
                <a:cubicBezTo>
                  <a:pt x="987012" y="63275"/>
                  <a:pt x="990562" y="63462"/>
                  <a:pt x="993364" y="62154"/>
                </a:cubicBezTo>
                <a:cubicBezTo>
                  <a:pt x="995793" y="61033"/>
                  <a:pt x="997847" y="58231"/>
                  <a:pt x="999156" y="55803"/>
                </a:cubicBezTo>
                <a:cubicBezTo>
                  <a:pt x="999716" y="54868"/>
                  <a:pt x="997848" y="52814"/>
                  <a:pt x="997100" y="51132"/>
                </a:cubicBezTo>
                <a:cubicBezTo>
                  <a:pt x="995045" y="53000"/>
                  <a:pt x="992990" y="54868"/>
                  <a:pt x="990935" y="56550"/>
                </a:cubicBezTo>
                <a:cubicBezTo>
                  <a:pt x="989814" y="57484"/>
                  <a:pt x="988507" y="58418"/>
                  <a:pt x="985144" y="61033"/>
                </a:cubicBezTo>
                <a:cubicBezTo>
                  <a:pt x="981968" y="41605"/>
                  <a:pt x="984210" y="24044"/>
                  <a:pt x="983276" y="4989"/>
                </a:cubicBezTo>
                <a:cubicBezTo>
                  <a:pt x="1035958" y="6483"/>
                  <a:pt x="1087706" y="2747"/>
                  <a:pt x="1138893" y="10780"/>
                </a:cubicBezTo>
                <a:close/>
                <a:moveTo>
                  <a:pt x="1419309" y="43899"/>
                </a:moveTo>
                <a:cubicBezTo>
                  <a:pt x="1414625" y="43430"/>
                  <a:pt x="1407754" y="49052"/>
                  <a:pt x="1407285" y="53424"/>
                </a:cubicBezTo>
                <a:cubicBezTo>
                  <a:pt x="1406504" y="54830"/>
                  <a:pt x="1405879" y="56235"/>
                  <a:pt x="1404943" y="57484"/>
                </a:cubicBezTo>
                <a:cubicBezTo>
                  <a:pt x="1403694" y="59046"/>
                  <a:pt x="1399321" y="58889"/>
                  <a:pt x="1402288" y="62325"/>
                </a:cubicBezTo>
                <a:cubicBezTo>
                  <a:pt x="1404474" y="64824"/>
                  <a:pt x="1406817" y="63418"/>
                  <a:pt x="1409159" y="61857"/>
                </a:cubicBezTo>
                <a:cubicBezTo>
                  <a:pt x="1411970" y="59983"/>
                  <a:pt x="1414937" y="57953"/>
                  <a:pt x="1418685" y="57796"/>
                </a:cubicBezTo>
                <a:cubicBezTo>
                  <a:pt x="1421964" y="56703"/>
                  <a:pt x="1425712" y="56235"/>
                  <a:pt x="1424618" y="51082"/>
                </a:cubicBezTo>
                <a:cubicBezTo>
                  <a:pt x="1423994" y="47802"/>
                  <a:pt x="1423369" y="44367"/>
                  <a:pt x="1419309" y="43899"/>
                </a:cubicBezTo>
                <a:close/>
                <a:moveTo>
                  <a:pt x="1447886" y="32031"/>
                </a:moveTo>
                <a:cubicBezTo>
                  <a:pt x="1443669" y="32812"/>
                  <a:pt x="1436018" y="31718"/>
                  <a:pt x="1435549" y="39526"/>
                </a:cubicBezTo>
                <a:cubicBezTo>
                  <a:pt x="1435237" y="44367"/>
                  <a:pt x="1437111" y="47959"/>
                  <a:pt x="1443358" y="48115"/>
                </a:cubicBezTo>
                <a:cubicBezTo>
                  <a:pt x="1446480" y="45772"/>
                  <a:pt x="1454132" y="48740"/>
                  <a:pt x="1453663" y="41868"/>
                </a:cubicBezTo>
                <a:cubicBezTo>
                  <a:pt x="1453507" y="38745"/>
                  <a:pt x="1453820" y="30781"/>
                  <a:pt x="1447886" y="32031"/>
                </a:cubicBezTo>
                <a:close/>
                <a:moveTo>
                  <a:pt x="1657543" y="59272"/>
                </a:moveTo>
                <a:cubicBezTo>
                  <a:pt x="1655513" y="59428"/>
                  <a:pt x="1654577" y="60678"/>
                  <a:pt x="1654577" y="62552"/>
                </a:cubicBezTo>
                <a:cubicBezTo>
                  <a:pt x="1654576" y="64894"/>
                  <a:pt x="1661760" y="71921"/>
                  <a:pt x="1663790" y="71609"/>
                </a:cubicBezTo>
                <a:cubicBezTo>
                  <a:pt x="1665820" y="71296"/>
                  <a:pt x="1666288" y="69579"/>
                  <a:pt x="1666132" y="67861"/>
                </a:cubicBezTo>
                <a:cubicBezTo>
                  <a:pt x="1665351" y="63020"/>
                  <a:pt x="1661603" y="60834"/>
                  <a:pt x="1657543" y="59272"/>
                </a:cubicBezTo>
                <a:close/>
                <a:moveTo>
                  <a:pt x="1759045" y="65050"/>
                </a:moveTo>
                <a:cubicBezTo>
                  <a:pt x="1758263" y="64582"/>
                  <a:pt x="1757327" y="65206"/>
                  <a:pt x="1757327" y="66456"/>
                </a:cubicBezTo>
                <a:cubicBezTo>
                  <a:pt x="1757483" y="68173"/>
                  <a:pt x="1758264" y="69579"/>
                  <a:pt x="1759982" y="70047"/>
                </a:cubicBezTo>
                <a:cubicBezTo>
                  <a:pt x="1761386" y="70360"/>
                  <a:pt x="1762480" y="69422"/>
                  <a:pt x="1762636" y="68329"/>
                </a:cubicBezTo>
                <a:cubicBezTo>
                  <a:pt x="1763104" y="65519"/>
                  <a:pt x="1760450" y="65987"/>
                  <a:pt x="1759045" y="65050"/>
                </a:cubicBezTo>
                <a:close/>
                <a:moveTo>
                  <a:pt x="1778720" y="67236"/>
                </a:moveTo>
                <a:cubicBezTo>
                  <a:pt x="1775910" y="70516"/>
                  <a:pt x="1773411" y="69735"/>
                  <a:pt x="1770913" y="68954"/>
                </a:cubicBezTo>
                <a:cubicBezTo>
                  <a:pt x="1766228" y="67549"/>
                  <a:pt x="1767321" y="72390"/>
                  <a:pt x="1765291" y="73795"/>
                </a:cubicBezTo>
                <a:cubicBezTo>
                  <a:pt x="1763105" y="75357"/>
                  <a:pt x="1765760" y="77387"/>
                  <a:pt x="1767164" y="78011"/>
                </a:cubicBezTo>
                <a:cubicBezTo>
                  <a:pt x="1773255" y="80666"/>
                  <a:pt x="1773411" y="87225"/>
                  <a:pt x="1777003" y="91441"/>
                </a:cubicBezTo>
                <a:cubicBezTo>
                  <a:pt x="1778564" y="93315"/>
                  <a:pt x="1776690" y="93627"/>
                  <a:pt x="1775909" y="94564"/>
                </a:cubicBezTo>
                <a:cubicBezTo>
                  <a:pt x="1770756" y="100810"/>
                  <a:pt x="1765291" y="99092"/>
                  <a:pt x="1759357" y="95813"/>
                </a:cubicBezTo>
                <a:cubicBezTo>
                  <a:pt x="1755141" y="93471"/>
                  <a:pt x="1750144" y="91128"/>
                  <a:pt x="1746240" y="95813"/>
                </a:cubicBezTo>
                <a:cubicBezTo>
                  <a:pt x="1744366" y="97999"/>
                  <a:pt x="1742335" y="99873"/>
                  <a:pt x="1739994" y="98936"/>
                </a:cubicBezTo>
                <a:cubicBezTo>
                  <a:pt x="1737495" y="97999"/>
                  <a:pt x="1735309" y="95657"/>
                  <a:pt x="1735933" y="92221"/>
                </a:cubicBezTo>
                <a:cubicBezTo>
                  <a:pt x="1736402" y="89098"/>
                  <a:pt x="1734840" y="87224"/>
                  <a:pt x="1732186" y="87381"/>
                </a:cubicBezTo>
                <a:cubicBezTo>
                  <a:pt x="1729218" y="87693"/>
                  <a:pt x="1728594" y="90660"/>
                  <a:pt x="1727345" y="93002"/>
                </a:cubicBezTo>
                <a:cubicBezTo>
                  <a:pt x="1725940" y="95969"/>
                  <a:pt x="1725940" y="98624"/>
                  <a:pt x="1727970" y="100810"/>
                </a:cubicBezTo>
                <a:cubicBezTo>
                  <a:pt x="1729843" y="102840"/>
                  <a:pt x="1731717" y="101279"/>
                  <a:pt x="1733592" y="100029"/>
                </a:cubicBezTo>
                <a:cubicBezTo>
                  <a:pt x="1735622" y="98780"/>
                  <a:pt x="1737183" y="98468"/>
                  <a:pt x="1736558" y="102059"/>
                </a:cubicBezTo>
                <a:cubicBezTo>
                  <a:pt x="1735309" y="109086"/>
                  <a:pt x="1738119" y="112366"/>
                  <a:pt x="1745146" y="113459"/>
                </a:cubicBezTo>
                <a:cubicBezTo>
                  <a:pt x="1752330" y="114552"/>
                  <a:pt x="1755922" y="109086"/>
                  <a:pt x="1760137" y="105495"/>
                </a:cubicBezTo>
                <a:cubicBezTo>
                  <a:pt x="1764354" y="102059"/>
                  <a:pt x="1766071" y="103933"/>
                  <a:pt x="1767321" y="107525"/>
                </a:cubicBezTo>
                <a:cubicBezTo>
                  <a:pt x="1767946" y="109555"/>
                  <a:pt x="1768101" y="111429"/>
                  <a:pt x="1769507" y="113303"/>
                </a:cubicBezTo>
                <a:cubicBezTo>
                  <a:pt x="1771693" y="116270"/>
                  <a:pt x="1769820" y="117675"/>
                  <a:pt x="1766853" y="117675"/>
                </a:cubicBezTo>
                <a:cubicBezTo>
                  <a:pt x="1764822" y="117675"/>
                  <a:pt x="1762949" y="116894"/>
                  <a:pt x="1760762" y="116426"/>
                </a:cubicBezTo>
                <a:cubicBezTo>
                  <a:pt x="1761543" y="121891"/>
                  <a:pt x="1765604" y="124077"/>
                  <a:pt x="1769195" y="122360"/>
                </a:cubicBezTo>
                <a:cubicBezTo>
                  <a:pt x="1772942" y="121111"/>
                  <a:pt x="1777784" y="118300"/>
                  <a:pt x="1774660" y="112366"/>
                </a:cubicBezTo>
                <a:cubicBezTo>
                  <a:pt x="1773255" y="109711"/>
                  <a:pt x="1774504" y="108149"/>
                  <a:pt x="1776847" y="107525"/>
                </a:cubicBezTo>
                <a:cubicBezTo>
                  <a:pt x="1779189" y="106900"/>
                  <a:pt x="1781062" y="105651"/>
                  <a:pt x="1782936" y="104089"/>
                </a:cubicBezTo>
                <a:cubicBezTo>
                  <a:pt x="1786840" y="100966"/>
                  <a:pt x="1790589" y="99873"/>
                  <a:pt x="1792775" y="106119"/>
                </a:cubicBezTo>
                <a:cubicBezTo>
                  <a:pt x="1793399" y="107993"/>
                  <a:pt x="1794648" y="109867"/>
                  <a:pt x="1796990" y="108930"/>
                </a:cubicBezTo>
                <a:cubicBezTo>
                  <a:pt x="1798864" y="108306"/>
                  <a:pt x="1800114" y="106900"/>
                  <a:pt x="1800426" y="104714"/>
                </a:cubicBezTo>
                <a:cubicBezTo>
                  <a:pt x="1800738" y="102215"/>
                  <a:pt x="1800739" y="99717"/>
                  <a:pt x="1799958" y="97062"/>
                </a:cubicBezTo>
                <a:cubicBezTo>
                  <a:pt x="1799177" y="94564"/>
                  <a:pt x="1797459" y="92690"/>
                  <a:pt x="1795429" y="92065"/>
                </a:cubicBezTo>
                <a:cubicBezTo>
                  <a:pt x="1793243" y="91441"/>
                  <a:pt x="1792306" y="94095"/>
                  <a:pt x="1791056" y="95657"/>
                </a:cubicBezTo>
                <a:cubicBezTo>
                  <a:pt x="1789651" y="97375"/>
                  <a:pt x="1788090" y="98780"/>
                  <a:pt x="1786372" y="100029"/>
                </a:cubicBezTo>
                <a:cubicBezTo>
                  <a:pt x="1785123" y="100966"/>
                  <a:pt x="1783717" y="100654"/>
                  <a:pt x="1782780" y="99249"/>
                </a:cubicBezTo>
                <a:cubicBezTo>
                  <a:pt x="1781843" y="97843"/>
                  <a:pt x="1780907" y="95189"/>
                  <a:pt x="1781844" y="94876"/>
                </a:cubicBezTo>
                <a:cubicBezTo>
                  <a:pt x="1786684" y="93627"/>
                  <a:pt x="1785435" y="89098"/>
                  <a:pt x="1787153" y="86600"/>
                </a:cubicBezTo>
                <a:cubicBezTo>
                  <a:pt x="1791369" y="80510"/>
                  <a:pt x="1787309" y="75356"/>
                  <a:pt x="1786997" y="69891"/>
                </a:cubicBezTo>
                <a:cubicBezTo>
                  <a:pt x="1786841" y="67549"/>
                  <a:pt x="1780750" y="64894"/>
                  <a:pt x="1778720" y="67236"/>
                </a:cubicBezTo>
                <a:close/>
                <a:moveTo>
                  <a:pt x="1598985" y="33038"/>
                </a:moveTo>
                <a:cubicBezTo>
                  <a:pt x="1596331" y="34287"/>
                  <a:pt x="1592270" y="33819"/>
                  <a:pt x="1591958" y="37879"/>
                </a:cubicBezTo>
                <a:cubicBezTo>
                  <a:pt x="1591801" y="40690"/>
                  <a:pt x="1594144" y="40690"/>
                  <a:pt x="1596017" y="40534"/>
                </a:cubicBezTo>
                <a:cubicBezTo>
                  <a:pt x="1599141" y="40065"/>
                  <a:pt x="1601171" y="38347"/>
                  <a:pt x="1601796" y="35536"/>
                </a:cubicBezTo>
                <a:cubicBezTo>
                  <a:pt x="1601639" y="33351"/>
                  <a:pt x="1600390" y="32257"/>
                  <a:pt x="1598985" y="33038"/>
                </a:cubicBezTo>
                <a:close/>
                <a:moveTo>
                  <a:pt x="1746239" y="50684"/>
                </a:moveTo>
                <a:cubicBezTo>
                  <a:pt x="1745147" y="50371"/>
                  <a:pt x="1743585" y="50059"/>
                  <a:pt x="1743585" y="51777"/>
                </a:cubicBezTo>
                <a:cubicBezTo>
                  <a:pt x="1743585" y="53807"/>
                  <a:pt x="1744678" y="55368"/>
                  <a:pt x="1747021" y="55525"/>
                </a:cubicBezTo>
                <a:cubicBezTo>
                  <a:pt x="1748113" y="55056"/>
                  <a:pt x="1750143" y="55837"/>
                  <a:pt x="1749832" y="53495"/>
                </a:cubicBezTo>
                <a:cubicBezTo>
                  <a:pt x="1749519" y="51464"/>
                  <a:pt x="1747958" y="50996"/>
                  <a:pt x="1746239" y="50684"/>
                </a:cubicBezTo>
                <a:close/>
                <a:moveTo>
                  <a:pt x="1757951" y="49903"/>
                </a:moveTo>
                <a:cubicBezTo>
                  <a:pt x="1756234" y="52558"/>
                  <a:pt x="1753891" y="53963"/>
                  <a:pt x="1754984" y="56618"/>
                </a:cubicBezTo>
                <a:cubicBezTo>
                  <a:pt x="1755453" y="57711"/>
                  <a:pt x="1757326" y="58023"/>
                  <a:pt x="1758107" y="57242"/>
                </a:cubicBezTo>
                <a:cubicBezTo>
                  <a:pt x="1759981" y="55369"/>
                  <a:pt x="1759045" y="53026"/>
                  <a:pt x="1757951" y="49903"/>
                </a:cubicBezTo>
                <a:close/>
                <a:moveTo>
                  <a:pt x="1698613" y="41002"/>
                </a:moveTo>
                <a:cubicBezTo>
                  <a:pt x="1684246" y="37723"/>
                  <a:pt x="1673940" y="45218"/>
                  <a:pt x="1673315" y="59897"/>
                </a:cubicBezTo>
                <a:cubicBezTo>
                  <a:pt x="1673003" y="68954"/>
                  <a:pt x="1673315" y="78011"/>
                  <a:pt x="1673315" y="90191"/>
                </a:cubicBezTo>
                <a:cubicBezTo>
                  <a:pt x="1674096" y="97999"/>
                  <a:pt x="1671910" y="109243"/>
                  <a:pt x="1674408" y="120330"/>
                </a:cubicBezTo>
                <a:cubicBezTo>
                  <a:pt x="1676438" y="129075"/>
                  <a:pt x="1684402" y="133135"/>
                  <a:pt x="1695802" y="132198"/>
                </a:cubicBezTo>
                <a:cubicBezTo>
                  <a:pt x="1704858" y="131417"/>
                  <a:pt x="1709855" y="126888"/>
                  <a:pt x="1710324" y="117831"/>
                </a:cubicBezTo>
                <a:cubicBezTo>
                  <a:pt x="1711417" y="96906"/>
                  <a:pt x="1711417" y="75981"/>
                  <a:pt x="1710324" y="55212"/>
                </a:cubicBezTo>
                <a:cubicBezTo>
                  <a:pt x="1709856" y="47248"/>
                  <a:pt x="1705639" y="42564"/>
                  <a:pt x="1698613" y="41002"/>
                </a:cubicBezTo>
                <a:close/>
                <a:moveTo>
                  <a:pt x="1732673" y="37332"/>
                </a:moveTo>
                <a:cubicBezTo>
                  <a:pt x="1731678" y="37489"/>
                  <a:pt x="1731014" y="39284"/>
                  <a:pt x="1729688" y="42876"/>
                </a:cubicBezTo>
                <a:cubicBezTo>
                  <a:pt x="1729375" y="43969"/>
                  <a:pt x="1728282" y="44750"/>
                  <a:pt x="1727345" y="45531"/>
                </a:cubicBezTo>
                <a:cubicBezTo>
                  <a:pt x="1724378" y="48341"/>
                  <a:pt x="1724847" y="50684"/>
                  <a:pt x="1727969" y="53182"/>
                </a:cubicBezTo>
                <a:cubicBezTo>
                  <a:pt x="1731093" y="55837"/>
                  <a:pt x="1732498" y="55056"/>
                  <a:pt x="1734060" y="51465"/>
                </a:cubicBezTo>
                <a:cubicBezTo>
                  <a:pt x="1735152" y="48654"/>
                  <a:pt x="1738432" y="48185"/>
                  <a:pt x="1741711" y="46780"/>
                </a:cubicBezTo>
                <a:cubicBezTo>
                  <a:pt x="1739993" y="44594"/>
                  <a:pt x="1738900" y="43032"/>
                  <a:pt x="1737651" y="41627"/>
                </a:cubicBezTo>
                <a:cubicBezTo>
                  <a:pt x="1734996" y="38660"/>
                  <a:pt x="1733669" y="37176"/>
                  <a:pt x="1732673" y="37332"/>
                </a:cubicBezTo>
                <a:close/>
                <a:moveTo>
                  <a:pt x="1529711" y="7826"/>
                </a:moveTo>
                <a:cubicBezTo>
                  <a:pt x="1536426" y="7202"/>
                  <a:pt x="1540018" y="8763"/>
                  <a:pt x="1538769" y="16259"/>
                </a:cubicBezTo>
                <a:cubicBezTo>
                  <a:pt x="1542359" y="22817"/>
                  <a:pt x="1540330" y="29688"/>
                  <a:pt x="1540799" y="36872"/>
                </a:cubicBezTo>
                <a:cubicBezTo>
                  <a:pt x="1540955" y="45929"/>
                  <a:pt x="1541111" y="54986"/>
                  <a:pt x="1540798" y="64043"/>
                </a:cubicBezTo>
                <a:cubicBezTo>
                  <a:pt x="1541111" y="76848"/>
                  <a:pt x="1541111" y="89653"/>
                  <a:pt x="1540798" y="102457"/>
                </a:cubicBezTo>
                <a:cubicBezTo>
                  <a:pt x="1541111" y="114481"/>
                  <a:pt x="1541111" y="126349"/>
                  <a:pt x="1540798" y="138217"/>
                </a:cubicBezTo>
                <a:cubicBezTo>
                  <a:pt x="1541111" y="148836"/>
                  <a:pt x="1541111" y="159299"/>
                  <a:pt x="1540799" y="169917"/>
                </a:cubicBezTo>
                <a:cubicBezTo>
                  <a:pt x="1541267" y="189749"/>
                  <a:pt x="1540955" y="209581"/>
                  <a:pt x="1540955" y="229413"/>
                </a:cubicBezTo>
                <a:cubicBezTo>
                  <a:pt x="1540955" y="232068"/>
                  <a:pt x="1540799" y="234566"/>
                  <a:pt x="1538925" y="236752"/>
                </a:cubicBezTo>
                <a:cubicBezTo>
                  <a:pt x="1538768" y="237689"/>
                  <a:pt x="1538613" y="238626"/>
                  <a:pt x="1538456" y="239563"/>
                </a:cubicBezTo>
                <a:cubicBezTo>
                  <a:pt x="1538456" y="242218"/>
                  <a:pt x="1538300" y="244873"/>
                  <a:pt x="1538456" y="247527"/>
                </a:cubicBezTo>
                <a:cubicBezTo>
                  <a:pt x="1538612" y="250338"/>
                  <a:pt x="1536739" y="249870"/>
                  <a:pt x="1535177" y="249870"/>
                </a:cubicBezTo>
                <a:cubicBezTo>
                  <a:pt x="1505664" y="249870"/>
                  <a:pt x="1476150" y="249713"/>
                  <a:pt x="1446636" y="249869"/>
                </a:cubicBezTo>
                <a:cubicBezTo>
                  <a:pt x="1443357" y="249869"/>
                  <a:pt x="1442733" y="248620"/>
                  <a:pt x="1442733" y="245653"/>
                </a:cubicBezTo>
                <a:cubicBezTo>
                  <a:pt x="1442732" y="241593"/>
                  <a:pt x="1442576" y="237533"/>
                  <a:pt x="1442420" y="233473"/>
                </a:cubicBezTo>
                <a:cubicBezTo>
                  <a:pt x="1442420" y="231911"/>
                  <a:pt x="1442576" y="230506"/>
                  <a:pt x="1442576" y="228945"/>
                </a:cubicBezTo>
                <a:cubicBezTo>
                  <a:pt x="1441952" y="223791"/>
                  <a:pt x="1442421" y="218482"/>
                  <a:pt x="1442421" y="213329"/>
                </a:cubicBezTo>
                <a:cubicBezTo>
                  <a:pt x="1442420" y="206770"/>
                  <a:pt x="1442421" y="200212"/>
                  <a:pt x="1442420" y="193653"/>
                </a:cubicBezTo>
                <a:cubicBezTo>
                  <a:pt x="1441015" y="191467"/>
                  <a:pt x="1440703" y="188969"/>
                  <a:pt x="1440703" y="186470"/>
                </a:cubicBezTo>
                <a:cubicBezTo>
                  <a:pt x="1440546" y="175070"/>
                  <a:pt x="1440546" y="163827"/>
                  <a:pt x="1440703" y="152428"/>
                </a:cubicBezTo>
                <a:cubicBezTo>
                  <a:pt x="1440703" y="149929"/>
                  <a:pt x="1440858" y="147431"/>
                  <a:pt x="1442421" y="145245"/>
                </a:cubicBezTo>
                <a:cubicBezTo>
                  <a:pt x="1442421" y="138374"/>
                  <a:pt x="1442421" y="131346"/>
                  <a:pt x="1442421" y="124319"/>
                </a:cubicBezTo>
                <a:cubicBezTo>
                  <a:pt x="1442420" y="121196"/>
                  <a:pt x="1442420" y="117917"/>
                  <a:pt x="1442576" y="114794"/>
                </a:cubicBezTo>
                <a:cubicBezTo>
                  <a:pt x="1442577" y="112451"/>
                  <a:pt x="1442576" y="110265"/>
                  <a:pt x="1442576" y="108079"/>
                </a:cubicBezTo>
                <a:cubicBezTo>
                  <a:pt x="1444138" y="103551"/>
                  <a:pt x="1440859" y="99334"/>
                  <a:pt x="1442108" y="94806"/>
                </a:cubicBezTo>
                <a:cubicBezTo>
                  <a:pt x="1441015" y="83094"/>
                  <a:pt x="1438204" y="79971"/>
                  <a:pt x="1426024" y="77160"/>
                </a:cubicBezTo>
                <a:cubicBezTo>
                  <a:pt x="1423057" y="76535"/>
                  <a:pt x="1419934" y="76223"/>
                  <a:pt x="1416967" y="75755"/>
                </a:cubicBezTo>
                <a:cubicBezTo>
                  <a:pt x="1405100" y="75442"/>
                  <a:pt x="1393232" y="75130"/>
                  <a:pt x="1381363" y="75130"/>
                </a:cubicBezTo>
                <a:cubicBezTo>
                  <a:pt x="1377303" y="75130"/>
                  <a:pt x="1376679" y="73412"/>
                  <a:pt x="1376835" y="69977"/>
                </a:cubicBezTo>
                <a:cubicBezTo>
                  <a:pt x="1377147" y="64355"/>
                  <a:pt x="1377460" y="58577"/>
                  <a:pt x="1376835" y="52956"/>
                </a:cubicBezTo>
                <a:cubicBezTo>
                  <a:pt x="1376367" y="47178"/>
                  <a:pt x="1378709" y="45304"/>
                  <a:pt x="1384018" y="45929"/>
                </a:cubicBezTo>
                <a:cubicBezTo>
                  <a:pt x="1389639" y="44367"/>
                  <a:pt x="1395730" y="44367"/>
                  <a:pt x="1401195" y="42025"/>
                </a:cubicBezTo>
                <a:cubicBezTo>
                  <a:pt x="1404630" y="39370"/>
                  <a:pt x="1409003" y="38745"/>
                  <a:pt x="1413063" y="37809"/>
                </a:cubicBezTo>
                <a:cubicBezTo>
                  <a:pt x="1425556" y="34841"/>
                  <a:pt x="1437580" y="30782"/>
                  <a:pt x="1449135" y="25472"/>
                </a:cubicBezTo>
                <a:cubicBezTo>
                  <a:pt x="1452259" y="24067"/>
                  <a:pt x="1455382" y="22974"/>
                  <a:pt x="1458661" y="22818"/>
                </a:cubicBezTo>
                <a:cubicBezTo>
                  <a:pt x="1461940" y="21100"/>
                  <a:pt x="1465844" y="20007"/>
                  <a:pt x="1468499" y="17508"/>
                </a:cubicBezTo>
                <a:cubicBezTo>
                  <a:pt x="1478180" y="8451"/>
                  <a:pt x="1489579" y="6421"/>
                  <a:pt x="1502228" y="7826"/>
                </a:cubicBezTo>
                <a:cubicBezTo>
                  <a:pt x="1504414" y="7983"/>
                  <a:pt x="1506444" y="7670"/>
                  <a:pt x="1508630" y="7670"/>
                </a:cubicBezTo>
                <a:cubicBezTo>
                  <a:pt x="1515657" y="7826"/>
                  <a:pt x="1522685" y="8295"/>
                  <a:pt x="1529711" y="7826"/>
                </a:cubicBezTo>
                <a:close/>
                <a:moveTo>
                  <a:pt x="1772162" y="40534"/>
                </a:moveTo>
                <a:cubicBezTo>
                  <a:pt x="1768570" y="41002"/>
                  <a:pt x="1769351" y="43813"/>
                  <a:pt x="1769039" y="45999"/>
                </a:cubicBezTo>
                <a:cubicBezTo>
                  <a:pt x="1768726" y="48029"/>
                  <a:pt x="1769039" y="50528"/>
                  <a:pt x="1771381" y="50059"/>
                </a:cubicBezTo>
                <a:cubicBezTo>
                  <a:pt x="1773410" y="49434"/>
                  <a:pt x="1776221" y="47248"/>
                  <a:pt x="1776690" y="45218"/>
                </a:cubicBezTo>
                <a:cubicBezTo>
                  <a:pt x="1777314" y="42876"/>
                  <a:pt x="1774348" y="41471"/>
                  <a:pt x="1772162" y="40534"/>
                </a:cubicBezTo>
                <a:close/>
                <a:moveTo>
                  <a:pt x="1670816" y="13675"/>
                </a:moveTo>
                <a:cubicBezTo>
                  <a:pt x="1667849" y="14455"/>
                  <a:pt x="1663633" y="14924"/>
                  <a:pt x="1665508" y="19765"/>
                </a:cubicBezTo>
                <a:cubicBezTo>
                  <a:pt x="1668162" y="26636"/>
                  <a:pt x="1673159" y="32101"/>
                  <a:pt x="1677687" y="37723"/>
                </a:cubicBezTo>
                <a:cubicBezTo>
                  <a:pt x="1678936" y="39128"/>
                  <a:pt x="1680967" y="39441"/>
                  <a:pt x="1682840" y="38035"/>
                </a:cubicBezTo>
                <a:cubicBezTo>
                  <a:pt x="1684714" y="36630"/>
                  <a:pt x="1683777" y="35693"/>
                  <a:pt x="1682529" y="34131"/>
                </a:cubicBezTo>
                <a:cubicBezTo>
                  <a:pt x="1680810" y="32101"/>
                  <a:pt x="1681279" y="29759"/>
                  <a:pt x="1682685" y="27572"/>
                </a:cubicBezTo>
                <a:cubicBezTo>
                  <a:pt x="1684402" y="24762"/>
                  <a:pt x="1684558" y="21951"/>
                  <a:pt x="1682684" y="19296"/>
                </a:cubicBezTo>
                <a:cubicBezTo>
                  <a:pt x="1679561" y="18516"/>
                  <a:pt x="1679874" y="24449"/>
                  <a:pt x="1676282" y="22263"/>
                </a:cubicBezTo>
                <a:cubicBezTo>
                  <a:pt x="1674565" y="21326"/>
                  <a:pt x="1673315" y="19765"/>
                  <a:pt x="1673627" y="17735"/>
                </a:cubicBezTo>
                <a:cubicBezTo>
                  <a:pt x="1674096" y="15236"/>
                  <a:pt x="1674720" y="12582"/>
                  <a:pt x="1670816" y="13675"/>
                </a:cubicBezTo>
                <a:close/>
                <a:moveTo>
                  <a:pt x="1714598" y="3661"/>
                </a:moveTo>
                <a:cubicBezTo>
                  <a:pt x="1727814" y="4618"/>
                  <a:pt x="1740930" y="6648"/>
                  <a:pt x="1753891" y="10395"/>
                </a:cubicBezTo>
                <a:cubicBezTo>
                  <a:pt x="1756546" y="11176"/>
                  <a:pt x="1759201" y="12269"/>
                  <a:pt x="1761856" y="13206"/>
                </a:cubicBezTo>
                <a:cubicBezTo>
                  <a:pt x="1765291" y="15236"/>
                  <a:pt x="1769039" y="17110"/>
                  <a:pt x="1771537" y="20389"/>
                </a:cubicBezTo>
                <a:cubicBezTo>
                  <a:pt x="1772317" y="20545"/>
                  <a:pt x="1772787" y="21014"/>
                  <a:pt x="1773410" y="21482"/>
                </a:cubicBezTo>
                <a:cubicBezTo>
                  <a:pt x="1772631" y="21483"/>
                  <a:pt x="1771850" y="21483"/>
                  <a:pt x="1770912" y="21639"/>
                </a:cubicBezTo>
                <a:cubicBezTo>
                  <a:pt x="1772786" y="24762"/>
                  <a:pt x="1776847" y="25543"/>
                  <a:pt x="1778565" y="29447"/>
                </a:cubicBezTo>
                <a:cubicBezTo>
                  <a:pt x="1779969" y="32570"/>
                  <a:pt x="1780595" y="28197"/>
                  <a:pt x="1781688" y="27416"/>
                </a:cubicBezTo>
                <a:cubicBezTo>
                  <a:pt x="1781375" y="27104"/>
                  <a:pt x="1781063" y="26948"/>
                  <a:pt x="1780907" y="26636"/>
                </a:cubicBezTo>
                <a:cubicBezTo>
                  <a:pt x="1781375" y="26636"/>
                  <a:pt x="1781843" y="26636"/>
                  <a:pt x="1782468" y="26480"/>
                </a:cubicBezTo>
                <a:cubicBezTo>
                  <a:pt x="1790120" y="29446"/>
                  <a:pt x="1794336" y="39128"/>
                  <a:pt x="1791212" y="47404"/>
                </a:cubicBezTo>
                <a:cubicBezTo>
                  <a:pt x="1790276" y="49747"/>
                  <a:pt x="1789027" y="51933"/>
                  <a:pt x="1790588" y="54275"/>
                </a:cubicBezTo>
                <a:cubicBezTo>
                  <a:pt x="1790588" y="54900"/>
                  <a:pt x="1790432" y="55368"/>
                  <a:pt x="1790276" y="55993"/>
                </a:cubicBezTo>
                <a:cubicBezTo>
                  <a:pt x="1793086" y="60209"/>
                  <a:pt x="1792618" y="68642"/>
                  <a:pt x="1801676" y="64426"/>
                </a:cubicBezTo>
                <a:cubicBezTo>
                  <a:pt x="1801675" y="64113"/>
                  <a:pt x="1801675" y="63957"/>
                  <a:pt x="1801675" y="63801"/>
                </a:cubicBezTo>
                <a:cubicBezTo>
                  <a:pt x="1802612" y="63957"/>
                  <a:pt x="1803549" y="64113"/>
                  <a:pt x="1804486" y="64113"/>
                </a:cubicBezTo>
                <a:cubicBezTo>
                  <a:pt x="1806360" y="77699"/>
                  <a:pt x="1806204" y="91441"/>
                  <a:pt x="1806204" y="105026"/>
                </a:cubicBezTo>
                <a:cubicBezTo>
                  <a:pt x="1806203" y="108306"/>
                  <a:pt x="1806829" y="111741"/>
                  <a:pt x="1804642" y="114708"/>
                </a:cubicBezTo>
                <a:cubicBezTo>
                  <a:pt x="1804173" y="115489"/>
                  <a:pt x="1803706" y="116426"/>
                  <a:pt x="1803237" y="117207"/>
                </a:cubicBezTo>
                <a:cubicBezTo>
                  <a:pt x="1802924" y="116738"/>
                  <a:pt x="1802456" y="116426"/>
                  <a:pt x="1801988" y="116113"/>
                </a:cubicBezTo>
                <a:cubicBezTo>
                  <a:pt x="1799801" y="117831"/>
                  <a:pt x="1800270" y="125951"/>
                  <a:pt x="1794648" y="118768"/>
                </a:cubicBezTo>
                <a:cubicBezTo>
                  <a:pt x="1793399" y="117207"/>
                  <a:pt x="1790900" y="118456"/>
                  <a:pt x="1789495" y="119549"/>
                </a:cubicBezTo>
                <a:cubicBezTo>
                  <a:pt x="1788089" y="120642"/>
                  <a:pt x="1787934" y="122516"/>
                  <a:pt x="1788870" y="124078"/>
                </a:cubicBezTo>
                <a:cubicBezTo>
                  <a:pt x="1789807" y="125639"/>
                  <a:pt x="1790901" y="127045"/>
                  <a:pt x="1791994" y="128606"/>
                </a:cubicBezTo>
                <a:cubicBezTo>
                  <a:pt x="1792931" y="128450"/>
                  <a:pt x="1794024" y="128294"/>
                  <a:pt x="1794961" y="127981"/>
                </a:cubicBezTo>
                <a:cubicBezTo>
                  <a:pt x="1795273" y="128138"/>
                  <a:pt x="1795429" y="128294"/>
                  <a:pt x="1795586" y="128294"/>
                </a:cubicBezTo>
                <a:cubicBezTo>
                  <a:pt x="1806048" y="129231"/>
                  <a:pt x="1805891" y="129231"/>
                  <a:pt x="1806672" y="139849"/>
                </a:cubicBezTo>
                <a:cubicBezTo>
                  <a:pt x="1806828" y="159213"/>
                  <a:pt x="1806204" y="178576"/>
                  <a:pt x="1805423" y="197940"/>
                </a:cubicBezTo>
                <a:cubicBezTo>
                  <a:pt x="1805267" y="212462"/>
                  <a:pt x="1796835" y="222144"/>
                  <a:pt x="1786372" y="230576"/>
                </a:cubicBezTo>
                <a:cubicBezTo>
                  <a:pt x="1769820" y="243850"/>
                  <a:pt x="1750144" y="248847"/>
                  <a:pt x="1729688" y="251814"/>
                </a:cubicBezTo>
                <a:cubicBezTo>
                  <a:pt x="1700642" y="256030"/>
                  <a:pt x="1671441" y="254624"/>
                  <a:pt x="1642396" y="250565"/>
                </a:cubicBezTo>
                <a:cubicBezTo>
                  <a:pt x="1633339" y="247910"/>
                  <a:pt x="1624125" y="245880"/>
                  <a:pt x="1615538" y="242132"/>
                </a:cubicBezTo>
                <a:cubicBezTo>
                  <a:pt x="1605231" y="237603"/>
                  <a:pt x="1596174" y="231513"/>
                  <a:pt x="1588991" y="222768"/>
                </a:cubicBezTo>
                <a:cubicBezTo>
                  <a:pt x="1587585" y="221988"/>
                  <a:pt x="1586960" y="220895"/>
                  <a:pt x="1586805" y="219333"/>
                </a:cubicBezTo>
                <a:cubicBezTo>
                  <a:pt x="1586805" y="219333"/>
                  <a:pt x="1586805" y="219177"/>
                  <a:pt x="1586805" y="219021"/>
                </a:cubicBezTo>
                <a:cubicBezTo>
                  <a:pt x="1580559" y="210120"/>
                  <a:pt x="1578684" y="199970"/>
                  <a:pt x="1577904" y="189351"/>
                </a:cubicBezTo>
                <a:cubicBezTo>
                  <a:pt x="1577591" y="185916"/>
                  <a:pt x="1578841" y="184666"/>
                  <a:pt x="1582276" y="184667"/>
                </a:cubicBezTo>
                <a:cubicBezTo>
                  <a:pt x="1584775" y="184666"/>
                  <a:pt x="1587116" y="184666"/>
                  <a:pt x="1589616" y="184666"/>
                </a:cubicBezTo>
                <a:cubicBezTo>
                  <a:pt x="1589772" y="184510"/>
                  <a:pt x="1589927" y="184510"/>
                  <a:pt x="1590084" y="184510"/>
                </a:cubicBezTo>
                <a:cubicBezTo>
                  <a:pt x="1592426" y="183886"/>
                  <a:pt x="1594769" y="184042"/>
                  <a:pt x="1597111" y="184042"/>
                </a:cubicBezTo>
                <a:cubicBezTo>
                  <a:pt x="1618348" y="184042"/>
                  <a:pt x="1639741" y="184198"/>
                  <a:pt x="1660978" y="183886"/>
                </a:cubicBezTo>
                <a:cubicBezTo>
                  <a:pt x="1663321" y="183886"/>
                  <a:pt x="1665351" y="184042"/>
                  <a:pt x="1667225" y="184510"/>
                </a:cubicBezTo>
                <a:cubicBezTo>
                  <a:pt x="1667849" y="184510"/>
                  <a:pt x="1668630" y="184510"/>
                  <a:pt x="1669254" y="184510"/>
                </a:cubicBezTo>
                <a:cubicBezTo>
                  <a:pt x="1674876" y="184510"/>
                  <a:pt x="1674096" y="187477"/>
                  <a:pt x="1673627" y="190444"/>
                </a:cubicBezTo>
                <a:cubicBezTo>
                  <a:pt x="1673784" y="191069"/>
                  <a:pt x="1674096" y="191693"/>
                  <a:pt x="1674252" y="192318"/>
                </a:cubicBezTo>
                <a:cubicBezTo>
                  <a:pt x="1675501" y="194816"/>
                  <a:pt x="1675501" y="197627"/>
                  <a:pt x="1675501" y="200438"/>
                </a:cubicBezTo>
                <a:cubicBezTo>
                  <a:pt x="1675969" y="209808"/>
                  <a:pt x="1678624" y="212618"/>
                  <a:pt x="1688774" y="214024"/>
                </a:cubicBezTo>
                <a:cubicBezTo>
                  <a:pt x="1707357" y="213868"/>
                  <a:pt x="1710324" y="210432"/>
                  <a:pt x="1708919" y="191381"/>
                </a:cubicBezTo>
                <a:cubicBezTo>
                  <a:pt x="1708138" y="180138"/>
                  <a:pt x="1708606" y="168738"/>
                  <a:pt x="1708919" y="157964"/>
                </a:cubicBezTo>
                <a:cubicBezTo>
                  <a:pt x="1673159" y="177015"/>
                  <a:pt x="1637243" y="175453"/>
                  <a:pt x="1601015" y="159057"/>
                </a:cubicBezTo>
                <a:cubicBezTo>
                  <a:pt x="1592114" y="153435"/>
                  <a:pt x="1583681" y="147345"/>
                  <a:pt x="1580089" y="136570"/>
                </a:cubicBezTo>
                <a:cubicBezTo>
                  <a:pt x="1576342" y="124077"/>
                  <a:pt x="1575249" y="111429"/>
                  <a:pt x="1575873" y="98468"/>
                </a:cubicBezTo>
                <a:cubicBezTo>
                  <a:pt x="1575718" y="88161"/>
                  <a:pt x="1575405" y="77855"/>
                  <a:pt x="1576030" y="67549"/>
                </a:cubicBezTo>
                <a:cubicBezTo>
                  <a:pt x="1578060" y="58023"/>
                  <a:pt x="1577279" y="47873"/>
                  <a:pt x="1582901" y="39284"/>
                </a:cubicBezTo>
                <a:cubicBezTo>
                  <a:pt x="1585711" y="34756"/>
                  <a:pt x="1588366" y="29915"/>
                  <a:pt x="1593675" y="27729"/>
                </a:cubicBezTo>
                <a:cubicBezTo>
                  <a:pt x="1617568" y="9146"/>
                  <a:pt x="1645676" y="4618"/>
                  <a:pt x="1674721" y="3368"/>
                </a:cubicBezTo>
                <a:cubicBezTo>
                  <a:pt x="1688072" y="2822"/>
                  <a:pt x="1701384" y="2705"/>
                  <a:pt x="1714598" y="3661"/>
                </a:cubicBezTo>
                <a:close/>
              </a:path>
            </a:pathLst>
          </a:custGeom>
          <a:solidFill>
            <a:schemeClr val="accent3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grpSp>
        <p:nvGrpSpPr>
          <p:cNvPr id="35" name="Graphic 101">
            <a:extLst>
              <a:ext uri="{FF2B5EF4-FFF2-40B4-BE49-F238E27FC236}">
                <a16:creationId xmlns:a16="http://schemas.microsoft.com/office/drawing/2014/main" id="{6CBC7FB3-6D62-4761-BF59-1E2290005E3A}"/>
              </a:ext>
            </a:extLst>
          </p:cNvPr>
          <p:cNvGrpSpPr/>
          <p:nvPr userDrawn="1"/>
        </p:nvGrpSpPr>
        <p:grpSpPr>
          <a:xfrm>
            <a:off x="2863302" y="871142"/>
            <a:ext cx="3417396" cy="3401217"/>
            <a:chOff x="6590183" y="440651"/>
            <a:chExt cx="3299274" cy="3283656"/>
          </a:xfrm>
          <a:solidFill>
            <a:schemeClr val="accent3">
              <a:alpha val="5000"/>
            </a:schemeClr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72EB0B9-2580-4FDD-815B-21B0DA3F8788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C8469E-C2C1-466A-9952-DCBBBAEB8DF0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8A2E8BE-0DEC-44F8-8438-359BB9C4D17A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0791C82-024A-481D-A609-6D26741BBFA0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BA2FDBB-79A0-44EB-A7C9-7467B2095256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6CC6D1C-30A9-4AB2-B7D0-CDAD36AD94FD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2860F6B-AE0A-4602-BB74-6EAB6D723431}"/>
              </a:ext>
            </a:extLst>
          </p:cNvPr>
          <p:cNvSpPr/>
          <p:nvPr userDrawn="1"/>
        </p:nvSpPr>
        <p:spPr>
          <a:xfrm>
            <a:off x="993306" y="3696637"/>
            <a:ext cx="41643" cy="26822"/>
          </a:xfrm>
          <a:custGeom>
            <a:avLst/>
            <a:gdLst>
              <a:gd name="connsiteX0" fmla="*/ 45793 w 55524"/>
              <a:gd name="connsiteY0" fmla="*/ 35450 h 35763"/>
              <a:gd name="connsiteX1" fmla="*/ 40775 w 55524"/>
              <a:gd name="connsiteY1" fmla="*/ 28863 h 35763"/>
              <a:gd name="connsiteX2" fmla="*/ 31992 w 55524"/>
              <a:gd name="connsiteY2" fmla="*/ 13494 h 35763"/>
              <a:gd name="connsiteX3" fmla="*/ 11291 w 55524"/>
              <a:gd name="connsiteY3" fmla="*/ 27295 h 35763"/>
              <a:gd name="connsiteX4" fmla="*/ 3137 w 55524"/>
              <a:gd name="connsiteY4" fmla="*/ 35763 h 35763"/>
              <a:gd name="connsiteX5" fmla="*/ 0 w 55524"/>
              <a:gd name="connsiteY5" fmla="*/ 32313 h 35763"/>
              <a:gd name="connsiteX6" fmla="*/ 12232 w 55524"/>
              <a:gd name="connsiteY6" fmla="*/ 9103 h 35763"/>
              <a:gd name="connsiteX7" fmla="*/ 46420 w 55524"/>
              <a:gd name="connsiteY7" fmla="*/ 7 h 35763"/>
              <a:gd name="connsiteX8" fmla="*/ 55516 w 55524"/>
              <a:gd name="connsiteY8" fmla="*/ 15063 h 35763"/>
              <a:gd name="connsiteX9" fmla="*/ 45793 w 55524"/>
              <a:gd name="connsiteY9" fmla="*/ 35450 h 3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24" h="35763">
                <a:moveTo>
                  <a:pt x="45793" y="35450"/>
                </a:moveTo>
                <a:cubicBezTo>
                  <a:pt x="42657" y="31372"/>
                  <a:pt x="40461" y="29490"/>
                  <a:pt x="40775" y="28863"/>
                </a:cubicBezTo>
                <a:cubicBezTo>
                  <a:pt x="44225" y="19767"/>
                  <a:pt x="42657" y="11612"/>
                  <a:pt x="31992" y="13494"/>
                </a:cubicBezTo>
                <a:cubicBezTo>
                  <a:pt x="24465" y="14749"/>
                  <a:pt x="17878" y="22276"/>
                  <a:pt x="11291" y="27295"/>
                </a:cubicBezTo>
                <a:cubicBezTo>
                  <a:pt x="8155" y="29804"/>
                  <a:pt x="5646" y="32940"/>
                  <a:pt x="3137" y="35763"/>
                </a:cubicBezTo>
                <a:cubicBezTo>
                  <a:pt x="2196" y="34509"/>
                  <a:pt x="1255" y="33568"/>
                  <a:pt x="0" y="32313"/>
                </a:cubicBezTo>
                <a:cubicBezTo>
                  <a:pt x="4077" y="24472"/>
                  <a:pt x="7841" y="16631"/>
                  <a:pt x="12232" y="9103"/>
                </a:cubicBezTo>
                <a:cubicBezTo>
                  <a:pt x="20074" y="-5325"/>
                  <a:pt x="35756" y="5653"/>
                  <a:pt x="46420" y="7"/>
                </a:cubicBezTo>
                <a:cubicBezTo>
                  <a:pt x="47048" y="-306"/>
                  <a:pt x="55830" y="9730"/>
                  <a:pt x="55516" y="15063"/>
                </a:cubicBezTo>
                <a:cubicBezTo>
                  <a:pt x="55516" y="21336"/>
                  <a:pt x="49870" y="27295"/>
                  <a:pt x="45793" y="3545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94F171E-E391-4ED5-A73D-DC679F465DCF}"/>
              </a:ext>
            </a:extLst>
          </p:cNvPr>
          <p:cNvSpPr/>
          <p:nvPr userDrawn="1"/>
        </p:nvSpPr>
        <p:spPr>
          <a:xfrm>
            <a:off x="2349453" y="3710755"/>
            <a:ext cx="16702" cy="20231"/>
          </a:xfrm>
          <a:custGeom>
            <a:avLst/>
            <a:gdLst>
              <a:gd name="connsiteX0" fmla="*/ 0 w 22269"/>
              <a:gd name="connsiteY0" fmla="*/ 0 h 26974"/>
              <a:gd name="connsiteX1" fmla="*/ 22269 w 22269"/>
              <a:gd name="connsiteY1" fmla="*/ 627 h 26974"/>
              <a:gd name="connsiteX2" fmla="*/ 16937 w 22269"/>
              <a:gd name="connsiteY2" fmla="*/ 26974 h 26974"/>
              <a:gd name="connsiteX3" fmla="*/ 0 w 22269"/>
              <a:gd name="connsiteY3" fmla="*/ 0 h 2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9" h="26974">
                <a:moveTo>
                  <a:pt x="0" y="0"/>
                </a:moveTo>
                <a:cubicBezTo>
                  <a:pt x="8782" y="314"/>
                  <a:pt x="14114" y="314"/>
                  <a:pt x="22269" y="627"/>
                </a:cubicBezTo>
                <a:cubicBezTo>
                  <a:pt x="20387" y="9410"/>
                  <a:pt x="18819" y="17878"/>
                  <a:pt x="16937" y="26974"/>
                </a:cubicBezTo>
                <a:cubicBezTo>
                  <a:pt x="-5646" y="26033"/>
                  <a:pt x="10037" y="784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AC562CF-278F-4666-9259-ECBAD4F56D3C}"/>
              </a:ext>
            </a:extLst>
          </p:cNvPr>
          <p:cNvSpPr/>
          <p:nvPr userDrawn="1"/>
        </p:nvSpPr>
        <p:spPr>
          <a:xfrm>
            <a:off x="1158801" y="2139273"/>
            <a:ext cx="6826398" cy="864954"/>
          </a:xfrm>
          <a:custGeom>
            <a:avLst/>
            <a:gdLst>
              <a:gd name="connsiteX0" fmla="*/ 453073 w 3332855"/>
              <a:gd name="connsiteY0" fmla="*/ 336758 h 422296"/>
              <a:gd name="connsiteX1" fmla="*/ 444228 w 3332855"/>
              <a:gd name="connsiteY1" fmla="*/ 341333 h 422296"/>
              <a:gd name="connsiteX2" fmla="*/ 457649 w 3332855"/>
              <a:gd name="connsiteY2" fmla="*/ 364819 h 422296"/>
              <a:gd name="connsiteX3" fmla="*/ 472900 w 3332855"/>
              <a:gd name="connsiteY3" fmla="*/ 357194 h 422296"/>
              <a:gd name="connsiteX4" fmla="*/ 453073 w 3332855"/>
              <a:gd name="connsiteY4" fmla="*/ 336758 h 422296"/>
              <a:gd name="connsiteX5" fmla="*/ 671160 w 3332855"/>
              <a:gd name="connsiteY5" fmla="*/ 321507 h 422296"/>
              <a:gd name="connsiteX6" fmla="*/ 649199 w 3332855"/>
              <a:gd name="connsiteY6" fmla="*/ 333098 h 422296"/>
              <a:gd name="connsiteX7" fmla="*/ 641573 w 3332855"/>
              <a:gd name="connsiteY7" fmla="*/ 338588 h 422296"/>
              <a:gd name="connsiteX8" fmla="*/ 660485 w 3332855"/>
              <a:gd name="connsiteY8" fmla="*/ 363599 h 422296"/>
              <a:gd name="connsiteX9" fmla="*/ 683970 w 3332855"/>
              <a:gd name="connsiteY9" fmla="*/ 341333 h 422296"/>
              <a:gd name="connsiteX10" fmla="*/ 684886 w 3332855"/>
              <a:gd name="connsiteY10" fmla="*/ 347433 h 422296"/>
              <a:gd name="connsiteX11" fmla="*/ 682751 w 3332855"/>
              <a:gd name="connsiteY11" fmla="*/ 360549 h 422296"/>
              <a:gd name="connsiteX12" fmla="*/ 690071 w 3332855"/>
              <a:gd name="connsiteY12" fmla="*/ 362989 h 422296"/>
              <a:gd name="connsiteX13" fmla="*/ 701356 w 3332855"/>
              <a:gd name="connsiteY13" fmla="*/ 352008 h 422296"/>
              <a:gd name="connsiteX14" fmla="*/ 702881 w 3332855"/>
              <a:gd name="connsiteY14" fmla="*/ 326997 h 422296"/>
              <a:gd name="connsiteX15" fmla="*/ 671160 w 3332855"/>
              <a:gd name="connsiteY15" fmla="*/ 321507 h 422296"/>
              <a:gd name="connsiteX16" fmla="*/ 922854 w 3332855"/>
              <a:gd name="connsiteY16" fmla="*/ 313869 h 422296"/>
              <a:gd name="connsiteX17" fmla="*/ 910043 w 3332855"/>
              <a:gd name="connsiteY17" fmla="*/ 345286 h 422296"/>
              <a:gd name="connsiteX18" fmla="*/ 918279 w 3332855"/>
              <a:gd name="connsiteY18" fmla="*/ 374263 h 422296"/>
              <a:gd name="connsiteX19" fmla="*/ 922854 w 3332855"/>
              <a:gd name="connsiteY19" fmla="*/ 376702 h 422296"/>
              <a:gd name="connsiteX20" fmla="*/ 942069 w 3332855"/>
              <a:gd name="connsiteY20" fmla="*/ 359926 h 422296"/>
              <a:gd name="connsiteX21" fmla="*/ 957320 w 3332855"/>
              <a:gd name="connsiteY21" fmla="*/ 350776 h 422296"/>
              <a:gd name="connsiteX22" fmla="*/ 940240 w 3332855"/>
              <a:gd name="connsiteY22" fmla="*/ 343150 h 422296"/>
              <a:gd name="connsiteX23" fmla="*/ 952441 w 3332855"/>
              <a:gd name="connsiteY23" fmla="*/ 322409 h 422296"/>
              <a:gd name="connsiteX24" fmla="*/ 922854 w 3332855"/>
              <a:gd name="connsiteY24" fmla="*/ 313869 h 422296"/>
              <a:gd name="connsiteX25" fmla="*/ 1186223 w 3332855"/>
              <a:gd name="connsiteY25" fmla="*/ 343028 h 422296"/>
              <a:gd name="connsiteX26" fmla="*/ 1146705 w 3332855"/>
              <a:gd name="connsiteY26" fmla="*/ 351084 h 422296"/>
              <a:gd name="connsiteX27" fmla="*/ 1153498 w 3332855"/>
              <a:gd name="connsiteY27" fmla="*/ 363929 h 422296"/>
              <a:gd name="connsiteX28" fmla="*/ 1178078 w 3332855"/>
              <a:gd name="connsiteY28" fmla="*/ 362251 h 422296"/>
              <a:gd name="connsiteX29" fmla="*/ 1190835 w 3332855"/>
              <a:gd name="connsiteY29" fmla="*/ 344871 h 422296"/>
              <a:gd name="connsiteX30" fmla="*/ 1186223 w 3332855"/>
              <a:gd name="connsiteY30" fmla="*/ 343028 h 422296"/>
              <a:gd name="connsiteX31" fmla="*/ 725758 w 3332855"/>
              <a:gd name="connsiteY31" fmla="*/ 239152 h 422296"/>
              <a:gd name="connsiteX32" fmla="*/ 719353 w 3332855"/>
              <a:gd name="connsiteY32" fmla="*/ 241288 h 422296"/>
              <a:gd name="connsiteX33" fmla="*/ 723012 w 3332855"/>
              <a:gd name="connsiteY33" fmla="*/ 262334 h 422296"/>
              <a:gd name="connsiteX34" fmla="*/ 731858 w 3332855"/>
              <a:gd name="connsiteY34" fmla="*/ 260198 h 422296"/>
              <a:gd name="connsiteX35" fmla="*/ 725758 w 3332855"/>
              <a:gd name="connsiteY35" fmla="*/ 239152 h 422296"/>
              <a:gd name="connsiteX36" fmla="*/ 197650 w 3332855"/>
              <a:gd name="connsiteY36" fmla="*/ 159355 h 422296"/>
              <a:gd name="connsiteX37" fmla="*/ 189109 w 3332855"/>
              <a:gd name="connsiteY37" fmla="*/ 164540 h 422296"/>
              <a:gd name="connsiteX38" fmla="*/ 188195 w 3332855"/>
              <a:gd name="connsiteY38" fmla="*/ 206938 h 422296"/>
              <a:gd name="connsiteX39" fmla="*/ 187584 w 3332855"/>
              <a:gd name="connsiteY39" fmla="*/ 227679 h 422296"/>
              <a:gd name="connsiteX40" fmla="*/ 196735 w 3332855"/>
              <a:gd name="connsiteY40" fmla="*/ 221883 h 422296"/>
              <a:gd name="connsiteX41" fmla="*/ 207715 w 3332855"/>
              <a:gd name="connsiteY41" fmla="*/ 171556 h 422296"/>
              <a:gd name="connsiteX42" fmla="*/ 197650 w 3332855"/>
              <a:gd name="connsiteY42" fmla="*/ 159355 h 422296"/>
              <a:gd name="connsiteX43" fmla="*/ 970400 w 3332855"/>
              <a:gd name="connsiteY43" fmla="*/ 254264 h 422296"/>
              <a:gd name="connsiteX44" fmla="*/ 932279 w 3332855"/>
              <a:gd name="connsiteY44" fmla="*/ 275213 h 422296"/>
              <a:gd name="connsiteX45" fmla="*/ 932832 w 3332855"/>
              <a:gd name="connsiteY45" fmla="*/ 279619 h 422296"/>
              <a:gd name="connsiteX46" fmla="*/ 953774 w 3332855"/>
              <a:gd name="connsiteY46" fmla="*/ 277924 h 422296"/>
              <a:gd name="connsiteX47" fmla="*/ 962338 w 3332855"/>
              <a:gd name="connsiteY47" fmla="*/ 294375 h 422296"/>
              <a:gd name="connsiteX48" fmla="*/ 968136 w 3332855"/>
              <a:gd name="connsiteY48" fmla="*/ 292804 h 422296"/>
              <a:gd name="connsiteX49" fmla="*/ 970400 w 3332855"/>
              <a:gd name="connsiteY49" fmla="*/ 254264 h 422296"/>
              <a:gd name="connsiteX50" fmla="*/ 1371353 w 3332855"/>
              <a:gd name="connsiteY50" fmla="*/ 309287 h 422296"/>
              <a:gd name="connsiteX51" fmla="*/ 1358543 w 3332855"/>
              <a:gd name="connsiteY51" fmla="*/ 340704 h 422296"/>
              <a:gd name="connsiteX52" fmla="*/ 1366779 w 3332855"/>
              <a:gd name="connsiteY52" fmla="*/ 369680 h 422296"/>
              <a:gd name="connsiteX53" fmla="*/ 1371353 w 3332855"/>
              <a:gd name="connsiteY53" fmla="*/ 372120 h 422296"/>
              <a:gd name="connsiteX54" fmla="*/ 1390570 w 3332855"/>
              <a:gd name="connsiteY54" fmla="*/ 355344 h 422296"/>
              <a:gd name="connsiteX55" fmla="*/ 1405821 w 3332855"/>
              <a:gd name="connsiteY55" fmla="*/ 345889 h 422296"/>
              <a:gd name="connsiteX56" fmla="*/ 1388740 w 3332855"/>
              <a:gd name="connsiteY56" fmla="*/ 338263 h 422296"/>
              <a:gd name="connsiteX57" fmla="*/ 1400941 w 3332855"/>
              <a:gd name="connsiteY57" fmla="*/ 317522 h 422296"/>
              <a:gd name="connsiteX58" fmla="*/ 1371353 w 3332855"/>
              <a:gd name="connsiteY58" fmla="*/ 309287 h 422296"/>
              <a:gd name="connsiteX59" fmla="*/ 735518 w 3332855"/>
              <a:gd name="connsiteY59" fmla="*/ 194925 h 422296"/>
              <a:gd name="connsiteX60" fmla="*/ 705017 w 3332855"/>
              <a:gd name="connsiteY60" fmla="*/ 193400 h 422296"/>
              <a:gd name="connsiteX61" fmla="*/ 695866 w 3332855"/>
              <a:gd name="connsiteY61" fmla="*/ 214447 h 422296"/>
              <a:gd name="connsiteX62" fmla="*/ 674515 w 3332855"/>
              <a:gd name="connsiteY62" fmla="*/ 232442 h 422296"/>
              <a:gd name="connsiteX63" fmla="*/ 658045 w 3332855"/>
              <a:gd name="connsiteY63" fmla="*/ 244033 h 422296"/>
              <a:gd name="connsiteX64" fmla="*/ 670245 w 3332855"/>
              <a:gd name="connsiteY64" fmla="*/ 281550 h 422296"/>
              <a:gd name="connsiteX65" fmla="*/ 679701 w 3332855"/>
              <a:gd name="connsiteY65" fmla="*/ 278805 h 422296"/>
              <a:gd name="connsiteX66" fmla="*/ 687631 w 3332855"/>
              <a:gd name="connsiteY66" fmla="*/ 272704 h 422296"/>
              <a:gd name="connsiteX67" fmla="*/ 689766 w 3332855"/>
              <a:gd name="connsiteY67" fmla="*/ 275144 h 422296"/>
              <a:gd name="connsiteX68" fmla="*/ 680310 w 3332855"/>
              <a:gd name="connsiteY68" fmla="*/ 293141 h 422296"/>
              <a:gd name="connsiteX69" fmla="*/ 682750 w 3332855"/>
              <a:gd name="connsiteY69" fmla="*/ 294970 h 422296"/>
              <a:gd name="connsiteX70" fmla="*/ 690986 w 3332855"/>
              <a:gd name="connsiteY70" fmla="*/ 289785 h 422296"/>
              <a:gd name="connsiteX71" fmla="*/ 698307 w 3332855"/>
              <a:gd name="connsiteY71" fmla="*/ 303816 h 422296"/>
              <a:gd name="connsiteX72" fmla="*/ 719353 w 3332855"/>
              <a:gd name="connsiteY72" fmla="*/ 268740 h 422296"/>
              <a:gd name="connsiteX73" fmla="*/ 703186 w 3332855"/>
              <a:gd name="connsiteY73" fmla="*/ 224512 h 422296"/>
              <a:gd name="connsiteX74" fmla="*/ 720268 w 3332855"/>
              <a:gd name="connsiteY74" fmla="*/ 214141 h 422296"/>
              <a:gd name="connsiteX75" fmla="*/ 736434 w 3332855"/>
              <a:gd name="connsiteY75" fmla="*/ 200416 h 422296"/>
              <a:gd name="connsiteX76" fmla="*/ 735518 w 3332855"/>
              <a:gd name="connsiteY76" fmla="*/ 194925 h 422296"/>
              <a:gd name="connsiteX77" fmla="*/ 1145935 w 3332855"/>
              <a:gd name="connsiteY77" fmla="*/ 246359 h 422296"/>
              <a:gd name="connsiteX78" fmla="*/ 1140994 w 3332855"/>
              <a:gd name="connsiteY78" fmla="*/ 247788 h 422296"/>
              <a:gd name="connsiteX79" fmla="*/ 1134708 w 3332855"/>
              <a:gd name="connsiteY79" fmla="*/ 257391 h 422296"/>
              <a:gd name="connsiteX80" fmla="*/ 1147659 w 3332855"/>
              <a:gd name="connsiteY80" fmla="*/ 292591 h 422296"/>
              <a:gd name="connsiteX81" fmla="*/ 1157663 w 3332855"/>
              <a:gd name="connsiteY81" fmla="*/ 274979 h 422296"/>
              <a:gd name="connsiteX82" fmla="*/ 1186036 w 3332855"/>
              <a:gd name="connsiteY82" fmla="*/ 258815 h 422296"/>
              <a:gd name="connsiteX83" fmla="*/ 1148552 w 3332855"/>
              <a:gd name="connsiteY83" fmla="*/ 267585 h 422296"/>
              <a:gd name="connsiteX84" fmla="*/ 1153414 w 3332855"/>
              <a:gd name="connsiteY84" fmla="*/ 250824 h 422296"/>
              <a:gd name="connsiteX85" fmla="*/ 1145935 w 3332855"/>
              <a:gd name="connsiteY85" fmla="*/ 246359 h 422296"/>
              <a:gd name="connsiteX86" fmla="*/ 162883 w 3332855"/>
              <a:gd name="connsiteY86" fmla="*/ 68160 h 422296"/>
              <a:gd name="connsiteX87" fmla="*/ 140612 w 3332855"/>
              <a:gd name="connsiteY87" fmla="*/ 69375 h 422296"/>
              <a:gd name="connsiteX88" fmla="*/ 140307 w 3332855"/>
              <a:gd name="connsiteY88" fmla="*/ 162710 h 422296"/>
              <a:gd name="connsiteX89" fmla="*/ 145187 w 3332855"/>
              <a:gd name="connsiteY89" fmla="*/ 172471 h 422296"/>
              <a:gd name="connsiteX90" fmla="*/ 186669 w 3332855"/>
              <a:gd name="connsiteY90" fmla="*/ 149290 h 422296"/>
              <a:gd name="connsiteX91" fmla="*/ 187890 w 3332855"/>
              <a:gd name="connsiteY91" fmla="*/ 106892 h 422296"/>
              <a:gd name="connsiteX92" fmla="*/ 162883 w 3332855"/>
              <a:gd name="connsiteY92" fmla="*/ 68160 h 422296"/>
              <a:gd name="connsiteX93" fmla="*/ 2042658 w 3332855"/>
              <a:gd name="connsiteY93" fmla="*/ 322709 h 422296"/>
              <a:gd name="connsiteX94" fmla="*/ 2042353 w 3332855"/>
              <a:gd name="connsiteY94" fmla="*/ 360531 h 422296"/>
              <a:gd name="connsiteX95" fmla="*/ 2020391 w 3332855"/>
              <a:gd name="connsiteY95" fmla="*/ 332774 h 422296"/>
              <a:gd name="connsiteX96" fmla="*/ 2042658 w 3332855"/>
              <a:gd name="connsiteY96" fmla="*/ 322709 h 422296"/>
              <a:gd name="connsiteX97" fmla="*/ 1620552 w 3332855"/>
              <a:gd name="connsiteY97" fmla="*/ 251943 h 422296"/>
              <a:gd name="connsiteX98" fmla="*/ 1583341 w 3332855"/>
              <a:gd name="connsiteY98" fmla="*/ 267500 h 422296"/>
              <a:gd name="connsiteX99" fmla="*/ 1592491 w 3332855"/>
              <a:gd name="connsiteY99" fmla="*/ 278785 h 422296"/>
              <a:gd name="connsiteX100" fmla="*/ 1616283 w 3332855"/>
              <a:gd name="connsiteY100" fmla="*/ 272380 h 422296"/>
              <a:gd name="connsiteX101" fmla="*/ 1625738 w 3332855"/>
              <a:gd name="connsiteY101" fmla="*/ 253164 h 422296"/>
              <a:gd name="connsiteX102" fmla="*/ 1620552 w 3332855"/>
              <a:gd name="connsiteY102" fmla="*/ 251943 h 422296"/>
              <a:gd name="connsiteX103" fmla="*/ 610156 w 3332855"/>
              <a:gd name="connsiteY103" fmla="*/ 98540 h 422296"/>
              <a:gd name="connsiteX104" fmla="*/ 606497 w 3332855"/>
              <a:gd name="connsiteY104" fmla="*/ 98540 h 422296"/>
              <a:gd name="connsiteX105" fmla="*/ 592161 w 3332855"/>
              <a:gd name="connsiteY105" fmla="*/ 173574 h 422296"/>
              <a:gd name="connsiteX106" fmla="*/ 555864 w 3332855"/>
              <a:gd name="connsiteY106" fmla="*/ 173269 h 422296"/>
              <a:gd name="connsiteX107" fmla="*/ 565014 w 3332855"/>
              <a:gd name="connsiteY107" fmla="*/ 194620 h 422296"/>
              <a:gd name="connsiteX108" fmla="*/ 551289 w 3332855"/>
              <a:gd name="connsiteY108" fmla="*/ 229087 h 422296"/>
              <a:gd name="connsiteX109" fmla="*/ 546714 w 3332855"/>
              <a:gd name="connsiteY109" fmla="*/ 215362 h 422296"/>
              <a:gd name="connsiteX110" fmla="*/ 530852 w 3332855"/>
              <a:gd name="connsiteY110" fmla="*/ 207431 h 422296"/>
              <a:gd name="connsiteX111" fmla="*/ 521703 w 3332855"/>
              <a:gd name="connsiteY111" fmla="*/ 212007 h 422296"/>
              <a:gd name="connsiteX112" fmla="*/ 525667 w 3332855"/>
              <a:gd name="connsiteY112" fmla="*/ 226342 h 422296"/>
              <a:gd name="connsiteX113" fmla="*/ 540003 w 3332855"/>
              <a:gd name="connsiteY113" fmla="*/ 248913 h 422296"/>
              <a:gd name="connsiteX114" fmla="*/ 553119 w 3332855"/>
              <a:gd name="connsiteY114" fmla="*/ 253794 h 422296"/>
              <a:gd name="connsiteX115" fmla="*/ 569590 w 3332855"/>
              <a:gd name="connsiteY115" fmla="*/ 245252 h 422296"/>
              <a:gd name="connsiteX116" fmla="*/ 571724 w 3332855"/>
              <a:gd name="connsiteY116" fmla="*/ 247693 h 422296"/>
              <a:gd name="connsiteX117" fmla="*/ 581790 w 3332855"/>
              <a:gd name="connsiteY117" fmla="*/ 224207 h 422296"/>
              <a:gd name="connsiteX118" fmla="*/ 584230 w 3332855"/>
              <a:gd name="connsiteY118" fmla="*/ 224817 h 422296"/>
              <a:gd name="connsiteX119" fmla="*/ 580569 w 3332855"/>
              <a:gd name="connsiteY119" fmla="*/ 262334 h 422296"/>
              <a:gd name="connsiteX120" fmla="*/ 630593 w 3332855"/>
              <a:gd name="connsiteY120" fmla="*/ 262334 h 422296"/>
              <a:gd name="connsiteX121" fmla="*/ 610156 w 3332855"/>
              <a:gd name="connsiteY121" fmla="*/ 98540 h 422296"/>
              <a:gd name="connsiteX122" fmla="*/ 249808 w 3332855"/>
              <a:gd name="connsiteY122" fmla="*/ 32773 h 422296"/>
              <a:gd name="connsiteX123" fmla="*/ 271769 w 3332855"/>
              <a:gd name="connsiteY123" fmla="*/ 63580 h 422296"/>
              <a:gd name="connsiteX124" fmla="*/ 249808 w 3332855"/>
              <a:gd name="connsiteY124" fmla="*/ 32773 h 422296"/>
              <a:gd name="connsiteX125" fmla="*/ 224797 w 3332855"/>
              <a:gd name="connsiteY125" fmla="*/ 7152 h 422296"/>
              <a:gd name="connsiteX126" fmla="*/ 241572 w 3332855"/>
              <a:gd name="connsiteY126" fmla="*/ 18437 h 422296"/>
              <a:gd name="connsiteX127" fmla="*/ 241268 w 3332855"/>
              <a:gd name="connsiteY127" fmla="*/ 24233 h 422296"/>
              <a:gd name="connsiteX128" fmla="*/ 258043 w 3332855"/>
              <a:gd name="connsiteY128" fmla="*/ 14778 h 422296"/>
              <a:gd name="connsiteX129" fmla="*/ 287630 w 3332855"/>
              <a:gd name="connsiteY129" fmla="*/ 34298 h 422296"/>
              <a:gd name="connsiteX130" fmla="*/ 285494 w 3332855"/>
              <a:gd name="connsiteY130" fmla="*/ 37958 h 422296"/>
              <a:gd name="connsiteX131" fmla="*/ 267193 w 3332855"/>
              <a:gd name="connsiteY131" fmla="*/ 27588 h 422296"/>
              <a:gd name="connsiteX132" fmla="*/ 271158 w 3332855"/>
              <a:gd name="connsiteY132" fmla="*/ 46499 h 422296"/>
              <a:gd name="connsiteX133" fmla="*/ 294950 w 3332855"/>
              <a:gd name="connsiteY133" fmla="*/ 48024 h 422296"/>
              <a:gd name="connsiteX134" fmla="*/ 300746 w 3332855"/>
              <a:gd name="connsiteY134" fmla="*/ 68155 h 422296"/>
              <a:gd name="connsiteX135" fmla="*/ 299525 w 3332855"/>
              <a:gd name="connsiteY135" fmla="*/ 180401 h 422296"/>
              <a:gd name="connsiteX136" fmla="*/ 263228 w 3332855"/>
              <a:gd name="connsiteY136" fmla="*/ 227069 h 422296"/>
              <a:gd name="connsiteX137" fmla="*/ 195210 w 3332855"/>
              <a:gd name="connsiteY137" fmla="*/ 237744 h 422296"/>
              <a:gd name="connsiteX138" fmla="*/ 138782 w 3332855"/>
              <a:gd name="connsiteY138" fmla="*/ 242015 h 422296"/>
              <a:gd name="connsiteX139" fmla="*/ 138172 w 3332855"/>
              <a:gd name="connsiteY139" fmla="*/ 387508 h 422296"/>
              <a:gd name="connsiteX140" fmla="*/ 119871 w 3332855"/>
              <a:gd name="connsiteY140" fmla="*/ 324064 h 422296"/>
              <a:gd name="connsiteX141" fmla="*/ 101265 w 3332855"/>
              <a:gd name="connsiteY141" fmla="*/ 300578 h 422296"/>
              <a:gd name="connsiteX142" fmla="*/ 94249 w 3332855"/>
              <a:gd name="connsiteY142" fmla="*/ 313693 h 422296"/>
              <a:gd name="connsiteX143" fmla="*/ 91809 w 3332855"/>
              <a:gd name="connsiteY143" fmla="*/ 339925 h 422296"/>
              <a:gd name="connsiteX144" fmla="*/ 103705 w 3332855"/>
              <a:gd name="connsiteY144" fmla="*/ 356091 h 422296"/>
              <a:gd name="connsiteX145" fmla="*/ 82659 w 3332855"/>
              <a:gd name="connsiteY145" fmla="*/ 386593 h 422296"/>
              <a:gd name="connsiteX146" fmla="*/ 103400 w 3332855"/>
              <a:gd name="connsiteY146" fmla="*/ 388728 h 422296"/>
              <a:gd name="connsiteX147" fmla="*/ 102790 w 3332855"/>
              <a:gd name="connsiteY147" fmla="*/ 392998 h 422296"/>
              <a:gd name="connsiteX148" fmla="*/ 35077 w 3332855"/>
              <a:gd name="connsiteY148" fmla="*/ 400624 h 422296"/>
              <a:gd name="connsiteX149" fmla="*/ 39652 w 3332855"/>
              <a:gd name="connsiteY149" fmla="*/ 396048 h 422296"/>
              <a:gd name="connsiteX150" fmla="*/ 51547 w 3332855"/>
              <a:gd name="connsiteY150" fmla="*/ 378968 h 422296"/>
              <a:gd name="connsiteX151" fmla="*/ 58563 w 3332855"/>
              <a:gd name="connsiteY151" fmla="*/ 358531 h 422296"/>
              <a:gd name="connsiteX152" fmla="*/ 60698 w 3332855"/>
              <a:gd name="connsiteY152" fmla="*/ 348771 h 422296"/>
              <a:gd name="connsiteX153" fmla="*/ 71984 w 3332855"/>
              <a:gd name="connsiteY153" fmla="*/ 334740 h 422296"/>
              <a:gd name="connsiteX154" fmla="*/ 65273 w 3332855"/>
              <a:gd name="connsiteY154" fmla="*/ 348770 h 422296"/>
              <a:gd name="connsiteX155" fmla="*/ 87539 w 3332855"/>
              <a:gd name="connsiteY155" fmla="*/ 342975 h 422296"/>
              <a:gd name="connsiteX156" fmla="*/ 61308 w 3332855"/>
              <a:gd name="connsiteY156" fmla="*/ 279837 h 422296"/>
              <a:gd name="connsiteX157" fmla="*/ 32941 w 3332855"/>
              <a:gd name="connsiteY157" fmla="*/ 285937 h 422296"/>
              <a:gd name="connsiteX158" fmla="*/ 21351 w 3332855"/>
              <a:gd name="connsiteY158" fmla="*/ 299968 h 422296"/>
              <a:gd name="connsiteX159" fmla="*/ 10065 w 3332855"/>
              <a:gd name="connsiteY159" fmla="*/ 346331 h 422296"/>
              <a:gd name="connsiteX160" fmla="*/ 10065 w 3332855"/>
              <a:gd name="connsiteY160" fmla="*/ 353956 h 422296"/>
              <a:gd name="connsiteX161" fmla="*/ 18911 w 3332855"/>
              <a:gd name="connsiteY161" fmla="*/ 357311 h 422296"/>
              <a:gd name="connsiteX162" fmla="*/ 36907 w 3332855"/>
              <a:gd name="connsiteY162" fmla="*/ 352736 h 422296"/>
              <a:gd name="connsiteX163" fmla="*/ 30501 w 3332855"/>
              <a:gd name="connsiteY163" fmla="*/ 364326 h 422296"/>
              <a:gd name="connsiteX164" fmla="*/ 25011 w 3332855"/>
              <a:gd name="connsiteY164" fmla="*/ 383238 h 422296"/>
              <a:gd name="connsiteX165" fmla="*/ 4879 w 3332855"/>
              <a:gd name="connsiteY165" fmla="*/ 404894 h 422296"/>
              <a:gd name="connsiteX166" fmla="*/ 0 w 3332855"/>
              <a:gd name="connsiteY166" fmla="*/ 402454 h 422296"/>
              <a:gd name="connsiteX167" fmla="*/ 1220 w 3332855"/>
              <a:gd name="connsiteY167" fmla="*/ 136 h 422296"/>
              <a:gd name="connsiteX168" fmla="*/ 75034 w 3332855"/>
              <a:gd name="connsiteY168" fmla="*/ 136 h 422296"/>
              <a:gd name="connsiteX169" fmla="*/ 190635 w 3332855"/>
              <a:gd name="connsiteY169" fmla="*/ 2272 h 422296"/>
              <a:gd name="connsiteX170" fmla="*/ 224797 w 3332855"/>
              <a:gd name="connsiteY170" fmla="*/ 7152 h 422296"/>
              <a:gd name="connsiteX171" fmla="*/ 1183590 w 3332855"/>
              <a:gd name="connsiteY171" fmla="*/ 114519 h 422296"/>
              <a:gd name="connsiteX172" fmla="*/ 1179165 w 3332855"/>
              <a:gd name="connsiteY172" fmla="*/ 114889 h 422296"/>
              <a:gd name="connsiteX173" fmla="*/ 1179994 w 3332855"/>
              <a:gd name="connsiteY173" fmla="*/ 135883 h 422296"/>
              <a:gd name="connsiteX174" fmla="*/ 1163206 w 3332855"/>
              <a:gd name="connsiteY174" fmla="*/ 143762 h 422296"/>
              <a:gd name="connsiteX175" fmla="*/ 1164538 w 3332855"/>
              <a:gd name="connsiteY175" fmla="*/ 149620 h 422296"/>
              <a:gd name="connsiteX176" fmla="*/ 1202951 w 3332855"/>
              <a:gd name="connsiteY176" fmla="*/ 153470 h 422296"/>
              <a:gd name="connsiteX177" fmla="*/ 1183590 w 3332855"/>
              <a:gd name="connsiteY177" fmla="*/ 114519 h 422296"/>
              <a:gd name="connsiteX178" fmla="*/ 2187503 w 3332855"/>
              <a:gd name="connsiteY178" fmla="*/ 252859 h 422296"/>
              <a:gd name="connsiteX179" fmla="*/ 2195434 w 3332855"/>
              <a:gd name="connsiteY179" fmla="*/ 282751 h 422296"/>
              <a:gd name="connsiteX180" fmla="*/ 2187808 w 3332855"/>
              <a:gd name="connsiteY180" fmla="*/ 309898 h 422296"/>
              <a:gd name="connsiteX181" fmla="*/ 2195129 w 3332855"/>
              <a:gd name="connsiteY181" fmla="*/ 312338 h 422296"/>
              <a:gd name="connsiteX182" fmla="*/ 2209465 w 3332855"/>
              <a:gd name="connsiteY182" fmla="*/ 282141 h 422296"/>
              <a:gd name="connsiteX183" fmla="*/ 2187503 w 3332855"/>
              <a:gd name="connsiteY183" fmla="*/ 252859 h 422296"/>
              <a:gd name="connsiteX184" fmla="*/ 1619943 w 3332855"/>
              <a:gd name="connsiteY184" fmla="*/ 166234 h 422296"/>
              <a:gd name="connsiteX185" fmla="*/ 1584865 w 3332855"/>
              <a:gd name="connsiteY185" fmla="*/ 182095 h 422296"/>
              <a:gd name="connsiteX186" fmla="*/ 1586390 w 3332855"/>
              <a:gd name="connsiteY186" fmla="*/ 164709 h 422296"/>
              <a:gd name="connsiteX187" fmla="*/ 1569309 w 3332855"/>
              <a:gd name="connsiteY187" fmla="*/ 174775 h 422296"/>
              <a:gd name="connsiteX188" fmla="*/ 1588830 w 3332855"/>
              <a:gd name="connsiteY188" fmla="*/ 206801 h 422296"/>
              <a:gd name="connsiteX189" fmla="*/ 1595236 w 3332855"/>
              <a:gd name="connsiteY189" fmla="*/ 187585 h 422296"/>
              <a:gd name="connsiteX190" fmla="*/ 1619943 w 3332855"/>
              <a:gd name="connsiteY190" fmla="*/ 166234 h 422296"/>
              <a:gd name="connsiteX191" fmla="*/ 2779815 w 3332855"/>
              <a:gd name="connsiteY191" fmla="*/ 321785 h 422296"/>
              <a:gd name="connsiteX192" fmla="*/ 2767614 w 3332855"/>
              <a:gd name="connsiteY192" fmla="*/ 321174 h 422296"/>
              <a:gd name="connsiteX193" fmla="*/ 2766395 w 3332855"/>
              <a:gd name="connsiteY193" fmla="*/ 333986 h 422296"/>
              <a:gd name="connsiteX194" fmla="*/ 2781341 w 3332855"/>
              <a:gd name="connsiteY194" fmla="*/ 352591 h 422296"/>
              <a:gd name="connsiteX195" fmla="*/ 2795067 w 3332855"/>
              <a:gd name="connsiteY195" fmla="*/ 357777 h 422296"/>
              <a:gd name="connsiteX196" fmla="*/ 2814282 w 3332855"/>
              <a:gd name="connsiteY196" fmla="*/ 347711 h 422296"/>
              <a:gd name="connsiteX197" fmla="*/ 2799031 w 3332855"/>
              <a:gd name="connsiteY197" fmla="*/ 327275 h 422296"/>
              <a:gd name="connsiteX198" fmla="*/ 2779815 w 3332855"/>
              <a:gd name="connsiteY198" fmla="*/ 321785 h 422296"/>
              <a:gd name="connsiteX199" fmla="*/ 650757 w 3332855"/>
              <a:gd name="connsiteY199" fmla="*/ 2255 h 422296"/>
              <a:gd name="connsiteX200" fmla="*/ 661094 w 3332855"/>
              <a:gd name="connsiteY200" fmla="*/ 25031 h 422296"/>
              <a:gd name="connsiteX201" fmla="*/ 706541 w 3332855"/>
              <a:gd name="connsiteY201" fmla="*/ 14356 h 422296"/>
              <a:gd name="connsiteX202" fmla="*/ 719048 w 3332855"/>
              <a:gd name="connsiteY202" fmla="*/ 72613 h 422296"/>
              <a:gd name="connsiteX203" fmla="*/ 690071 w 3332855"/>
              <a:gd name="connsiteY203" fmla="*/ 72308 h 422296"/>
              <a:gd name="connsiteX204" fmla="*/ 723318 w 3332855"/>
              <a:gd name="connsiteY204" fmla="*/ 104336 h 422296"/>
              <a:gd name="connsiteX205" fmla="*/ 704407 w 3332855"/>
              <a:gd name="connsiteY205" fmla="*/ 123246 h 422296"/>
              <a:gd name="connsiteX206" fmla="*/ 722097 w 3332855"/>
              <a:gd name="connsiteY206" fmla="*/ 115621 h 422296"/>
              <a:gd name="connsiteX207" fmla="*/ 730028 w 3332855"/>
              <a:gd name="connsiteY207" fmla="*/ 129652 h 422296"/>
              <a:gd name="connsiteX208" fmla="*/ 744059 w 3332855"/>
              <a:gd name="connsiteY208" fmla="*/ 199806 h 422296"/>
              <a:gd name="connsiteX209" fmla="*/ 726063 w 3332855"/>
              <a:gd name="connsiteY209" fmla="*/ 214447 h 422296"/>
              <a:gd name="connsiteX210" fmla="*/ 720573 w 3332855"/>
              <a:gd name="connsiteY210" fmla="*/ 214141 h 422296"/>
              <a:gd name="connsiteX211" fmla="*/ 737958 w 3332855"/>
              <a:gd name="connsiteY211" fmla="*/ 230917 h 422296"/>
              <a:gd name="connsiteX212" fmla="*/ 750769 w 3332855"/>
              <a:gd name="connsiteY212" fmla="*/ 237933 h 422296"/>
              <a:gd name="connsiteX213" fmla="*/ 784321 w 3332855"/>
              <a:gd name="connsiteY213" fmla="*/ 405081 h 422296"/>
              <a:gd name="connsiteX214" fmla="*/ 639439 w 3332855"/>
              <a:gd name="connsiteY214" fmla="*/ 403862 h 422296"/>
              <a:gd name="connsiteX215" fmla="*/ 641573 w 3332855"/>
              <a:gd name="connsiteY215" fmla="*/ 337978 h 422296"/>
              <a:gd name="connsiteX216" fmla="*/ 636999 w 3332855"/>
              <a:gd name="connsiteY216" fmla="*/ 319677 h 422296"/>
              <a:gd name="connsiteX217" fmla="*/ 616562 w 3332855"/>
              <a:gd name="connsiteY217" fmla="*/ 329743 h 422296"/>
              <a:gd name="connsiteX218" fmla="*/ 593991 w 3332855"/>
              <a:gd name="connsiteY218" fmla="*/ 330658 h 422296"/>
              <a:gd name="connsiteX219" fmla="*/ 580570 w 3332855"/>
              <a:gd name="connsiteY219" fmla="*/ 342553 h 422296"/>
              <a:gd name="connsiteX220" fmla="*/ 574775 w 3332855"/>
              <a:gd name="connsiteY220" fmla="*/ 389526 h 422296"/>
              <a:gd name="connsiteX221" fmla="*/ 565320 w 3332855"/>
              <a:gd name="connsiteY221" fmla="*/ 402641 h 422296"/>
              <a:gd name="connsiteX222" fmla="*/ 549153 w 3332855"/>
              <a:gd name="connsiteY222" fmla="*/ 398371 h 422296"/>
              <a:gd name="connsiteX223" fmla="*/ 519567 w 3332855"/>
              <a:gd name="connsiteY223" fmla="*/ 369090 h 422296"/>
              <a:gd name="connsiteX224" fmla="*/ 500656 w 3332855"/>
              <a:gd name="connsiteY224" fmla="*/ 376105 h 422296"/>
              <a:gd name="connsiteX225" fmla="*/ 511942 w 3332855"/>
              <a:gd name="connsiteY225" fmla="*/ 403556 h 422296"/>
              <a:gd name="connsiteX226" fmla="*/ 427147 w 3332855"/>
              <a:gd name="connsiteY226" fmla="*/ 403556 h 422296"/>
              <a:gd name="connsiteX227" fmla="*/ 448499 w 3332855"/>
              <a:gd name="connsiteY227" fmla="*/ 319067 h 422296"/>
              <a:gd name="connsiteX228" fmla="*/ 450329 w 3332855"/>
              <a:gd name="connsiteY228" fmla="*/ 288260 h 422296"/>
              <a:gd name="connsiteX229" fmla="*/ 499436 w 3332855"/>
              <a:gd name="connsiteY229" fmla="*/ 13746 h 422296"/>
              <a:gd name="connsiteX230" fmla="*/ 516211 w 3332855"/>
              <a:gd name="connsiteY230" fmla="*/ 20 h 422296"/>
              <a:gd name="connsiteX231" fmla="*/ 589416 w 3332855"/>
              <a:gd name="connsiteY231" fmla="*/ 325 h 422296"/>
              <a:gd name="connsiteX232" fmla="*/ 609242 w 3332855"/>
              <a:gd name="connsiteY232" fmla="*/ 14661 h 422296"/>
              <a:gd name="connsiteX233" fmla="*/ 633032 w 3332855"/>
              <a:gd name="connsiteY233" fmla="*/ 48212 h 422296"/>
              <a:gd name="connsiteX234" fmla="*/ 639438 w 3332855"/>
              <a:gd name="connsiteY234" fmla="*/ 46687 h 422296"/>
              <a:gd name="connsiteX235" fmla="*/ 652249 w 3332855"/>
              <a:gd name="connsiteY235" fmla="*/ 16490 h 422296"/>
              <a:gd name="connsiteX236" fmla="*/ 637608 w 3332855"/>
              <a:gd name="connsiteY236" fmla="*/ 2765 h 422296"/>
              <a:gd name="connsiteX237" fmla="*/ 650757 w 3332855"/>
              <a:gd name="connsiteY237" fmla="*/ 2255 h 422296"/>
              <a:gd name="connsiteX238" fmla="*/ 941154 w 3332855"/>
              <a:gd name="connsiteY238" fmla="*/ 34779 h 422296"/>
              <a:gd name="connsiteX239" fmla="*/ 915838 w 3332855"/>
              <a:gd name="connsiteY239" fmla="*/ 47589 h 422296"/>
              <a:gd name="connsiteX240" fmla="*/ 941459 w 3332855"/>
              <a:gd name="connsiteY240" fmla="*/ 56740 h 422296"/>
              <a:gd name="connsiteX241" fmla="*/ 941154 w 3332855"/>
              <a:gd name="connsiteY241" fmla="*/ 34779 h 422296"/>
              <a:gd name="connsiteX242" fmla="*/ 1172179 w 3332855"/>
              <a:gd name="connsiteY242" fmla="*/ 67270 h 422296"/>
              <a:gd name="connsiteX243" fmla="*/ 1155866 w 3332855"/>
              <a:gd name="connsiteY243" fmla="*/ 74310 h 422296"/>
              <a:gd name="connsiteX244" fmla="*/ 1144098 w 3332855"/>
              <a:gd name="connsiteY244" fmla="*/ 127639 h 422296"/>
              <a:gd name="connsiteX245" fmla="*/ 1148229 w 3332855"/>
              <a:gd name="connsiteY245" fmla="*/ 128765 h 422296"/>
              <a:gd name="connsiteX246" fmla="*/ 1170349 w 3332855"/>
              <a:gd name="connsiteY246" fmla="*/ 100176 h 422296"/>
              <a:gd name="connsiteX247" fmla="*/ 1177183 w 3332855"/>
              <a:gd name="connsiteY247" fmla="*/ 82870 h 422296"/>
              <a:gd name="connsiteX248" fmla="*/ 1172179 w 3332855"/>
              <a:gd name="connsiteY248" fmla="*/ 67270 h 422296"/>
              <a:gd name="connsiteX249" fmla="*/ 1179187 w 3332855"/>
              <a:gd name="connsiteY249" fmla="*/ 47925 h 422296"/>
              <a:gd name="connsiteX250" fmla="*/ 1174474 w 3332855"/>
              <a:gd name="connsiteY250" fmla="*/ 52902 h 422296"/>
              <a:gd name="connsiteX251" fmla="*/ 1186090 w 3332855"/>
              <a:gd name="connsiteY251" fmla="*/ 80689 h 422296"/>
              <a:gd name="connsiteX252" fmla="*/ 1193626 w 3332855"/>
              <a:gd name="connsiteY252" fmla="*/ 80310 h 422296"/>
              <a:gd name="connsiteX253" fmla="*/ 1201591 w 3332855"/>
              <a:gd name="connsiteY253" fmla="*/ 60431 h 422296"/>
              <a:gd name="connsiteX254" fmla="*/ 1179187 w 3332855"/>
              <a:gd name="connsiteY254" fmla="*/ 47925 h 422296"/>
              <a:gd name="connsiteX255" fmla="*/ 1616282 w 3332855"/>
              <a:gd name="connsiteY255" fmla="*/ 98520 h 422296"/>
              <a:gd name="connsiteX256" fmla="*/ 1612013 w 3332855"/>
              <a:gd name="connsiteY256" fmla="*/ 99741 h 422296"/>
              <a:gd name="connsiteX257" fmla="*/ 1616891 w 3332855"/>
              <a:gd name="connsiteY257" fmla="*/ 120176 h 422296"/>
              <a:gd name="connsiteX258" fmla="*/ 1601946 w 3332855"/>
              <a:gd name="connsiteY258" fmla="*/ 131157 h 422296"/>
              <a:gd name="connsiteX259" fmla="*/ 1604081 w 3332855"/>
              <a:gd name="connsiteY259" fmla="*/ 136647 h 422296"/>
              <a:gd name="connsiteX260" fmla="*/ 1642819 w 3332855"/>
              <a:gd name="connsiteY260" fmla="*/ 132987 h 422296"/>
              <a:gd name="connsiteX261" fmla="*/ 1616282 w 3332855"/>
              <a:gd name="connsiteY261" fmla="*/ 98520 h 422296"/>
              <a:gd name="connsiteX262" fmla="*/ 2234782 w 3332855"/>
              <a:gd name="connsiteY262" fmla="*/ 158915 h 422296"/>
              <a:gd name="connsiteX263" fmla="*/ 2218920 w 3332855"/>
              <a:gd name="connsiteY263" fmla="*/ 163794 h 422296"/>
              <a:gd name="connsiteX264" fmla="*/ 2243321 w 3332855"/>
              <a:gd name="connsiteY264" fmla="*/ 189111 h 422296"/>
              <a:gd name="connsiteX265" fmla="*/ 2249116 w 3332855"/>
              <a:gd name="connsiteY265" fmla="*/ 186061 h 422296"/>
              <a:gd name="connsiteX266" fmla="*/ 2246982 w 3332855"/>
              <a:gd name="connsiteY266" fmla="*/ 178436 h 422296"/>
              <a:gd name="connsiteX267" fmla="*/ 2234782 w 3332855"/>
              <a:gd name="connsiteY267" fmla="*/ 158915 h 422296"/>
              <a:gd name="connsiteX268" fmla="*/ 1389655 w 3332855"/>
              <a:gd name="connsiteY268" fmla="*/ 30502 h 422296"/>
              <a:gd name="connsiteX269" fmla="*/ 1364339 w 3332855"/>
              <a:gd name="connsiteY269" fmla="*/ 43312 h 422296"/>
              <a:gd name="connsiteX270" fmla="*/ 1389960 w 3332855"/>
              <a:gd name="connsiteY270" fmla="*/ 52463 h 422296"/>
              <a:gd name="connsiteX271" fmla="*/ 1389655 w 3332855"/>
              <a:gd name="connsiteY271" fmla="*/ 30502 h 422296"/>
              <a:gd name="connsiteX272" fmla="*/ 1221628 w 3332855"/>
              <a:gd name="connsiteY272" fmla="*/ 1 h 422296"/>
              <a:gd name="connsiteX273" fmla="*/ 1221628 w 3332855"/>
              <a:gd name="connsiteY273" fmla="*/ 401022 h 422296"/>
              <a:gd name="connsiteX274" fmla="*/ 1134110 w 3332855"/>
              <a:gd name="connsiteY274" fmla="*/ 401022 h 422296"/>
              <a:gd name="connsiteX275" fmla="*/ 1044317 w 3332855"/>
              <a:gd name="connsiteY275" fmla="*/ 235833 h 422296"/>
              <a:gd name="connsiteX276" fmla="*/ 1078525 w 3332855"/>
              <a:gd name="connsiteY276" fmla="*/ 241915 h 422296"/>
              <a:gd name="connsiteX277" fmla="*/ 1079480 w 3332855"/>
              <a:gd name="connsiteY277" fmla="*/ 237742 h 422296"/>
              <a:gd name="connsiteX278" fmla="*/ 1050003 w 3332855"/>
              <a:gd name="connsiteY278" fmla="*/ 216818 h 422296"/>
              <a:gd name="connsiteX279" fmla="*/ 1032432 w 3332855"/>
              <a:gd name="connsiteY279" fmla="*/ 210702 h 422296"/>
              <a:gd name="connsiteX280" fmla="*/ 1030952 w 3332855"/>
              <a:gd name="connsiteY280" fmla="*/ 211245 h 422296"/>
              <a:gd name="connsiteX281" fmla="*/ 997542 w 3332855"/>
              <a:gd name="connsiteY281" fmla="*/ 149781 h 422296"/>
              <a:gd name="connsiteX282" fmla="*/ 1006011 w 3332855"/>
              <a:gd name="connsiteY282" fmla="*/ 145824 h 422296"/>
              <a:gd name="connsiteX283" fmla="*/ 1005323 w 3332855"/>
              <a:gd name="connsiteY283" fmla="*/ 138310 h 422296"/>
              <a:gd name="connsiteX284" fmla="*/ 985131 w 3332855"/>
              <a:gd name="connsiteY284" fmla="*/ 131170 h 422296"/>
              <a:gd name="connsiteX285" fmla="*/ 973559 w 3332855"/>
              <a:gd name="connsiteY285" fmla="*/ 154071 h 422296"/>
              <a:gd name="connsiteX286" fmla="*/ 978726 w 3332855"/>
              <a:gd name="connsiteY286" fmla="*/ 158575 h 422296"/>
              <a:gd name="connsiteX287" fmla="*/ 992161 w 3332855"/>
              <a:gd name="connsiteY287" fmla="*/ 152296 h 422296"/>
              <a:gd name="connsiteX288" fmla="*/ 992891 w 3332855"/>
              <a:gd name="connsiteY288" fmla="*/ 162143 h 422296"/>
              <a:gd name="connsiteX289" fmla="*/ 992890 w 3332855"/>
              <a:gd name="connsiteY289" fmla="*/ 189844 h 422296"/>
              <a:gd name="connsiteX290" fmla="*/ 968414 w 3332855"/>
              <a:gd name="connsiteY290" fmla="*/ 172470 h 422296"/>
              <a:gd name="connsiteX291" fmla="*/ 950842 w 3332855"/>
              <a:gd name="connsiteY291" fmla="*/ 166354 h 422296"/>
              <a:gd name="connsiteX292" fmla="*/ 935461 w 3332855"/>
              <a:gd name="connsiteY292" fmla="*/ 171998 h 422296"/>
              <a:gd name="connsiteX293" fmla="*/ 943167 w 3332855"/>
              <a:gd name="connsiteY293" fmla="*/ 188007 h 422296"/>
              <a:gd name="connsiteX294" fmla="*/ 992891 w 3332855"/>
              <a:gd name="connsiteY294" fmla="*/ 196848 h 422296"/>
              <a:gd name="connsiteX295" fmla="*/ 992890 w 3332855"/>
              <a:gd name="connsiteY295" fmla="*/ 260834 h 422296"/>
              <a:gd name="connsiteX296" fmla="*/ 991845 w 3332855"/>
              <a:gd name="connsiteY296" fmla="*/ 260696 h 422296"/>
              <a:gd name="connsiteX297" fmla="*/ 983438 w 3332855"/>
              <a:gd name="connsiteY297" fmla="*/ 279397 h 422296"/>
              <a:gd name="connsiteX298" fmla="*/ 992891 w 3332855"/>
              <a:gd name="connsiteY298" fmla="*/ 279645 h 422296"/>
              <a:gd name="connsiteX299" fmla="*/ 992890 w 3332855"/>
              <a:gd name="connsiteY299" fmla="*/ 401022 h 422296"/>
              <a:gd name="connsiteX300" fmla="*/ 909950 w 3332855"/>
              <a:gd name="connsiteY300" fmla="*/ 401022 h 422296"/>
              <a:gd name="connsiteX301" fmla="*/ 909950 w 3332855"/>
              <a:gd name="connsiteY301" fmla="*/ 1 h 422296"/>
              <a:gd name="connsiteX302" fmla="*/ 1017531 w 3332855"/>
              <a:gd name="connsiteY302" fmla="*/ 1 h 422296"/>
              <a:gd name="connsiteX303" fmla="*/ 1039920 w 3332855"/>
              <a:gd name="connsiteY303" fmla="*/ 41637 h 422296"/>
              <a:gd name="connsiteX304" fmla="*/ 1018018 w 3332855"/>
              <a:gd name="connsiteY304" fmla="*/ 47895 h 422296"/>
              <a:gd name="connsiteX305" fmla="*/ 1047003 w 3332855"/>
              <a:gd name="connsiteY305" fmla="*/ 54809 h 422296"/>
              <a:gd name="connsiteX306" fmla="*/ 1078849 w 3332855"/>
              <a:gd name="connsiteY306" fmla="*/ 114029 h 422296"/>
              <a:gd name="connsiteX307" fmla="*/ 1066219 w 3332855"/>
              <a:gd name="connsiteY307" fmla="*/ 116999 h 422296"/>
              <a:gd name="connsiteX308" fmla="*/ 1045271 w 3332855"/>
              <a:gd name="connsiteY308" fmla="*/ 167435 h 422296"/>
              <a:gd name="connsiteX309" fmla="*/ 1049140 w 3332855"/>
              <a:gd name="connsiteY309" fmla="*/ 169268 h 422296"/>
              <a:gd name="connsiteX310" fmla="*/ 1075936 w 3332855"/>
              <a:gd name="connsiteY310" fmla="*/ 145006 h 422296"/>
              <a:gd name="connsiteX311" fmla="*/ 1085702 w 3332855"/>
              <a:gd name="connsiteY311" fmla="*/ 129169 h 422296"/>
              <a:gd name="connsiteX312" fmla="*/ 1085271 w 3332855"/>
              <a:gd name="connsiteY312" fmla="*/ 125971 h 422296"/>
              <a:gd name="connsiteX313" fmla="*/ 1141017 w 3332855"/>
              <a:gd name="connsiteY313" fmla="*/ 229635 h 422296"/>
              <a:gd name="connsiteX314" fmla="*/ 1139271 w 3332855"/>
              <a:gd name="connsiteY314" fmla="*/ 209497 h 422296"/>
              <a:gd name="connsiteX315" fmla="*/ 1139271 w 3332855"/>
              <a:gd name="connsiteY315" fmla="*/ 1 h 422296"/>
              <a:gd name="connsiteX316" fmla="*/ 1602861 w 3332855"/>
              <a:gd name="connsiteY316" fmla="*/ 49108 h 422296"/>
              <a:gd name="connsiteX317" fmla="*/ 1588220 w 3332855"/>
              <a:gd name="connsiteY317" fmla="*/ 59173 h 422296"/>
              <a:gd name="connsiteX318" fmla="*/ 1587001 w 3332855"/>
              <a:gd name="connsiteY318" fmla="*/ 113771 h 422296"/>
              <a:gd name="connsiteX319" fmla="*/ 1591271 w 3332855"/>
              <a:gd name="connsiteY319" fmla="*/ 114076 h 422296"/>
              <a:gd name="connsiteX320" fmla="*/ 1607436 w 3332855"/>
              <a:gd name="connsiteY320" fmla="*/ 81744 h 422296"/>
              <a:gd name="connsiteX321" fmla="*/ 1610792 w 3332855"/>
              <a:gd name="connsiteY321" fmla="*/ 63443 h 422296"/>
              <a:gd name="connsiteX322" fmla="*/ 1602861 w 3332855"/>
              <a:gd name="connsiteY322" fmla="*/ 49108 h 422296"/>
              <a:gd name="connsiteX323" fmla="*/ 1509222 w 3332855"/>
              <a:gd name="connsiteY323" fmla="*/ 31417 h 422296"/>
              <a:gd name="connsiteX324" fmla="*/ 1466824 w 3332855"/>
              <a:gd name="connsiteY324" fmla="*/ 43312 h 422296"/>
              <a:gd name="connsiteX325" fmla="*/ 1500071 w 3332855"/>
              <a:gd name="connsiteY325" fmla="*/ 51243 h 422296"/>
              <a:gd name="connsiteX326" fmla="*/ 1509222 w 3332855"/>
              <a:gd name="connsiteY326" fmla="*/ 31417 h 422296"/>
              <a:gd name="connsiteX327" fmla="*/ 1613232 w 3332855"/>
              <a:gd name="connsiteY327" fmla="*/ 32637 h 422296"/>
              <a:gd name="connsiteX328" fmla="*/ 1609573 w 3332855"/>
              <a:gd name="connsiteY328" fmla="*/ 38432 h 422296"/>
              <a:gd name="connsiteX329" fmla="*/ 1626347 w 3332855"/>
              <a:gd name="connsiteY329" fmla="*/ 63443 h 422296"/>
              <a:gd name="connsiteX330" fmla="*/ 1633668 w 3332855"/>
              <a:gd name="connsiteY330" fmla="*/ 61613 h 422296"/>
              <a:gd name="connsiteX331" fmla="*/ 1637633 w 3332855"/>
              <a:gd name="connsiteY331" fmla="*/ 40568 h 422296"/>
              <a:gd name="connsiteX332" fmla="*/ 1613232 w 3332855"/>
              <a:gd name="connsiteY332" fmla="*/ 32637 h 422296"/>
              <a:gd name="connsiteX333" fmla="*/ 1601946 w 3332855"/>
              <a:gd name="connsiteY333" fmla="*/ 9456 h 422296"/>
              <a:gd name="connsiteX334" fmla="*/ 1596456 w 3332855"/>
              <a:gd name="connsiteY334" fmla="*/ 34162 h 422296"/>
              <a:gd name="connsiteX335" fmla="*/ 1624822 w 3332855"/>
              <a:gd name="connsiteY335" fmla="*/ 19521 h 422296"/>
              <a:gd name="connsiteX336" fmla="*/ 1671794 w 3332855"/>
              <a:gd name="connsiteY336" fmla="*/ 87844 h 422296"/>
              <a:gd name="connsiteX337" fmla="*/ 1669354 w 3332855"/>
              <a:gd name="connsiteY337" fmla="*/ 340703 h 422296"/>
              <a:gd name="connsiteX338" fmla="*/ 1637938 w 3332855"/>
              <a:gd name="connsiteY338" fmla="*/ 387676 h 422296"/>
              <a:gd name="connsiteX339" fmla="*/ 1622992 w 3332855"/>
              <a:gd name="connsiteY339" fmla="*/ 389201 h 422296"/>
              <a:gd name="connsiteX340" fmla="*/ 1610487 w 3332855"/>
              <a:gd name="connsiteY340" fmla="*/ 391641 h 422296"/>
              <a:gd name="connsiteX341" fmla="*/ 1565039 w 3332855"/>
              <a:gd name="connsiteY341" fmla="*/ 402622 h 422296"/>
              <a:gd name="connsiteX342" fmla="*/ 1513187 w 3332855"/>
              <a:gd name="connsiteY342" fmla="*/ 397742 h 422296"/>
              <a:gd name="connsiteX343" fmla="*/ 1500377 w 3332855"/>
              <a:gd name="connsiteY343" fmla="*/ 390725 h 422296"/>
              <a:gd name="connsiteX344" fmla="*/ 1472009 w 3332855"/>
              <a:gd name="connsiteY344" fmla="*/ 400791 h 422296"/>
              <a:gd name="connsiteX345" fmla="*/ 1496716 w 3332855"/>
              <a:gd name="connsiteY345" fmla="*/ 366324 h 422296"/>
              <a:gd name="connsiteX346" fmla="*/ 1496106 w 3332855"/>
              <a:gd name="connsiteY346" fmla="*/ 357784 h 422296"/>
              <a:gd name="connsiteX347" fmla="*/ 1506477 w 3332855"/>
              <a:gd name="connsiteY347" fmla="*/ 336433 h 422296"/>
              <a:gd name="connsiteX348" fmla="*/ 1518372 w 3332855"/>
              <a:gd name="connsiteY348" fmla="*/ 359309 h 422296"/>
              <a:gd name="connsiteX349" fmla="*/ 1537283 w 3332855"/>
              <a:gd name="connsiteY349" fmla="*/ 317522 h 422296"/>
              <a:gd name="connsiteX350" fmla="*/ 1532708 w 3332855"/>
              <a:gd name="connsiteY350" fmla="*/ 305017 h 422296"/>
              <a:gd name="connsiteX351" fmla="*/ 1533317 w 3332855"/>
              <a:gd name="connsiteY351" fmla="*/ 96386 h 422296"/>
              <a:gd name="connsiteX352" fmla="*/ 1492445 w 3332855"/>
              <a:gd name="connsiteY352" fmla="*/ 68628 h 422296"/>
              <a:gd name="connsiteX353" fmla="*/ 1487260 w 3332855"/>
              <a:gd name="connsiteY353" fmla="*/ 80525 h 422296"/>
              <a:gd name="connsiteX354" fmla="*/ 1486650 w 3332855"/>
              <a:gd name="connsiteY354" fmla="*/ 185755 h 422296"/>
              <a:gd name="connsiteX355" fmla="*/ 1485125 w 3332855"/>
              <a:gd name="connsiteY355" fmla="*/ 202226 h 422296"/>
              <a:gd name="connsiteX356" fmla="*/ 1484821 w 3332855"/>
              <a:gd name="connsiteY356" fmla="*/ 202226 h 422296"/>
              <a:gd name="connsiteX357" fmla="*/ 1466824 w 3332855"/>
              <a:gd name="connsiteY357" fmla="*/ 219611 h 422296"/>
              <a:gd name="connsiteX358" fmla="*/ 1484821 w 3332855"/>
              <a:gd name="connsiteY358" fmla="*/ 202226 h 422296"/>
              <a:gd name="connsiteX359" fmla="*/ 1486040 w 3332855"/>
              <a:gd name="connsiteY359" fmla="*/ 303491 h 422296"/>
              <a:gd name="connsiteX360" fmla="*/ 1479330 w 3332855"/>
              <a:gd name="connsiteY360" fmla="*/ 348938 h 422296"/>
              <a:gd name="connsiteX361" fmla="*/ 1481465 w 3332855"/>
              <a:gd name="connsiteY361" fmla="*/ 355954 h 422296"/>
              <a:gd name="connsiteX362" fmla="*/ 1475060 w 3332855"/>
              <a:gd name="connsiteY362" fmla="*/ 367545 h 422296"/>
              <a:gd name="connsiteX363" fmla="*/ 1443033 w 3332855"/>
              <a:gd name="connsiteY363" fmla="*/ 388286 h 422296"/>
              <a:gd name="connsiteX364" fmla="*/ 1464690 w 3332855"/>
              <a:gd name="connsiteY364" fmla="*/ 403842 h 422296"/>
              <a:gd name="connsiteX365" fmla="*/ 1347258 w 3332855"/>
              <a:gd name="connsiteY365" fmla="*/ 403537 h 422296"/>
              <a:gd name="connsiteX366" fmla="*/ 1348173 w 3332855"/>
              <a:gd name="connsiteY366" fmla="*/ 96080 h 422296"/>
              <a:gd name="connsiteX367" fmla="*/ 1364339 w 3332855"/>
              <a:gd name="connsiteY367" fmla="*/ 93335 h 422296"/>
              <a:gd name="connsiteX368" fmla="*/ 1373794 w 3332855"/>
              <a:gd name="connsiteY368" fmla="*/ 82965 h 422296"/>
              <a:gd name="connsiteX369" fmla="*/ 1370439 w 3332855"/>
              <a:gd name="connsiteY369" fmla="*/ 75339 h 422296"/>
              <a:gd name="connsiteX370" fmla="*/ 1360374 w 3332855"/>
              <a:gd name="connsiteY370" fmla="*/ 84185 h 422296"/>
              <a:gd name="connsiteX371" fmla="*/ 1350918 w 3332855"/>
              <a:gd name="connsiteY371" fmla="*/ 91505 h 422296"/>
              <a:gd name="connsiteX372" fmla="*/ 1347867 w 3332855"/>
              <a:gd name="connsiteY372" fmla="*/ 0 h 422296"/>
              <a:gd name="connsiteX373" fmla="*/ 1601946 w 3332855"/>
              <a:gd name="connsiteY373" fmla="*/ 9456 h 422296"/>
              <a:gd name="connsiteX374" fmla="*/ 2453477 w 3332855"/>
              <a:gd name="connsiteY374" fmla="*/ 67104 h 422296"/>
              <a:gd name="connsiteX375" fmla="*/ 2433346 w 3332855"/>
              <a:gd name="connsiteY375" fmla="*/ 77170 h 422296"/>
              <a:gd name="connsiteX376" fmla="*/ 2444060 w 3332855"/>
              <a:gd name="connsiteY376" fmla="*/ 106909 h 422296"/>
              <a:gd name="connsiteX377" fmla="*/ 2447826 w 3332855"/>
              <a:gd name="connsiteY377" fmla="*/ 109241 h 422296"/>
              <a:gd name="connsiteX378" fmla="*/ 2447987 w 3332855"/>
              <a:gd name="connsiteY378" fmla="*/ 110112 h 422296"/>
              <a:gd name="connsiteX379" fmla="*/ 2459577 w 3332855"/>
              <a:gd name="connsiteY379" fmla="*/ 116518 h 422296"/>
              <a:gd name="connsiteX380" fmla="*/ 2447826 w 3332855"/>
              <a:gd name="connsiteY380" fmla="*/ 109241 h 422296"/>
              <a:gd name="connsiteX381" fmla="*/ 2442802 w 3332855"/>
              <a:gd name="connsiteY381" fmla="*/ 82050 h 422296"/>
              <a:gd name="connsiteX382" fmla="*/ 2455612 w 3332855"/>
              <a:gd name="connsiteY382" fmla="*/ 69850 h 422296"/>
              <a:gd name="connsiteX383" fmla="*/ 2453477 w 3332855"/>
              <a:gd name="connsiteY383" fmla="*/ 67104 h 422296"/>
              <a:gd name="connsiteX384" fmla="*/ 2034118 w 3332855"/>
              <a:gd name="connsiteY384" fmla="*/ 916 h 422296"/>
              <a:gd name="connsiteX385" fmla="*/ 2034118 w 3332855"/>
              <a:gd name="connsiteY385" fmla="*/ 79305 h 422296"/>
              <a:gd name="connsiteX386" fmla="*/ 1965794 w 3332855"/>
              <a:gd name="connsiteY386" fmla="*/ 79611 h 422296"/>
              <a:gd name="connsiteX387" fmla="*/ 1939562 w 3332855"/>
              <a:gd name="connsiteY387" fmla="*/ 105231 h 422296"/>
              <a:gd name="connsiteX388" fmla="*/ 1939563 w 3332855"/>
              <a:gd name="connsiteY388" fmla="*/ 161355 h 422296"/>
              <a:gd name="connsiteX389" fmla="*/ 1924007 w 3332855"/>
              <a:gd name="connsiteY389" fmla="*/ 144884 h 422296"/>
              <a:gd name="connsiteX390" fmla="*/ 1898690 w 3332855"/>
              <a:gd name="connsiteY390" fmla="*/ 119873 h 422296"/>
              <a:gd name="connsiteX391" fmla="*/ 1901436 w 3332855"/>
              <a:gd name="connsiteY391" fmla="*/ 147020 h 422296"/>
              <a:gd name="connsiteX392" fmla="*/ 1880084 w 3332855"/>
              <a:gd name="connsiteY392" fmla="*/ 182707 h 422296"/>
              <a:gd name="connsiteX393" fmla="*/ 1885880 w 3332855"/>
              <a:gd name="connsiteY393" fmla="*/ 187586 h 422296"/>
              <a:gd name="connsiteX394" fmla="*/ 1902655 w 3332855"/>
              <a:gd name="connsiteY394" fmla="*/ 173251 h 422296"/>
              <a:gd name="connsiteX395" fmla="*/ 1956339 w 3332855"/>
              <a:gd name="connsiteY395" fmla="*/ 167455 h 422296"/>
              <a:gd name="connsiteX396" fmla="*/ 1979215 w 3332855"/>
              <a:gd name="connsiteY396" fmla="*/ 159524 h 422296"/>
              <a:gd name="connsiteX397" fmla="*/ 2021918 w 3332855"/>
              <a:gd name="connsiteY397" fmla="*/ 159525 h 422296"/>
              <a:gd name="connsiteX398" fmla="*/ 2027712 w 3332855"/>
              <a:gd name="connsiteY398" fmla="*/ 161660 h 422296"/>
              <a:gd name="connsiteX399" fmla="*/ 2027407 w 3332855"/>
              <a:gd name="connsiteY399" fmla="*/ 233034 h 422296"/>
              <a:gd name="connsiteX400" fmla="*/ 1966709 w 3332855"/>
              <a:gd name="connsiteY400" fmla="*/ 215343 h 422296"/>
              <a:gd name="connsiteX401" fmla="*/ 1966709 w 3332855"/>
              <a:gd name="connsiteY401" fmla="*/ 231204 h 422296"/>
              <a:gd name="connsiteX402" fmla="*/ 1963964 w 3332855"/>
              <a:gd name="connsiteY402" fmla="*/ 232424 h 422296"/>
              <a:gd name="connsiteX403" fmla="*/ 1938648 w 3332855"/>
              <a:gd name="connsiteY403" fmla="*/ 263231 h 422296"/>
              <a:gd name="connsiteX404" fmla="*/ 1934683 w 3332855"/>
              <a:gd name="connsiteY404" fmla="*/ 306543 h 422296"/>
              <a:gd name="connsiteX405" fmla="*/ 1924922 w 3332855"/>
              <a:gd name="connsiteY405" fmla="*/ 313559 h 422296"/>
              <a:gd name="connsiteX406" fmla="*/ 1907536 w 3332855"/>
              <a:gd name="connsiteY406" fmla="*/ 331860 h 422296"/>
              <a:gd name="connsiteX407" fmla="*/ 2007581 w 3332855"/>
              <a:gd name="connsiteY407" fmla="*/ 324844 h 422296"/>
              <a:gd name="connsiteX408" fmla="*/ 2011242 w 3332855"/>
              <a:gd name="connsiteY408" fmla="*/ 372426 h 422296"/>
              <a:gd name="connsiteX409" fmla="*/ 2035948 w 3332855"/>
              <a:gd name="connsiteY409" fmla="*/ 370902 h 422296"/>
              <a:gd name="connsiteX410" fmla="*/ 2045098 w 3332855"/>
              <a:gd name="connsiteY410" fmla="*/ 404454 h 422296"/>
              <a:gd name="connsiteX411" fmla="*/ 2011851 w 3332855"/>
              <a:gd name="connsiteY411" fmla="*/ 403539 h 422296"/>
              <a:gd name="connsiteX412" fmla="*/ 2019782 w 3332855"/>
              <a:gd name="connsiteY412" fmla="*/ 391338 h 422296"/>
              <a:gd name="connsiteX413" fmla="*/ 2018257 w 3332855"/>
              <a:gd name="connsiteY413" fmla="*/ 387068 h 422296"/>
              <a:gd name="connsiteX414" fmla="*/ 1969760 w 3332855"/>
              <a:gd name="connsiteY414" fmla="*/ 401403 h 422296"/>
              <a:gd name="connsiteX415" fmla="*/ 1946883 w 3332855"/>
              <a:gd name="connsiteY415" fmla="*/ 346806 h 422296"/>
              <a:gd name="connsiteX416" fmla="*/ 1912721 w 3332855"/>
              <a:gd name="connsiteY416" fmla="*/ 366631 h 422296"/>
              <a:gd name="connsiteX417" fmla="*/ 1912722 w 3332855"/>
              <a:gd name="connsiteY417" fmla="*/ 403539 h 422296"/>
              <a:gd name="connsiteX418" fmla="*/ 1799865 w 3332855"/>
              <a:gd name="connsiteY418" fmla="*/ 402014 h 422296"/>
              <a:gd name="connsiteX419" fmla="*/ 1800170 w 3332855"/>
              <a:gd name="connsiteY419" fmla="*/ 257435 h 422296"/>
              <a:gd name="connsiteX420" fmla="*/ 1844094 w 3332855"/>
              <a:gd name="connsiteY420" fmla="*/ 274517 h 422296"/>
              <a:gd name="connsiteX421" fmla="*/ 1846533 w 3332855"/>
              <a:gd name="connsiteY421" fmla="*/ 265061 h 422296"/>
              <a:gd name="connsiteX422" fmla="*/ 1825181 w 3332855"/>
              <a:gd name="connsiteY422" fmla="*/ 255301 h 422296"/>
              <a:gd name="connsiteX423" fmla="*/ 1797425 w 3332855"/>
              <a:gd name="connsiteY423" fmla="*/ 247980 h 422296"/>
              <a:gd name="connsiteX424" fmla="*/ 1805355 w 3332855"/>
              <a:gd name="connsiteY424" fmla="*/ 205887 h 422296"/>
              <a:gd name="connsiteX425" fmla="*/ 1802916 w 3332855"/>
              <a:gd name="connsiteY425" fmla="*/ 175995 h 422296"/>
              <a:gd name="connsiteX426" fmla="*/ 1800171 w 3332855"/>
              <a:gd name="connsiteY426" fmla="*/ 168065 h 422296"/>
              <a:gd name="connsiteX427" fmla="*/ 1800476 w 3332855"/>
              <a:gd name="connsiteY427" fmla="*/ 34468 h 422296"/>
              <a:gd name="connsiteX428" fmla="*/ 1819691 w 3332855"/>
              <a:gd name="connsiteY428" fmla="*/ 8541 h 422296"/>
              <a:gd name="connsiteX429" fmla="*/ 1804440 w 3332855"/>
              <a:gd name="connsiteY429" fmla="*/ 86321 h 422296"/>
              <a:gd name="connsiteX430" fmla="*/ 1842873 w 3332855"/>
              <a:gd name="connsiteY430" fmla="*/ 59174 h 422296"/>
              <a:gd name="connsiteX431" fmla="*/ 1837688 w 3332855"/>
              <a:gd name="connsiteY431" fmla="*/ 42703 h 422296"/>
              <a:gd name="connsiteX432" fmla="*/ 1831892 w 3332855"/>
              <a:gd name="connsiteY432" fmla="*/ 23793 h 422296"/>
              <a:gd name="connsiteX433" fmla="*/ 1825791 w 3332855"/>
              <a:gd name="connsiteY433" fmla="*/ 2441 h 422296"/>
              <a:gd name="connsiteX434" fmla="*/ 1831892 w 3332855"/>
              <a:gd name="connsiteY434" fmla="*/ 306 h 422296"/>
              <a:gd name="connsiteX435" fmla="*/ 1860258 w 3332855"/>
              <a:gd name="connsiteY435" fmla="*/ 1 h 422296"/>
              <a:gd name="connsiteX436" fmla="*/ 1881610 w 3332855"/>
              <a:gd name="connsiteY436" fmla="*/ 13117 h 422296"/>
              <a:gd name="connsiteX437" fmla="*/ 1897470 w 3332855"/>
              <a:gd name="connsiteY437" fmla="*/ 14642 h 422296"/>
              <a:gd name="connsiteX438" fmla="*/ 1928582 w 3332855"/>
              <a:gd name="connsiteY438" fmla="*/ 18912 h 422296"/>
              <a:gd name="connsiteX439" fmla="*/ 1949323 w 3332855"/>
              <a:gd name="connsiteY439" fmla="*/ 5186 h 422296"/>
              <a:gd name="connsiteX440" fmla="*/ 1946883 w 3332855"/>
              <a:gd name="connsiteY440" fmla="*/ 611 h 422296"/>
              <a:gd name="connsiteX441" fmla="*/ 2034118 w 3332855"/>
              <a:gd name="connsiteY441" fmla="*/ 916 h 422296"/>
              <a:gd name="connsiteX442" fmla="*/ 3240739 w 3332855"/>
              <a:gd name="connsiteY442" fmla="*/ 156703 h 422296"/>
              <a:gd name="connsiteX443" fmla="*/ 3240434 w 3332855"/>
              <a:gd name="connsiteY443" fmla="*/ 157008 h 422296"/>
              <a:gd name="connsiteX444" fmla="*/ 3240421 w 3332855"/>
              <a:gd name="connsiteY444" fmla="*/ 156719 h 422296"/>
              <a:gd name="connsiteX445" fmla="*/ 3240434 w 3332855"/>
              <a:gd name="connsiteY445" fmla="*/ 156703 h 422296"/>
              <a:gd name="connsiteX446" fmla="*/ 3240739 w 3332855"/>
              <a:gd name="connsiteY446" fmla="*/ 156703 h 422296"/>
              <a:gd name="connsiteX447" fmla="*/ 2237221 w 3332855"/>
              <a:gd name="connsiteY447" fmla="*/ 7626 h 422296"/>
              <a:gd name="connsiteX448" fmla="*/ 2202144 w 3332855"/>
              <a:gd name="connsiteY448" fmla="*/ 25623 h 422296"/>
              <a:gd name="connsiteX449" fmla="*/ 2196349 w 3332855"/>
              <a:gd name="connsiteY449" fmla="*/ 12201 h 422296"/>
              <a:gd name="connsiteX450" fmla="*/ 2192994 w 3332855"/>
              <a:gd name="connsiteY450" fmla="*/ 11896 h 422296"/>
              <a:gd name="connsiteX451" fmla="*/ 2187503 w 3332855"/>
              <a:gd name="connsiteY451" fmla="*/ 44533 h 422296"/>
              <a:gd name="connsiteX452" fmla="*/ 2200313 w 3332855"/>
              <a:gd name="connsiteY452" fmla="*/ 50634 h 422296"/>
              <a:gd name="connsiteX453" fmla="*/ 2224411 w 3332855"/>
              <a:gd name="connsiteY453" fmla="*/ 44228 h 422296"/>
              <a:gd name="connsiteX454" fmla="*/ 2220445 w 3332855"/>
              <a:gd name="connsiteY454" fmla="*/ 26842 h 422296"/>
              <a:gd name="connsiteX455" fmla="*/ 2237221 w 3332855"/>
              <a:gd name="connsiteY455" fmla="*/ 7626 h 422296"/>
              <a:gd name="connsiteX456" fmla="*/ 3260870 w 3332855"/>
              <a:gd name="connsiteY456" fmla="*/ 148162 h 422296"/>
              <a:gd name="connsiteX457" fmla="*/ 3265140 w 3332855"/>
              <a:gd name="connsiteY457" fmla="*/ 164633 h 422296"/>
              <a:gd name="connsiteX458" fmla="*/ 3251110 w 3332855"/>
              <a:gd name="connsiteY458" fmla="*/ 162193 h 422296"/>
              <a:gd name="connsiteX459" fmla="*/ 3254160 w 3332855"/>
              <a:gd name="connsiteY459" fmla="*/ 171649 h 422296"/>
              <a:gd name="connsiteX460" fmla="*/ 3250804 w 3332855"/>
              <a:gd name="connsiteY460" fmla="*/ 173478 h 422296"/>
              <a:gd name="connsiteX461" fmla="*/ 3241044 w 3332855"/>
              <a:gd name="connsiteY461" fmla="*/ 155483 h 422296"/>
              <a:gd name="connsiteX462" fmla="*/ 3260870 w 3332855"/>
              <a:gd name="connsiteY462" fmla="*/ 148162 h 422296"/>
              <a:gd name="connsiteX463" fmla="*/ 2822213 w 3332855"/>
              <a:gd name="connsiteY463" fmla="*/ 73806 h 422296"/>
              <a:gd name="connsiteX464" fmla="*/ 2820078 w 3332855"/>
              <a:gd name="connsiteY464" fmla="*/ 104002 h 422296"/>
              <a:gd name="connsiteX465" fmla="*/ 2782866 w 3332855"/>
              <a:gd name="connsiteY465" fmla="*/ 105223 h 422296"/>
              <a:gd name="connsiteX466" fmla="*/ 2766089 w 3332855"/>
              <a:gd name="connsiteY466" fmla="*/ 106748 h 422296"/>
              <a:gd name="connsiteX467" fmla="*/ 2742298 w 3332855"/>
              <a:gd name="connsiteY467" fmla="*/ 136029 h 422296"/>
              <a:gd name="connsiteX468" fmla="*/ 2812758 w 3332855"/>
              <a:gd name="connsiteY468" fmla="*/ 143044 h 422296"/>
              <a:gd name="connsiteX469" fmla="*/ 2819467 w 3332855"/>
              <a:gd name="connsiteY469" fmla="*/ 160735 h 422296"/>
              <a:gd name="connsiteX470" fmla="*/ 2862475 w 3332855"/>
              <a:gd name="connsiteY470" fmla="*/ 149450 h 422296"/>
              <a:gd name="connsiteX471" fmla="*/ 2837464 w 3332855"/>
              <a:gd name="connsiteY471" fmla="*/ 121084 h 422296"/>
              <a:gd name="connsiteX472" fmla="*/ 2850579 w 3332855"/>
              <a:gd name="connsiteY472" fmla="*/ 130843 h 422296"/>
              <a:gd name="connsiteX473" fmla="*/ 2843564 w 3332855"/>
              <a:gd name="connsiteY473" fmla="*/ 93632 h 422296"/>
              <a:gd name="connsiteX474" fmla="*/ 2822213 w 3332855"/>
              <a:gd name="connsiteY474" fmla="*/ 73806 h 422296"/>
              <a:gd name="connsiteX475" fmla="*/ 2803607 w 3332855"/>
              <a:gd name="connsiteY475" fmla="*/ 34153 h 422296"/>
              <a:gd name="connsiteX476" fmla="*/ 2798116 w 3332855"/>
              <a:gd name="connsiteY476" fmla="*/ 39339 h 422296"/>
              <a:gd name="connsiteX477" fmla="*/ 2813977 w 3332855"/>
              <a:gd name="connsiteY477" fmla="*/ 63436 h 422296"/>
              <a:gd name="connsiteX478" fmla="*/ 2819163 w 3332855"/>
              <a:gd name="connsiteY478" fmla="*/ 62520 h 422296"/>
              <a:gd name="connsiteX479" fmla="*/ 2817638 w 3332855"/>
              <a:gd name="connsiteY479" fmla="*/ 44524 h 422296"/>
              <a:gd name="connsiteX480" fmla="*/ 2803607 w 3332855"/>
              <a:gd name="connsiteY480" fmla="*/ 34153 h 422296"/>
              <a:gd name="connsiteX481" fmla="*/ 2607205 w 3332855"/>
              <a:gd name="connsiteY481" fmla="*/ 1831 h 422296"/>
              <a:gd name="connsiteX482" fmla="*/ 2605986 w 3332855"/>
              <a:gd name="connsiteY482" fmla="*/ 404148 h 422296"/>
              <a:gd name="connsiteX483" fmla="*/ 2499230 w 3332855"/>
              <a:gd name="connsiteY483" fmla="*/ 400487 h 422296"/>
              <a:gd name="connsiteX484" fmla="*/ 2485199 w 3332855"/>
              <a:gd name="connsiteY484" fmla="*/ 406588 h 422296"/>
              <a:gd name="connsiteX485" fmla="*/ 2485504 w 3332855"/>
              <a:gd name="connsiteY485" fmla="*/ 143969 h 422296"/>
              <a:gd name="connsiteX486" fmla="*/ 2481234 w 3332855"/>
              <a:gd name="connsiteY486" fmla="*/ 143054 h 422296"/>
              <a:gd name="connsiteX487" fmla="*/ 2465983 w 3332855"/>
              <a:gd name="connsiteY487" fmla="*/ 223578 h 422296"/>
              <a:gd name="connsiteX488" fmla="*/ 2434566 w 3332855"/>
              <a:gd name="connsiteY488" fmla="*/ 394387 h 422296"/>
              <a:gd name="connsiteX489" fmla="*/ 2423281 w 3332855"/>
              <a:gd name="connsiteY489" fmla="*/ 404148 h 422296"/>
              <a:gd name="connsiteX490" fmla="*/ 2356178 w 3332855"/>
              <a:gd name="connsiteY490" fmla="*/ 403843 h 422296"/>
              <a:gd name="connsiteX491" fmla="*/ 2345806 w 3332855"/>
              <a:gd name="connsiteY491" fmla="*/ 394998 h 422296"/>
              <a:gd name="connsiteX492" fmla="*/ 2306154 w 3332855"/>
              <a:gd name="connsiteY492" fmla="*/ 186976 h 422296"/>
              <a:gd name="connsiteX493" fmla="*/ 2312865 w 3332855"/>
              <a:gd name="connsiteY493" fmla="*/ 153424 h 422296"/>
              <a:gd name="connsiteX494" fmla="*/ 2283583 w 3332855"/>
              <a:gd name="connsiteY494" fmla="*/ 104927 h 422296"/>
              <a:gd name="connsiteX495" fmla="*/ 2257046 w 3332855"/>
              <a:gd name="connsiteY495" fmla="*/ 86930 h 422296"/>
              <a:gd name="connsiteX496" fmla="*/ 2241796 w 3332855"/>
              <a:gd name="connsiteY496" fmla="*/ 88456 h 422296"/>
              <a:gd name="connsiteX497" fmla="*/ 2241491 w 3332855"/>
              <a:gd name="connsiteY497" fmla="*/ 107977 h 422296"/>
              <a:gd name="connsiteX498" fmla="*/ 2250642 w 3332855"/>
              <a:gd name="connsiteY498" fmla="*/ 122007 h 422296"/>
              <a:gd name="connsiteX499" fmla="*/ 2258877 w 3332855"/>
              <a:gd name="connsiteY499" fmla="*/ 117127 h 422296"/>
              <a:gd name="connsiteX500" fmla="*/ 2261927 w 3332855"/>
              <a:gd name="connsiteY500" fmla="*/ 129023 h 422296"/>
              <a:gd name="connsiteX501" fmla="*/ 2267113 w 3332855"/>
              <a:gd name="connsiteY501" fmla="*/ 147323 h 422296"/>
              <a:gd name="connsiteX502" fmla="*/ 2293345 w 3332855"/>
              <a:gd name="connsiteY502" fmla="*/ 169895 h 422296"/>
              <a:gd name="connsiteX503" fmla="*/ 2292124 w 3332855"/>
              <a:gd name="connsiteY503" fmla="*/ 400183 h 422296"/>
              <a:gd name="connsiteX504" fmla="*/ 2189944 w 3332855"/>
              <a:gd name="connsiteY504" fmla="*/ 394998 h 422296"/>
              <a:gd name="connsiteX505" fmla="*/ 2174387 w 3332855"/>
              <a:gd name="connsiteY505" fmla="*/ 403233 h 422296"/>
              <a:gd name="connsiteX506" fmla="*/ 2170727 w 3332855"/>
              <a:gd name="connsiteY506" fmla="*/ 401098 h 422296"/>
              <a:gd name="connsiteX507" fmla="*/ 2179267 w 3332855"/>
              <a:gd name="connsiteY507" fmla="*/ 378222 h 422296"/>
              <a:gd name="connsiteX508" fmla="*/ 2171948 w 3332855"/>
              <a:gd name="connsiteY508" fmla="*/ 379137 h 422296"/>
              <a:gd name="connsiteX509" fmla="*/ 2172558 w 3332855"/>
              <a:gd name="connsiteY509" fmla="*/ 916 h 422296"/>
              <a:gd name="connsiteX510" fmla="*/ 2186589 w 3332855"/>
              <a:gd name="connsiteY510" fmla="*/ 1 h 422296"/>
              <a:gd name="connsiteX511" fmla="*/ 2339096 w 3332855"/>
              <a:gd name="connsiteY511" fmla="*/ 1 h 422296"/>
              <a:gd name="connsiteX512" fmla="*/ 2357397 w 3332855"/>
              <a:gd name="connsiteY512" fmla="*/ 15862 h 422296"/>
              <a:gd name="connsiteX513" fmla="*/ 2384544 w 3332855"/>
              <a:gd name="connsiteY513" fmla="*/ 161050 h 422296"/>
              <a:gd name="connsiteX514" fmla="*/ 2392779 w 3332855"/>
              <a:gd name="connsiteY514" fmla="*/ 183010 h 422296"/>
              <a:gd name="connsiteX515" fmla="*/ 2397965 w 3332855"/>
              <a:gd name="connsiteY515" fmla="*/ 158914 h 422296"/>
              <a:gd name="connsiteX516" fmla="*/ 2415960 w 3332855"/>
              <a:gd name="connsiteY516" fmla="*/ 71985 h 422296"/>
              <a:gd name="connsiteX517" fmla="*/ 2423585 w 3332855"/>
              <a:gd name="connsiteY517" fmla="*/ 11896 h 422296"/>
              <a:gd name="connsiteX518" fmla="*/ 2433955 w 3332855"/>
              <a:gd name="connsiteY518" fmla="*/ 1221 h 422296"/>
              <a:gd name="connsiteX519" fmla="*/ 2607205 w 3332855"/>
              <a:gd name="connsiteY519" fmla="*/ 1831 h 422296"/>
              <a:gd name="connsiteX520" fmla="*/ 2872846 w 3332855"/>
              <a:gd name="connsiteY520" fmla="*/ 1822 h 422296"/>
              <a:gd name="connsiteX521" fmla="*/ 2871931 w 3332855"/>
              <a:gd name="connsiteY521" fmla="*/ 405969 h 422296"/>
              <a:gd name="connsiteX522" fmla="*/ 2755719 w 3332855"/>
              <a:gd name="connsiteY522" fmla="*/ 402310 h 422296"/>
              <a:gd name="connsiteX523" fmla="*/ 2753279 w 3332855"/>
              <a:gd name="connsiteY523" fmla="*/ 381568 h 422296"/>
              <a:gd name="connsiteX524" fmla="*/ 2732843 w 3332855"/>
              <a:gd name="connsiteY524" fmla="*/ 358691 h 422296"/>
              <a:gd name="connsiteX525" fmla="*/ 2734063 w 3332855"/>
              <a:gd name="connsiteY525" fmla="*/ 71061 h 422296"/>
              <a:gd name="connsiteX526" fmla="*/ 2734064 w 3332855"/>
              <a:gd name="connsiteY526" fmla="*/ 11888 h 422296"/>
              <a:gd name="connsiteX527" fmla="*/ 2744434 w 3332855"/>
              <a:gd name="connsiteY527" fmla="*/ 1212 h 422296"/>
              <a:gd name="connsiteX528" fmla="*/ 2800252 w 3332855"/>
              <a:gd name="connsiteY528" fmla="*/ 2736 h 422296"/>
              <a:gd name="connsiteX529" fmla="*/ 2842039 w 3332855"/>
              <a:gd name="connsiteY529" fmla="*/ 1517 h 422296"/>
              <a:gd name="connsiteX530" fmla="*/ 2872846 w 3332855"/>
              <a:gd name="connsiteY530" fmla="*/ 1822 h 422296"/>
              <a:gd name="connsiteX531" fmla="*/ 3177792 w 3332855"/>
              <a:gd name="connsiteY531" fmla="*/ 230 h 422296"/>
              <a:gd name="connsiteX532" fmla="*/ 3283442 w 3332855"/>
              <a:gd name="connsiteY532" fmla="*/ 28902 h 422296"/>
              <a:gd name="connsiteX533" fmla="*/ 3324924 w 3332855"/>
              <a:gd name="connsiteY533" fmla="*/ 85939 h 422296"/>
              <a:gd name="connsiteX534" fmla="*/ 3332855 w 3332855"/>
              <a:gd name="connsiteY534" fmla="*/ 184459 h 422296"/>
              <a:gd name="connsiteX535" fmla="*/ 3287711 w 3332855"/>
              <a:gd name="connsiteY535" fmla="*/ 184765 h 422296"/>
              <a:gd name="connsiteX536" fmla="*/ 3287102 w 3332855"/>
              <a:gd name="connsiteY536" fmla="*/ 174089 h 422296"/>
              <a:gd name="connsiteX537" fmla="*/ 3277951 w 3332855"/>
              <a:gd name="connsiteY537" fmla="*/ 133217 h 422296"/>
              <a:gd name="connsiteX538" fmla="*/ 3273681 w 3332855"/>
              <a:gd name="connsiteY538" fmla="*/ 123762 h 422296"/>
              <a:gd name="connsiteX539" fmla="*/ 3263615 w 3332855"/>
              <a:gd name="connsiteY539" fmla="*/ 107901 h 422296"/>
              <a:gd name="connsiteX540" fmla="*/ 3253855 w 3332855"/>
              <a:gd name="connsiteY540" fmla="*/ 92650 h 422296"/>
              <a:gd name="connsiteX541" fmla="*/ 3256600 w 3332855"/>
              <a:gd name="connsiteY541" fmla="*/ 88990 h 422296"/>
              <a:gd name="connsiteX542" fmla="*/ 3220304 w 3332855"/>
              <a:gd name="connsiteY542" fmla="*/ 83499 h 422296"/>
              <a:gd name="connsiteX543" fmla="*/ 3222133 w 3332855"/>
              <a:gd name="connsiteY543" fmla="*/ 66114 h 422296"/>
              <a:gd name="connsiteX544" fmla="*/ 3210848 w 3332855"/>
              <a:gd name="connsiteY544" fmla="*/ 132302 h 422296"/>
              <a:gd name="connsiteX545" fmla="*/ 3217863 w 3332855"/>
              <a:gd name="connsiteY545" fmla="*/ 130472 h 422296"/>
              <a:gd name="connsiteX546" fmla="*/ 3237079 w 3332855"/>
              <a:gd name="connsiteY546" fmla="*/ 129862 h 422296"/>
              <a:gd name="connsiteX547" fmla="*/ 3240129 w 3332855"/>
              <a:gd name="connsiteY547" fmla="*/ 149689 h 422296"/>
              <a:gd name="connsiteX548" fmla="*/ 3240421 w 3332855"/>
              <a:gd name="connsiteY548" fmla="*/ 156719 h 422296"/>
              <a:gd name="connsiteX549" fmla="*/ 3231589 w 3332855"/>
              <a:gd name="connsiteY549" fmla="*/ 168294 h 422296"/>
              <a:gd name="connsiteX550" fmla="*/ 3206883 w 3332855"/>
              <a:gd name="connsiteY550" fmla="*/ 183850 h 422296"/>
              <a:gd name="connsiteX551" fmla="*/ 3192851 w 3332855"/>
              <a:gd name="connsiteY551" fmla="*/ 183240 h 422296"/>
              <a:gd name="connsiteX552" fmla="*/ 3192547 w 3332855"/>
              <a:gd name="connsiteY552" fmla="*/ 128947 h 422296"/>
              <a:gd name="connsiteX553" fmla="*/ 3184616 w 3332855"/>
              <a:gd name="connsiteY553" fmla="*/ 63978 h 422296"/>
              <a:gd name="connsiteX554" fmla="*/ 3171500 w 3332855"/>
              <a:gd name="connsiteY554" fmla="*/ 50253 h 422296"/>
              <a:gd name="connsiteX555" fmla="*/ 3173330 w 3332855"/>
              <a:gd name="connsiteY555" fmla="*/ 36832 h 422296"/>
              <a:gd name="connsiteX556" fmla="*/ 3136424 w 3332855"/>
              <a:gd name="connsiteY556" fmla="*/ 36832 h 422296"/>
              <a:gd name="connsiteX557" fmla="*/ 3136119 w 3332855"/>
              <a:gd name="connsiteY557" fmla="*/ 54828 h 422296"/>
              <a:gd name="connsiteX558" fmla="*/ 3155640 w 3332855"/>
              <a:gd name="connsiteY558" fmla="*/ 41407 h 422296"/>
              <a:gd name="connsiteX559" fmla="*/ 3144355 w 3332855"/>
              <a:gd name="connsiteY559" fmla="*/ 56964 h 422296"/>
              <a:gd name="connsiteX560" fmla="*/ 3138864 w 3332855"/>
              <a:gd name="connsiteY560" fmla="*/ 62453 h 422296"/>
              <a:gd name="connsiteX561" fmla="*/ 3128188 w 3332855"/>
              <a:gd name="connsiteY561" fmla="*/ 94785 h 422296"/>
              <a:gd name="connsiteX562" fmla="*/ 3137948 w 3332855"/>
              <a:gd name="connsiteY562" fmla="*/ 91735 h 422296"/>
              <a:gd name="connsiteX563" fmla="*/ 3123918 w 3332855"/>
              <a:gd name="connsiteY563" fmla="*/ 108206 h 422296"/>
              <a:gd name="connsiteX564" fmla="*/ 3102262 w 3332855"/>
              <a:gd name="connsiteY564" fmla="*/ 99055 h 422296"/>
              <a:gd name="connsiteX565" fmla="*/ 3137949 w 3332855"/>
              <a:gd name="connsiteY565" fmla="*/ 122846 h 422296"/>
              <a:gd name="connsiteX566" fmla="*/ 3137949 w 3332855"/>
              <a:gd name="connsiteY566" fmla="*/ 219536 h 422296"/>
              <a:gd name="connsiteX567" fmla="*/ 3139168 w 3332855"/>
              <a:gd name="connsiteY567" fmla="*/ 329038 h 422296"/>
              <a:gd name="connsiteX568" fmla="*/ 3166620 w 3332855"/>
              <a:gd name="connsiteY568" fmla="*/ 353745 h 422296"/>
              <a:gd name="connsiteX569" fmla="*/ 3189802 w 3332855"/>
              <a:gd name="connsiteY569" fmla="*/ 332698 h 422296"/>
              <a:gd name="connsiteX570" fmla="*/ 3191936 w 3332855"/>
              <a:gd name="connsiteY570" fmla="*/ 272000 h 422296"/>
              <a:gd name="connsiteX571" fmla="*/ 3191327 w 3332855"/>
              <a:gd name="connsiteY571" fmla="*/ 253394 h 422296"/>
              <a:gd name="connsiteX572" fmla="*/ 3330414 w 3332855"/>
              <a:gd name="connsiteY572" fmla="*/ 253394 h 422296"/>
              <a:gd name="connsiteX573" fmla="*/ 3327974 w 3332855"/>
              <a:gd name="connsiteY573" fmla="*/ 312567 h 422296"/>
              <a:gd name="connsiteX574" fmla="*/ 3260565 w 3332855"/>
              <a:gd name="connsiteY574" fmla="*/ 404377 h 422296"/>
              <a:gd name="connsiteX575" fmla="*/ 3065660 w 3332855"/>
              <a:gd name="connsiteY575" fmla="*/ 404987 h 422296"/>
              <a:gd name="connsiteX576" fmla="*/ 3002522 w 3332855"/>
              <a:gd name="connsiteY576" fmla="*/ 325377 h 422296"/>
              <a:gd name="connsiteX577" fmla="*/ 2998556 w 3332855"/>
              <a:gd name="connsiteY577" fmla="*/ 177749 h 422296"/>
              <a:gd name="connsiteX578" fmla="*/ 2999166 w 3332855"/>
              <a:gd name="connsiteY578" fmla="*/ 118271 h 422296"/>
              <a:gd name="connsiteX579" fmla="*/ 3069625 w 3332855"/>
              <a:gd name="connsiteY579" fmla="*/ 17311 h 422296"/>
              <a:gd name="connsiteX580" fmla="*/ 3177792 w 3332855"/>
              <a:gd name="connsiteY580" fmla="*/ 230 h 42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</a:cxnLst>
            <a:rect l="l" t="t" r="r" b="b"/>
            <a:pathLst>
              <a:path w="3332855" h="422296">
                <a:moveTo>
                  <a:pt x="453073" y="336758"/>
                </a:moveTo>
                <a:cubicBezTo>
                  <a:pt x="452158" y="336147"/>
                  <a:pt x="447278" y="339808"/>
                  <a:pt x="444228" y="341333"/>
                </a:cubicBezTo>
                <a:cubicBezTo>
                  <a:pt x="448499" y="348653"/>
                  <a:pt x="452463" y="355974"/>
                  <a:pt x="457649" y="364819"/>
                </a:cubicBezTo>
                <a:cubicBezTo>
                  <a:pt x="464664" y="361464"/>
                  <a:pt x="468934" y="359329"/>
                  <a:pt x="472900" y="357194"/>
                </a:cubicBezTo>
                <a:cubicBezTo>
                  <a:pt x="466494" y="350484"/>
                  <a:pt x="460089" y="343163"/>
                  <a:pt x="453073" y="336758"/>
                </a:cubicBezTo>
                <a:close/>
                <a:moveTo>
                  <a:pt x="671160" y="321507"/>
                </a:moveTo>
                <a:cubicBezTo>
                  <a:pt x="658655" y="317542"/>
                  <a:pt x="652249" y="320287"/>
                  <a:pt x="649199" y="333098"/>
                </a:cubicBezTo>
                <a:cubicBezTo>
                  <a:pt x="648590" y="335538"/>
                  <a:pt x="644318" y="337062"/>
                  <a:pt x="641573" y="338588"/>
                </a:cubicBezTo>
                <a:cubicBezTo>
                  <a:pt x="647979" y="346823"/>
                  <a:pt x="654385" y="355363"/>
                  <a:pt x="660485" y="363599"/>
                </a:cubicBezTo>
                <a:cubicBezTo>
                  <a:pt x="669634" y="355059"/>
                  <a:pt x="676650" y="348348"/>
                  <a:pt x="683970" y="341333"/>
                </a:cubicBezTo>
                <a:cubicBezTo>
                  <a:pt x="685495" y="344688"/>
                  <a:pt x="685191" y="346214"/>
                  <a:pt x="684886" y="347433"/>
                </a:cubicBezTo>
                <a:cubicBezTo>
                  <a:pt x="683971" y="352008"/>
                  <a:pt x="682750" y="356279"/>
                  <a:pt x="682751" y="360549"/>
                </a:cubicBezTo>
                <a:cubicBezTo>
                  <a:pt x="682751" y="361464"/>
                  <a:pt x="688851" y="363905"/>
                  <a:pt x="690071" y="362989"/>
                </a:cubicBezTo>
                <a:cubicBezTo>
                  <a:pt x="694646" y="360244"/>
                  <a:pt x="700136" y="356584"/>
                  <a:pt x="701356" y="352008"/>
                </a:cubicBezTo>
                <a:cubicBezTo>
                  <a:pt x="703492" y="344078"/>
                  <a:pt x="702577" y="335538"/>
                  <a:pt x="702881" y="326997"/>
                </a:cubicBezTo>
                <a:cubicBezTo>
                  <a:pt x="693121" y="325472"/>
                  <a:pt x="681531" y="324862"/>
                  <a:pt x="671160" y="321507"/>
                </a:cubicBezTo>
                <a:close/>
                <a:moveTo>
                  <a:pt x="922854" y="313869"/>
                </a:moveTo>
                <a:cubicBezTo>
                  <a:pt x="918278" y="324545"/>
                  <a:pt x="910957" y="334610"/>
                  <a:pt x="910043" y="345286"/>
                </a:cubicBezTo>
                <a:cubicBezTo>
                  <a:pt x="909127" y="354741"/>
                  <a:pt x="915228" y="364502"/>
                  <a:pt x="918279" y="374263"/>
                </a:cubicBezTo>
                <a:cubicBezTo>
                  <a:pt x="919803" y="375178"/>
                  <a:pt x="921328" y="375787"/>
                  <a:pt x="922854" y="376702"/>
                </a:cubicBezTo>
                <a:cubicBezTo>
                  <a:pt x="920413" y="357181"/>
                  <a:pt x="930783" y="355656"/>
                  <a:pt x="942069" y="359926"/>
                </a:cubicBezTo>
                <a:cubicBezTo>
                  <a:pt x="952441" y="363892"/>
                  <a:pt x="953660" y="357181"/>
                  <a:pt x="957320" y="350776"/>
                </a:cubicBezTo>
                <a:cubicBezTo>
                  <a:pt x="951525" y="348335"/>
                  <a:pt x="946645" y="346201"/>
                  <a:pt x="940240" y="343150"/>
                </a:cubicBezTo>
                <a:cubicBezTo>
                  <a:pt x="944205" y="336135"/>
                  <a:pt x="947560" y="330340"/>
                  <a:pt x="952441" y="322409"/>
                </a:cubicBezTo>
                <a:cubicBezTo>
                  <a:pt x="942069" y="319359"/>
                  <a:pt x="932920" y="316920"/>
                  <a:pt x="922854" y="313869"/>
                </a:cubicBezTo>
                <a:close/>
                <a:moveTo>
                  <a:pt x="1186223" y="343028"/>
                </a:moveTo>
                <a:cubicBezTo>
                  <a:pt x="1174266" y="345332"/>
                  <a:pt x="1161951" y="347876"/>
                  <a:pt x="1146705" y="351084"/>
                </a:cubicBezTo>
                <a:cubicBezTo>
                  <a:pt x="1148989" y="355266"/>
                  <a:pt x="1150138" y="360467"/>
                  <a:pt x="1153498" y="363929"/>
                </a:cubicBezTo>
                <a:cubicBezTo>
                  <a:pt x="1161773" y="372402"/>
                  <a:pt x="1170798" y="369209"/>
                  <a:pt x="1178078" y="362251"/>
                </a:cubicBezTo>
                <a:cubicBezTo>
                  <a:pt x="1183091" y="357333"/>
                  <a:pt x="1186602" y="350564"/>
                  <a:pt x="1190835" y="344871"/>
                </a:cubicBezTo>
                <a:cubicBezTo>
                  <a:pt x="1189158" y="343918"/>
                  <a:pt x="1187722" y="343323"/>
                  <a:pt x="1186223" y="343028"/>
                </a:cubicBezTo>
                <a:close/>
                <a:moveTo>
                  <a:pt x="725758" y="239152"/>
                </a:moveTo>
                <a:cubicBezTo>
                  <a:pt x="723318" y="239763"/>
                  <a:pt x="719048" y="240982"/>
                  <a:pt x="719353" y="241288"/>
                </a:cubicBezTo>
                <a:cubicBezTo>
                  <a:pt x="720267" y="248303"/>
                  <a:pt x="721794" y="255318"/>
                  <a:pt x="723012" y="262334"/>
                </a:cubicBezTo>
                <a:cubicBezTo>
                  <a:pt x="726063" y="261724"/>
                  <a:pt x="728809" y="260809"/>
                  <a:pt x="731858" y="260198"/>
                </a:cubicBezTo>
                <a:cubicBezTo>
                  <a:pt x="729723" y="253183"/>
                  <a:pt x="727893" y="246168"/>
                  <a:pt x="725758" y="239152"/>
                </a:cubicBezTo>
                <a:close/>
                <a:moveTo>
                  <a:pt x="197650" y="159355"/>
                </a:moveTo>
                <a:cubicBezTo>
                  <a:pt x="196735" y="158746"/>
                  <a:pt x="189109" y="162406"/>
                  <a:pt x="189109" y="164540"/>
                </a:cubicBezTo>
                <a:cubicBezTo>
                  <a:pt x="188195" y="178877"/>
                  <a:pt x="188499" y="192907"/>
                  <a:pt x="188195" y="206938"/>
                </a:cubicBezTo>
                <a:cubicBezTo>
                  <a:pt x="188195" y="213343"/>
                  <a:pt x="187890" y="219443"/>
                  <a:pt x="187584" y="227679"/>
                </a:cubicBezTo>
                <a:cubicBezTo>
                  <a:pt x="190635" y="225849"/>
                  <a:pt x="197039" y="222798"/>
                  <a:pt x="196735" y="221883"/>
                </a:cubicBezTo>
                <a:cubicBezTo>
                  <a:pt x="191854" y="203278"/>
                  <a:pt x="196735" y="187111"/>
                  <a:pt x="207715" y="171556"/>
                </a:cubicBezTo>
                <a:cubicBezTo>
                  <a:pt x="208325" y="170335"/>
                  <a:pt x="201920" y="162710"/>
                  <a:pt x="197650" y="159355"/>
                </a:cubicBezTo>
                <a:close/>
                <a:moveTo>
                  <a:pt x="970400" y="254264"/>
                </a:moveTo>
                <a:cubicBezTo>
                  <a:pt x="958242" y="261024"/>
                  <a:pt x="945087" y="268245"/>
                  <a:pt x="932279" y="275213"/>
                </a:cubicBezTo>
                <a:cubicBezTo>
                  <a:pt x="932348" y="276768"/>
                  <a:pt x="932763" y="278066"/>
                  <a:pt x="932832" y="279619"/>
                </a:cubicBezTo>
                <a:cubicBezTo>
                  <a:pt x="940044" y="278885"/>
                  <a:pt x="946909" y="278405"/>
                  <a:pt x="953774" y="277924"/>
                </a:cubicBezTo>
                <a:cubicBezTo>
                  <a:pt x="956389" y="282960"/>
                  <a:pt x="959515" y="288691"/>
                  <a:pt x="962338" y="294375"/>
                </a:cubicBezTo>
                <a:cubicBezTo>
                  <a:pt x="964540" y="294098"/>
                  <a:pt x="966490" y="293475"/>
                  <a:pt x="968136" y="292804"/>
                </a:cubicBezTo>
                <a:cubicBezTo>
                  <a:pt x="963674" y="279766"/>
                  <a:pt x="987196" y="271371"/>
                  <a:pt x="970400" y="254264"/>
                </a:cubicBezTo>
                <a:close/>
                <a:moveTo>
                  <a:pt x="1371353" y="309287"/>
                </a:moveTo>
                <a:cubicBezTo>
                  <a:pt x="1366779" y="319963"/>
                  <a:pt x="1359458" y="330028"/>
                  <a:pt x="1358543" y="340704"/>
                </a:cubicBezTo>
                <a:cubicBezTo>
                  <a:pt x="1357628" y="350159"/>
                  <a:pt x="1363729" y="359920"/>
                  <a:pt x="1366779" y="369680"/>
                </a:cubicBezTo>
                <a:cubicBezTo>
                  <a:pt x="1368304" y="370595"/>
                  <a:pt x="1369829" y="371205"/>
                  <a:pt x="1371353" y="372120"/>
                </a:cubicBezTo>
                <a:cubicBezTo>
                  <a:pt x="1368914" y="352599"/>
                  <a:pt x="1379284" y="351074"/>
                  <a:pt x="1390570" y="355344"/>
                </a:cubicBezTo>
                <a:cubicBezTo>
                  <a:pt x="1400941" y="359309"/>
                  <a:pt x="1402161" y="352904"/>
                  <a:pt x="1405821" y="345889"/>
                </a:cubicBezTo>
                <a:cubicBezTo>
                  <a:pt x="1400026" y="343449"/>
                  <a:pt x="1395145" y="341313"/>
                  <a:pt x="1388740" y="338263"/>
                </a:cubicBezTo>
                <a:cubicBezTo>
                  <a:pt x="1392705" y="331248"/>
                  <a:pt x="1396060" y="325452"/>
                  <a:pt x="1400941" y="317522"/>
                </a:cubicBezTo>
                <a:cubicBezTo>
                  <a:pt x="1390875" y="314777"/>
                  <a:pt x="1381725" y="312337"/>
                  <a:pt x="1371353" y="309287"/>
                </a:cubicBezTo>
                <a:close/>
                <a:moveTo>
                  <a:pt x="735518" y="194925"/>
                </a:moveTo>
                <a:cubicBezTo>
                  <a:pt x="725452" y="194010"/>
                  <a:pt x="714166" y="190655"/>
                  <a:pt x="705017" y="193400"/>
                </a:cubicBezTo>
                <a:cubicBezTo>
                  <a:pt x="700136" y="194620"/>
                  <a:pt x="696781" y="206820"/>
                  <a:pt x="695866" y="214447"/>
                </a:cubicBezTo>
                <a:cubicBezTo>
                  <a:pt x="694342" y="228477"/>
                  <a:pt x="689156" y="235493"/>
                  <a:pt x="674515" y="232442"/>
                </a:cubicBezTo>
                <a:cubicBezTo>
                  <a:pt x="664450" y="230307"/>
                  <a:pt x="659570" y="233357"/>
                  <a:pt x="658045" y="244033"/>
                </a:cubicBezTo>
                <a:cubicBezTo>
                  <a:pt x="656824" y="251964"/>
                  <a:pt x="663230" y="277890"/>
                  <a:pt x="670245" y="281550"/>
                </a:cubicBezTo>
                <a:cubicBezTo>
                  <a:pt x="672380" y="282769"/>
                  <a:pt x="676649" y="280329"/>
                  <a:pt x="679701" y="278805"/>
                </a:cubicBezTo>
                <a:cubicBezTo>
                  <a:pt x="682750" y="277280"/>
                  <a:pt x="684886" y="274840"/>
                  <a:pt x="687631" y="272704"/>
                </a:cubicBezTo>
                <a:cubicBezTo>
                  <a:pt x="688241" y="273619"/>
                  <a:pt x="689156" y="274229"/>
                  <a:pt x="689766" y="275144"/>
                </a:cubicBezTo>
                <a:cubicBezTo>
                  <a:pt x="686716" y="281245"/>
                  <a:pt x="683361" y="287040"/>
                  <a:pt x="680310" y="293141"/>
                </a:cubicBezTo>
                <a:cubicBezTo>
                  <a:pt x="680921" y="293751"/>
                  <a:pt x="681835" y="294360"/>
                  <a:pt x="682750" y="294970"/>
                </a:cubicBezTo>
                <a:cubicBezTo>
                  <a:pt x="685496" y="293141"/>
                  <a:pt x="688241" y="291615"/>
                  <a:pt x="690986" y="289785"/>
                </a:cubicBezTo>
                <a:cubicBezTo>
                  <a:pt x="693121" y="294056"/>
                  <a:pt x="695562" y="298326"/>
                  <a:pt x="698307" y="303816"/>
                </a:cubicBezTo>
                <a:cubicBezTo>
                  <a:pt x="706847" y="289480"/>
                  <a:pt x="714167" y="277280"/>
                  <a:pt x="719353" y="268740"/>
                </a:cubicBezTo>
                <a:cubicBezTo>
                  <a:pt x="713252" y="252268"/>
                  <a:pt x="708372" y="238542"/>
                  <a:pt x="703186" y="224512"/>
                </a:cubicBezTo>
                <a:cubicBezTo>
                  <a:pt x="708372" y="221157"/>
                  <a:pt x="714472" y="217801"/>
                  <a:pt x="720268" y="214141"/>
                </a:cubicBezTo>
                <a:cubicBezTo>
                  <a:pt x="725758" y="209566"/>
                  <a:pt x="730943" y="204991"/>
                  <a:pt x="736434" y="200416"/>
                </a:cubicBezTo>
                <a:cubicBezTo>
                  <a:pt x="736129" y="198586"/>
                  <a:pt x="735824" y="196755"/>
                  <a:pt x="735518" y="194925"/>
                </a:cubicBezTo>
                <a:close/>
                <a:moveTo>
                  <a:pt x="1145935" y="246359"/>
                </a:moveTo>
                <a:cubicBezTo>
                  <a:pt x="1143921" y="246005"/>
                  <a:pt x="1142329" y="246634"/>
                  <a:pt x="1140994" y="247788"/>
                </a:cubicBezTo>
                <a:cubicBezTo>
                  <a:pt x="1138324" y="250098"/>
                  <a:pt x="1136674" y="254514"/>
                  <a:pt x="1134708" y="257391"/>
                </a:cubicBezTo>
                <a:cubicBezTo>
                  <a:pt x="1138984" y="268805"/>
                  <a:pt x="1142839" y="279203"/>
                  <a:pt x="1147659" y="292591"/>
                </a:cubicBezTo>
                <a:cubicBezTo>
                  <a:pt x="1152422" y="284205"/>
                  <a:pt x="1155222" y="279472"/>
                  <a:pt x="1157663" y="274979"/>
                </a:cubicBezTo>
                <a:cubicBezTo>
                  <a:pt x="1178504" y="284377"/>
                  <a:pt x="1183103" y="281554"/>
                  <a:pt x="1186036" y="258815"/>
                </a:cubicBezTo>
                <a:cubicBezTo>
                  <a:pt x="1174318" y="261477"/>
                  <a:pt x="1162600" y="264140"/>
                  <a:pt x="1148552" y="267585"/>
                </a:cubicBezTo>
                <a:cubicBezTo>
                  <a:pt x="1150686" y="259922"/>
                  <a:pt x="1152230" y="255252"/>
                  <a:pt x="1153414" y="250824"/>
                </a:cubicBezTo>
                <a:cubicBezTo>
                  <a:pt x="1150386" y="248050"/>
                  <a:pt x="1147949" y="246713"/>
                  <a:pt x="1145935" y="246359"/>
                </a:cubicBezTo>
                <a:close/>
                <a:moveTo>
                  <a:pt x="162883" y="68160"/>
                </a:moveTo>
                <a:cubicBezTo>
                  <a:pt x="156759" y="67488"/>
                  <a:pt x="149381" y="67927"/>
                  <a:pt x="140612" y="69375"/>
                </a:cubicBezTo>
                <a:cubicBezTo>
                  <a:pt x="140307" y="101097"/>
                  <a:pt x="140002" y="131904"/>
                  <a:pt x="140307" y="162710"/>
                </a:cubicBezTo>
                <a:cubicBezTo>
                  <a:pt x="140307" y="166065"/>
                  <a:pt x="142442" y="171251"/>
                  <a:pt x="145187" y="172471"/>
                </a:cubicBezTo>
                <a:cubicBezTo>
                  <a:pt x="161049" y="180096"/>
                  <a:pt x="184839" y="167286"/>
                  <a:pt x="186669" y="149290"/>
                </a:cubicBezTo>
                <a:cubicBezTo>
                  <a:pt x="187890" y="135259"/>
                  <a:pt x="187584" y="120923"/>
                  <a:pt x="187890" y="106892"/>
                </a:cubicBezTo>
                <a:cubicBezTo>
                  <a:pt x="188347" y="82186"/>
                  <a:pt x="181256" y="70176"/>
                  <a:pt x="162883" y="68160"/>
                </a:cubicBezTo>
                <a:close/>
                <a:moveTo>
                  <a:pt x="2042658" y="322709"/>
                </a:moveTo>
                <a:cubicBezTo>
                  <a:pt x="2042658" y="337960"/>
                  <a:pt x="2042353" y="348025"/>
                  <a:pt x="2042353" y="360531"/>
                </a:cubicBezTo>
                <a:cubicBezTo>
                  <a:pt x="2028627" y="353820"/>
                  <a:pt x="2014901" y="349246"/>
                  <a:pt x="2020391" y="332774"/>
                </a:cubicBezTo>
                <a:cubicBezTo>
                  <a:pt x="2021917" y="328199"/>
                  <a:pt x="2032896" y="326979"/>
                  <a:pt x="2042658" y="322709"/>
                </a:cubicBezTo>
                <a:close/>
                <a:moveTo>
                  <a:pt x="1620552" y="251943"/>
                </a:moveTo>
                <a:cubicBezTo>
                  <a:pt x="1609267" y="256519"/>
                  <a:pt x="1597675" y="261399"/>
                  <a:pt x="1583341" y="267500"/>
                </a:cubicBezTo>
                <a:cubicBezTo>
                  <a:pt x="1586391" y="271160"/>
                  <a:pt x="1588526" y="276040"/>
                  <a:pt x="1592491" y="278785"/>
                </a:cubicBezTo>
                <a:cubicBezTo>
                  <a:pt x="1602251" y="285495"/>
                  <a:pt x="1610487" y="280615"/>
                  <a:pt x="1616283" y="272380"/>
                </a:cubicBezTo>
                <a:cubicBezTo>
                  <a:pt x="1620247" y="266585"/>
                  <a:pt x="1622383" y="259569"/>
                  <a:pt x="1625738" y="253164"/>
                </a:cubicBezTo>
                <a:cubicBezTo>
                  <a:pt x="1623908" y="252858"/>
                  <a:pt x="1622383" y="252249"/>
                  <a:pt x="1620552" y="251943"/>
                </a:cubicBezTo>
                <a:close/>
                <a:moveTo>
                  <a:pt x="610156" y="98540"/>
                </a:moveTo>
                <a:cubicBezTo>
                  <a:pt x="608937" y="98540"/>
                  <a:pt x="607717" y="98539"/>
                  <a:pt x="606497" y="98540"/>
                </a:cubicBezTo>
                <a:cubicBezTo>
                  <a:pt x="601616" y="123552"/>
                  <a:pt x="597041" y="148563"/>
                  <a:pt x="592161" y="173574"/>
                </a:cubicBezTo>
                <a:cubicBezTo>
                  <a:pt x="584230" y="156798"/>
                  <a:pt x="584230" y="156798"/>
                  <a:pt x="555864" y="173269"/>
                </a:cubicBezTo>
                <a:cubicBezTo>
                  <a:pt x="558914" y="180589"/>
                  <a:pt x="561050" y="188215"/>
                  <a:pt x="565014" y="194620"/>
                </a:cubicBezTo>
                <a:cubicBezTo>
                  <a:pt x="574165" y="209261"/>
                  <a:pt x="569284" y="224207"/>
                  <a:pt x="551289" y="229087"/>
                </a:cubicBezTo>
                <a:cubicBezTo>
                  <a:pt x="550068" y="224512"/>
                  <a:pt x="549763" y="218411"/>
                  <a:pt x="546714" y="215362"/>
                </a:cubicBezTo>
                <a:cubicBezTo>
                  <a:pt x="542749" y="211396"/>
                  <a:pt x="536343" y="208651"/>
                  <a:pt x="530852" y="207431"/>
                </a:cubicBezTo>
                <a:cubicBezTo>
                  <a:pt x="528107" y="206820"/>
                  <a:pt x="521702" y="210481"/>
                  <a:pt x="521703" y="212007"/>
                </a:cubicBezTo>
                <a:cubicBezTo>
                  <a:pt x="521703" y="216887"/>
                  <a:pt x="523228" y="222072"/>
                  <a:pt x="525667" y="226342"/>
                </a:cubicBezTo>
                <a:cubicBezTo>
                  <a:pt x="529937" y="234272"/>
                  <a:pt x="536648" y="240982"/>
                  <a:pt x="540003" y="248913"/>
                </a:cubicBezTo>
                <a:cubicBezTo>
                  <a:pt x="543968" y="258064"/>
                  <a:pt x="545188" y="258979"/>
                  <a:pt x="553119" y="253794"/>
                </a:cubicBezTo>
                <a:cubicBezTo>
                  <a:pt x="558304" y="250438"/>
                  <a:pt x="564100" y="247998"/>
                  <a:pt x="569590" y="245252"/>
                </a:cubicBezTo>
                <a:cubicBezTo>
                  <a:pt x="570504" y="246168"/>
                  <a:pt x="571115" y="246778"/>
                  <a:pt x="571724" y="247693"/>
                </a:cubicBezTo>
                <a:cubicBezTo>
                  <a:pt x="575081" y="239763"/>
                  <a:pt x="578436" y="232137"/>
                  <a:pt x="581790" y="224207"/>
                </a:cubicBezTo>
                <a:cubicBezTo>
                  <a:pt x="582400" y="224207"/>
                  <a:pt x="583315" y="224512"/>
                  <a:pt x="584230" y="224817"/>
                </a:cubicBezTo>
                <a:cubicBezTo>
                  <a:pt x="583010" y="236408"/>
                  <a:pt x="582096" y="248303"/>
                  <a:pt x="580569" y="262334"/>
                </a:cubicBezTo>
                <a:cubicBezTo>
                  <a:pt x="598870" y="262028"/>
                  <a:pt x="614122" y="262028"/>
                  <a:pt x="630593" y="262334"/>
                </a:cubicBezTo>
                <a:cubicBezTo>
                  <a:pt x="623578" y="206211"/>
                  <a:pt x="616868" y="152223"/>
                  <a:pt x="610156" y="98540"/>
                </a:cubicBezTo>
                <a:close/>
                <a:moveTo>
                  <a:pt x="249808" y="32773"/>
                </a:moveTo>
                <a:cubicBezTo>
                  <a:pt x="240353" y="66020"/>
                  <a:pt x="242487" y="69375"/>
                  <a:pt x="271769" y="63580"/>
                </a:cubicBezTo>
                <a:cubicBezTo>
                  <a:pt x="264144" y="52904"/>
                  <a:pt x="257738" y="43753"/>
                  <a:pt x="249808" y="32773"/>
                </a:cubicBezTo>
                <a:close/>
                <a:moveTo>
                  <a:pt x="224797" y="7152"/>
                </a:moveTo>
                <a:cubicBezTo>
                  <a:pt x="231202" y="8982"/>
                  <a:pt x="236082" y="14472"/>
                  <a:pt x="241572" y="18437"/>
                </a:cubicBezTo>
                <a:cubicBezTo>
                  <a:pt x="241572" y="20573"/>
                  <a:pt x="241267" y="22403"/>
                  <a:pt x="241268" y="24233"/>
                </a:cubicBezTo>
                <a:cubicBezTo>
                  <a:pt x="245842" y="21793"/>
                  <a:pt x="250113" y="19352"/>
                  <a:pt x="258043" y="14778"/>
                </a:cubicBezTo>
                <a:cubicBezTo>
                  <a:pt x="265669" y="19963"/>
                  <a:pt x="276649" y="26978"/>
                  <a:pt x="287630" y="34298"/>
                </a:cubicBezTo>
                <a:cubicBezTo>
                  <a:pt x="287019" y="35519"/>
                  <a:pt x="286104" y="36738"/>
                  <a:pt x="285494" y="37958"/>
                </a:cubicBezTo>
                <a:cubicBezTo>
                  <a:pt x="280919" y="35519"/>
                  <a:pt x="276345" y="32773"/>
                  <a:pt x="267193" y="27588"/>
                </a:cubicBezTo>
                <a:cubicBezTo>
                  <a:pt x="269024" y="36738"/>
                  <a:pt x="268414" y="45584"/>
                  <a:pt x="271158" y="46499"/>
                </a:cubicBezTo>
                <a:cubicBezTo>
                  <a:pt x="277259" y="48940"/>
                  <a:pt x="284885" y="47719"/>
                  <a:pt x="294950" y="48024"/>
                </a:cubicBezTo>
                <a:cubicBezTo>
                  <a:pt x="296170" y="52295"/>
                  <a:pt x="300440" y="60225"/>
                  <a:pt x="300746" y="68155"/>
                </a:cubicBezTo>
                <a:cubicBezTo>
                  <a:pt x="301660" y="105673"/>
                  <a:pt x="302270" y="143190"/>
                  <a:pt x="299525" y="180401"/>
                </a:cubicBezTo>
                <a:cubicBezTo>
                  <a:pt x="298610" y="203278"/>
                  <a:pt x="284579" y="219139"/>
                  <a:pt x="263228" y="227069"/>
                </a:cubicBezTo>
                <a:cubicBezTo>
                  <a:pt x="241268" y="235304"/>
                  <a:pt x="219611" y="240490"/>
                  <a:pt x="195210" y="237744"/>
                </a:cubicBezTo>
                <a:cubicBezTo>
                  <a:pt x="177519" y="235610"/>
                  <a:pt x="159219" y="240185"/>
                  <a:pt x="138782" y="242015"/>
                </a:cubicBezTo>
                <a:cubicBezTo>
                  <a:pt x="138782" y="288988"/>
                  <a:pt x="138477" y="336570"/>
                  <a:pt x="138172" y="387508"/>
                </a:cubicBezTo>
                <a:cubicBezTo>
                  <a:pt x="122617" y="366462"/>
                  <a:pt x="107975" y="349380"/>
                  <a:pt x="119871" y="324064"/>
                </a:cubicBezTo>
                <a:cubicBezTo>
                  <a:pt x="123226" y="317049"/>
                  <a:pt x="108890" y="298748"/>
                  <a:pt x="101265" y="300578"/>
                </a:cubicBezTo>
                <a:cubicBezTo>
                  <a:pt x="97910" y="301188"/>
                  <a:pt x="94555" y="308814"/>
                  <a:pt x="94249" y="313693"/>
                </a:cubicBezTo>
                <a:cubicBezTo>
                  <a:pt x="93335" y="322235"/>
                  <a:pt x="94859" y="331079"/>
                  <a:pt x="91809" y="339925"/>
                </a:cubicBezTo>
                <a:cubicBezTo>
                  <a:pt x="96385" y="346331"/>
                  <a:pt x="100959" y="352431"/>
                  <a:pt x="103705" y="356091"/>
                </a:cubicBezTo>
                <a:cubicBezTo>
                  <a:pt x="95165" y="368292"/>
                  <a:pt x="88455" y="378357"/>
                  <a:pt x="82659" y="386593"/>
                </a:cubicBezTo>
                <a:cubicBezTo>
                  <a:pt x="89674" y="387508"/>
                  <a:pt x="96689" y="388118"/>
                  <a:pt x="103400" y="388728"/>
                </a:cubicBezTo>
                <a:cubicBezTo>
                  <a:pt x="103095" y="390253"/>
                  <a:pt x="103095" y="391473"/>
                  <a:pt x="102790" y="392998"/>
                </a:cubicBezTo>
                <a:cubicBezTo>
                  <a:pt x="79914" y="390558"/>
                  <a:pt x="60393" y="413739"/>
                  <a:pt x="35077" y="400624"/>
                </a:cubicBezTo>
                <a:cubicBezTo>
                  <a:pt x="36602" y="399098"/>
                  <a:pt x="38126" y="396048"/>
                  <a:pt x="39652" y="396048"/>
                </a:cubicBezTo>
                <a:cubicBezTo>
                  <a:pt x="53378" y="396963"/>
                  <a:pt x="53072" y="387812"/>
                  <a:pt x="51547" y="378968"/>
                </a:cubicBezTo>
                <a:cubicBezTo>
                  <a:pt x="50023" y="370426"/>
                  <a:pt x="49717" y="363411"/>
                  <a:pt x="58563" y="358531"/>
                </a:cubicBezTo>
                <a:cubicBezTo>
                  <a:pt x="60393" y="357311"/>
                  <a:pt x="61308" y="351821"/>
                  <a:pt x="60698" y="348771"/>
                </a:cubicBezTo>
                <a:cubicBezTo>
                  <a:pt x="59478" y="340840"/>
                  <a:pt x="60088" y="335045"/>
                  <a:pt x="71984" y="334740"/>
                </a:cubicBezTo>
                <a:cubicBezTo>
                  <a:pt x="69543" y="340230"/>
                  <a:pt x="67409" y="344195"/>
                  <a:pt x="65273" y="348770"/>
                </a:cubicBezTo>
                <a:cubicBezTo>
                  <a:pt x="73204" y="346636"/>
                  <a:pt x="79915" y="344806"/>
                  <a:pt x="87539" y="342975"/>
                </a:cubicBezTo>
                <a:cubicBezTo>
                  <a:pt x="61613" y="330164"/>
                  <a:pt x="69543" y="301798"/>
                  <a:pt x="61308" y="279837"/>
                </a:cubicBezTo>
                <a:cubicBezTo>
                  <a:pt x="50938" y="281972"/>
                  <a:pt x="44227" y="294783"/>
                  <a:pt x="32941" y="285937"/>
                </a:cubicBezTo>
                <a:cubicBezTo>
                  <a:pt x="32637" y="285632"/>
                  <a:pt x="18606" y="286852"/>
                  <a:pt x="21351" y="299968"/>
                </a:cubicBezTo>
                <a:cubicBezTo>
                  <a:pt x="24401" y="316134"/>
                  <a:pt x="23791" y="333215"/>
                  <a:pt x="10065" y="346331"/>
                </a:cubicBezTo>
                <a:cubicBezTo>
                  <a:pt x="8845" y="347550"/>
                  <a:pt x="8845" y="352736"/>
                  <a:pt x="10065" y="353956"/>
                </a:cubicBezTo>
                <a:cubicBezTo>
                  <a:pt x="12200" y="356091"/>
                  <a:pt x="16165" y="357922"/>
                  <a:pt x="18911" y="357311"/>
                </a:cubicBezTo>
                <a:cubicBezTo>
                  <a:pt x="24096" y="356091"/>
                  <a:pt x="28671" y="353346"/>
                  <a:pt x="36907" y="352736"/>
                </a:cubicBezTo>
                <a:cubicBezTo>
                  <a:pt x="34771" y="356701"/>
                  <a:pt x="33552" y="363411"/>
                  <a:pt x="30501" y="364326"/>
                </a:cubicBezTo>
                <a:cubicBezTo>
                  <a:pt x="17080" y="367987"/>
                  <a:pt x="19826" y="375307"/>
                  <a:pt x="25011" y="383238"/>
                </a:cubicBezTo>
                <a:cubicBezTo>
                  <a:pt x="17995" y="390863"/>
                  <a:pt x="11285" y="397879"/>
                  <a:pt x="4879" y="404894"/>
                </a:cubicBezTo>
                <a:cubicBezTo>
                  <a:pt x="3355" y="404284"/>
                  <a:pt x="1525" y="403369"/>
                  <a:pt x="0" y="402454"/>
                </a:cubicBezTo>
                <a:cubicBezTo>
                  <a:pt x="609" y="268856"/>
                  <a:pt x="915" y="135259"/>
                  <a:pt x="1220" y="136"/>
                </a:cubicBezTo>
                <a:cubicBezTo>
                  <a:pt x="26537" y="136"/>
                  <a:pt x="50938" y="-168"/>
                  <a:pt x="75034" y="136"/>
                </a:cubicBezTo>
                <a:cubicBezTo>
                  <a:pt x="113466" y="747"/>
                  <a:pt x="152203" y="1051"/>
                  <a:pt x="190635" y="2272"/>
                </a:cubicBezTo>
                <a:cubicBezTo>
                  <a:pt x="202225" y="2577"/>
                  <a:pt x="213815" y="4102"/>
                  <a:pt x="224797" y="7152"/>
                </a:cubicBezTo>
                <a:close/>
                <a:moveTo>
                  <a:pt x="1183590" y="114519"/>
                </a:moveTo>
                <a:cubicBezTo>
                  <a:pt x="1182034" y="114522"/>
                  <a:pt x="1180719" y="114884"/>
                  <a:pt x="1179165" y="114889"/>
                </a:cubicBezTo>
                <a:cubicBezTo>
                  <a:pt x="1179601" y="122125"/>
                  <a:pt x="1179798" y="129005"/>
                  <a:pt x="1179994" y="135883"/>
                </a:cubicBezTo>
                <a:cubicBezTo>
                  <a:pt x="1174858" y="138288"/>
                  <a:pt x="1169002" y="141175"/>
                  <a:pt x="1163206" y="143762"/>
                </a:cubicBezTo>
                <a:cubicBezTo>
                  <a:pt x="1163391" y="145974"/>
                  <a:pt x="1163934" y="147947"/>
                  <a:pt x="1164538" y="149620"/>
                </a:cubicBezTo>
                <a:cubicBezTo>
                  <a:pt x="1177746" y="145699"/>
                  <a:pt x="1185166" y="169547"/>
                  <a:pt x="1202951" y="153470"/>
                </a:cubicBezTo>
                <a:cubicBezTo>
                  <a:pt x="1196698" y="141044"/>
                  <a:pt x="1190024" y="127602"/>
                  <a:pt x="1183590" y="114519"/>
                </a:cubicBezTo>
                <a:close/>
                <a:moveTo>
                  <a:pt x="2187503" y="252859"/>
                </a:moveTo>
                <a:cubicBezTo>
                  <a:pt x="2185673" y="266586"/>
                  <a:pt x="2180488" y="277871"/>
                  <a:pt x="2195434" y="282751"/>
                </a:cubicBezTo>
                <a:cubicBezTo>
                  <a:pt x="2192689" y="292207"/>
                  <a:pt x="2190249" y="301052"/>
                  <a:pt x="2187808" y="309898"/>
                </a:cubicBezTo>
                <a:cubicBezTo>
                  <a:pt x="2190249" y="310507"/>
                  <a:pt x="2192689" y="311423"/>
                  <a:pt x="2195129" y="312338"/>
                </a:cubicBezTo>
                <a:cubicBezTo>
                  <a:pt x="2200009" y="302273"/>
                  <a:pt x="2207329" y="292817"/>
                  <a:pt x="2209465" y="282141"/>
                </a:cubicBezTo>
                <a:cubicBezTo>
                  <a:pt x="2212820" y="266890"/>
                  <a:pt x="2198179" y="262316"/>
                  <a:pt x="2187503" y="252859"/>
                </a:cubicBezTo>
                <a:close/>
                <a:moveTo>
                  <a:pt x="1619943" y="166234"/>
                </a:moveTo>
                <a:cubicBezTo>
                  <a:pt x="1608961" y="171114"/>
                  <a:pt x="1598287" y="175994"/>
                  <a:pt x="1584865" y="182095"/>
                </a:cubicBezTo>
                <a:cubicBezTo>
                  <a:pt x="1585475" y="174165"/>
                  <a:pt x="1586086" y="169284"/>
                  <a:pt x="1586390" y="164709"/>
                </a:cubicBezTo>
                <a:cubicBezTo>
                  <a:pt x="1572360" y="156169"/>
                  <a:pt x="1572055" y="168369"/>
                  <a:pt x="1569309" y="174775"/>
                </a:cubicBezTo>
                <a:cubicBezTo>
                  <a:pt x="1575714" y="185145"/>
                  <a:pt x="1581510" y="194600"/>
                  <a:pt x="1588830" y="206801"/>
                </a:cubicBezTo>
                <a:cubicBezTo>
                  <a:pt x="1591881" y="197651"/>
                  <a:pt x="1593711" y="192466"/>
                  <a:pt x="1595236" y="187585"/>
                </a:cubicBezTo>
                <a:cubicBezTo>
                  <a:pt x="1617503" y="192770"/>
                  <a:pt x="1621467" y="189110"/>
                  <a:pt x="1619943" y="166234"/>
                </a:cubicBezTo>
                <a:close/>
                <a:moveTo>
                  <a:pt x="2779815" y="321785"/>
                </a:moveTo>
                <a:cubicBezTo>
                  <a:pt x="2777376" y="319649"/>
                  <a:pt x="2769445" y="319040"/>
                  <a:pt x="2767614" y="321174"/>
                </a:cubicBezTo>
                <a:cubicBezTo>
                  <a:pt x="2765175" y="323615"/>
                  <a:pt x="2764565" y="330631"/>
                  <a:pt x="2766395" y="333986"/>
                </a:cubicBezTo>
                <a:cubicBezTo>
                  <a:pt x="2770360" y="341001"/>
                  <a:pt x="2775545" y="347406"/>
                  <a:pt x="2781341" y="352591"/>
                </a:cubicBezTo>
                <a:cubicBezTo>
                  <a:pt x="2784696" y="355642"/>
                  <a:pt x="2791101" y="358997"/>
                  <a:pt x="2795067" y="357777"/>
                </a:cubicBezTo>
                <a:cubicBezTo>
                  <a:pt x="2802691" y="355642"/>
                  <a:pt x="2809707" y="350456"/>
                  <a:pt x="2814282" y="347711"/>
                </a:cubicBezTo>
                <a:cubicBezTo>
                  <a:pt x="2817333" y="335205"/>
                  <a:pt x="2807572" y="323919"/>
                  <a:pt x="2799031" y="327275"/>
                </a:cubicBezTo>
                <a:cubicBezTo>
                  <a:pt x="2789576" y="331240"/>
                  <a:pt x="2785611" y="327275"/>
                  <a:pt x="2779815" y="321785"/>
                </a:cubicBezTo>
                <a:close/>
                <a:moveTo>
                  <a:pt x="650757" y="2255"/>
                </a:moveTo>
                <a:cubicBezTo>
                  <a:pt x="660294" y="4614"/>
                  <a:pt x="660179" y="14737"/>
                  <a:pt x="661094" y="25031"/>
                </a:cubicBezTo>
                <a:cubicBezTo>
                  <a:pt x="675735" y="21676"/>
                  <a:pt x="689766" y="18320"/>
                  <a:pt x="706541" y="14356"/>
                </a:cubicBezTo>
                <a:cubicBezTo>
                  <a:pt x="710202" y="31742"/>
                  <a:pt x="714167" y="49433"/>
                  <a:pt x="719048" y="72613"/>
                </a:cubicBezTo>
                <a:cubicBezTo>
                  <a:pt x="706237" y="60413"/>
                  <a:pt x="697392" y="58888"/>
                  <a:pt x="690071" y="72308"/>
                </a:cubicBezTo>
                <a:cubicBezTo>
                  <a:pt x="701051" y="82374"/>
                  <a:pt x="727893" y="77189"/>
                  <a:pt x="723318" y="104336"/>
                </a:cubicBezTo>
                <a:cubicBezTo>
                  <a:pt x="713557" y="104945"/>
                  <a:pt x="701357" y="104640"/>
                  <a:pt x="704407" y="123246"/>
                </a:cubicBezTo>
                <a:cubicBezTo>
                  <a:pt x="710202" y="120806"/>
                  <a:pt x="714472" y="118976"/>
                  <a:pt x="722097" y="115621"/>
                </a:cubicBezTo>
                <a:cubicBezTo>
                  <a:pt x="723928" y="118671"/>
                  <a:pt x="728809" y="123856"/>
                  <a:pt x="730028" y="129652"/>
                </a:cubicBezTo>
                <a:cubicBezTo>
                  <a:pt x="735213" y="152833"/>
                  <a:pt x="739483" y="176319"/>
                  <a:pt x="744059" y="199806"/>
                </a:cubicBezTo>
                <a:cubicBezTo>
                  <a:pt x="747413" y="217192"/>
                  <a:pt x="744059" y="219936"/>
                  <a:pt x="726063" y="214447"/>
                </a:cubicBezTo>
                <a:cubicBezTo>
                  <a:pt x="724233" y="213836"/>
                  <a:pt x="722403" y="214141"/>
                  <a:pt x="720573" y="214141"/>
                </a:cubicBezTo>
                <a:cubicBezTo>
                  <a:pt x="718437" y="227562"/>
                  <a:pt x="720878" y="235797"/>
                  <a:pt x="737958" y="230917"/>
                </a:cubicBezTo>
                <a:cubicBezTo>
                  <a:pt x="741313" y="230002"/>
                  <a:pt x="750159" y="234578"/>
                  <a:pt x="750769" y="237933"/>
                </a:cubicBezTo>
                <a:cubicBezTo>
                  <a:pt x="762360" y="292836"/>
                  <a:pt x="773035" y="348043"/>
                  <a:pt x="784321" y="405081"/>
                </a:cubicBezTo>
                <a:cubicBezTo>
                  <a:pt x="736128" y="405081"/>
                  <a:pt x="689766" y="405081"/>
                  <a:pt x="639439" y="403862"/>
                </a:cubicBezTo>
                <a:cubicBezTo>
                  <a:pt x="640048" y="381290"/>
                  <a:pt x="640963" y="359633"/>
                  <a:pt x="641573" y="337978"/>
                </a:cubicBezTo>
                <a:cubicBezTo>
                  <a:pt x="640354" y="333098"/>
                  <a:pt x="639133" y="328217"/>
                  <a:pt x="636999" y="319677"/>
                </a:cubicBezTo>
                <a:cubicBezTo>
                  <a:pt x="630898" y="322727"/>
                  <a:pt x="624187" y="327607"/>
                  <a:pt x="616562" y="329743"/>
                </a:cubicBezTo>
                <a:cubicBezTo>
                  <a:pt x="609547" y="331573"/>
                  <a:pt x="601616" y="331267"/>
                  <a:pt x="593991" y="330658"/>
                </a:cubicBezTo>
                <a:cubicBezTo>
                  <a:pt x="585145" y="330352"/>
                  <a:pt x="581181" y="333402"/>
                  <a:pt x="580570" y="342553"/>
                </a:cubicBezTo>
                <a:cubicBezTo>
                  <a:pt x="579351" y="358414"/>
                  <a:pt x="577521" y="373970"/>
                  <a:pt x="574775" y="389526"/>
                </a:cubicBezTo>
                <a:cubicBezTo>
                  <a:pt x="573555" y="394406"/>
                  <a:pt x="569590" y="401116"/>
                  <a:pt x="565320" y="402641"/>
                </a:cubicBezTo>
                <a:cubicBezTo>
                  <a:pt x="560744" y="404166"/>
                  <a:pt x="553119" y="401726"/>
                  <a:pt x="549153" y="398371"/>
                </a:cubicBezTo>
                <a:cubicBezTo>
                  <a:pt x="539088" y="390136"/>
                  <a:pt x="530548" y="380070"/>
                  <a:pt x="519567" y="369090"/>
                </a:cubicBezTo>
                <a:cubicBezTo>
                  <a:pt x="516212" y="370309"/>
                  <a:pt x="509196" y="372749"/>
                  <a:pt x="500656" y="376105"/>
                </a:cubicBezTo>
                <a:cubicBezTo>
                  <a:pt x="504317" y="384950"/>
                  <a:pt x="507672" y="393491"/>
                  <a:pt x="511942" y="403556"/>
                </a:cubicBezTo>
                <a:cubicBezTo>
                  <a:pt x="486320" y="403556"/>
                  <a:pt x="459174" y="403556"/>
                  <a:pt x="427147" y="403556"/>
                </a:cubicBezTo>
                <a:cubicBezTo>
                  <a:pt x="434772" y="373970"/>
                  <a:pt x="442398" y="346518"/>
                  <a:pt x="448499" y="319067"/>
                </a:cubicBezTo>
                <a:cubicBezTo>
                  <a:pt x="450938" y="309001"/>
                  <a:pt x="448498" y="298326"/>
                  <a:pt x="450329" y="288260"/>
                </a:cubicBezTo>
                <a:cubicBezTo>
                  <a:pt x="466494" y="196755"/>
                  <a:pt x="483270" y="105251"/>
                  <a:pt x="499436" y="13746"/>
                </a:cubicBezTo>
                <a:cubicBezTo>
                  <a:pt x="501571" y="3070"/>
                  <a:pt x="505536" y="-285"/>
                  <a:pt x="516211" y="20"/>
                </a:cubicBezTo>
                <a:cubicBezTo>
                  <a:pt x="540613" y="935"/>
                  <a:pt x="565014" y="935"/>
                  <a:pt x="589416" y="325"/>
                </a:cubicBezTo>
                <a:cubicBezTo>
                  <a:pt x="600396" y="19"/>
                  <a:pt x="604667" y="5815"/>
                  <a:pt x="609242" y="14661"/>
                </a:cubicBezTo>
                <a:cubicBezTo>
                  <a:pt x="615647" y="26556"/>
                  <a:pt x="625102" y="36927"/>
                  <a:pt x="633032" y="48212"/>
                </a:cubicBezTo>
                <a:cubicBezTo>
                  <a:pt x="635169" y="47603"/>
                  <a:pt x="637303" y="47297"/>
                  <a:pt x="639438" y="46687"/>
                </a:cubicBezTo>
                <a:cubicBezTo>
                  <a:pt x="644014" y="36012"/>
                  <a:pt x="648284" y="25336"/>
                  <a:pt x="652249" y="16490"/>
                </a:cubicBezTo>
                <a:cubicBezTo>
                  <a:pt x="646759" y="11305"/>
                  <a:pt x="643099" y="7950"/>
                  <a:pt x="637608" y="2765"/>
                </a:cubicBezTo>
                <a:cubicBezTo>
                  <a:pt x="643327" y="1545"/>
                  <a:pt x="647578" y="1468"/>
                  <a:pt x="650757" y="2255"/>
                </a:cubicBezTo>
                <a:close/>
                <a:moveTo>
                  <a:pt x="941154" y="34779"/>
                </a:moveTo>
                <a:cubicBezTo>
                  <a:pt x="933224" y="38743"/>
                  <a:pt x="926818" y="42099"/>
                  <a:pt x="915838" y="47589"/>
                </a:cubicBezTo>
                <a:cubicBezTo>
                  <a:pt x="926818" y="51859"/>
                  <a:pt x="927733" y="66805"/>
                  <a:pt x="941459" y="56740"/>
                </a:cubicBezTo>
                <a:cubicBezTo>
                  <a:pt x="953660" y="47894"/>
                  <a:pt x="941154" y="42709"/>
                  <a:pt x="941154" y="34779"/>
                </a:cubicBezTo>
                <a:close/>
                <a:moveTo>
                  <a:pt x="1172179" y="67270"/>
                </a:moveTo>
                <a:cubicBezTo>
                  <a:pt x="1167458" y="69136"/>
                  <a:pt x="1162020" y="71483"/>
                  <a:pt x="1155866" y="74310"/>
                </a:cubicBezTo>
                <a:cubicBezTo>
                  <a:pt x="1151901" y="91249"/>
                  <a:pt x="1147701" y="109385"/>
                  <a:pt x="1144098" y="127639"/>
                </a:cubicBezTo>
                <a:cubicBezTo>
                  <a:pt x="1145536" y="128233"/>
                  <a:pt x="1146732" y="128470"/>
                  <a:pt x="1148229" y="128765"/>
                </a:cubicBezTo>
                <a:cubicBezTo>
                  <a:pt x="1155442" y="118996"/>
                  <a:pt x="1161396" y="107735"/>
                  <a:pt x="1170349" y="100176"/>
                </a:cubicBezTo>
                <a:cubicBezTo>
                  <a:pt x="1178526" y="93395"/>
                  <a:pt x="1180975" y="92012"/>
                  <a:pt x="1177183" y="82870"/>
                </a:cubicBezTo>
                <a:cubicBezTo>
                  <a:pt x="1174837" y="77432"/>
                  <a:pt x="1173565" y="71274"/>
                  <a:pt x="1172179" y="67270"/>
                </a:cubicBezTo>
                <a:close/>
                <a:moveTo>
                  <a:pt x="1179187" y="47925"/>
                </a:moveTo>
                <a:cubicBezTo>
                  <a:pt x="1177636" y="49484"/>
                  <a:pt x="1176026" y="51343"/>
                  <a:pt x="1174474" y="52902"/>
                </a:cubicBezTo>
                <a:cubicBezTo>
                  <a:pt x="1178266" y="62045"/>
                  <a:pt x="1182298" y="71546"/>
                  <a:pt x="1186090" y="80689"/>
                </a:cubicBezTo>
                <a:cubicBezTo>
                  <a:pt x="1188602" y="80562"/>
                  <a:pt x="1191114" y="80436"/>
                  <a:pt x="1193626" y="80310"/>
                </a:cubicBezTo>
                <a:cubicBezTo>
                  <a:pt x="1196539" y="73424"/>
                  <a:pt x="1203871" y="63056"/>
                  <a:pt x="1201591" y="60431"/>
                </a:cubicBezTo>
                <a:cubicBezTo>
                  <a:pt x="1196611" y="54162"/>
                  <a:pt x="1186794" y="51914"/>
                  <a:pt x="1179187" y="47925"/>
                </a:cubicBezTo>
                <a:close/>
                <a:moveTo>
                  <a:pt x="1616282" y="98520"/>
                </a:moveTo>
                <a:cubicBezTo>
                  <a:pt x="1614757" y="98826"/>
                  <a:pt x="1613536" y="99435"/>
                  <a:pt x="1612013" y="99741"/>
                </a:cubicBezTo>
                <a:cubicBezTo>
                  <a:pt x="1613843" y="106756"/>
                  <a:pt x="1615367" y="113466"/>
                  <a:pt x="1616891" y="120176"/>
                </a:cubicBezTo>
                <a:cubicBezTo>
                  <a:pt x="1612317" y="123532"/>
                  <a:pt x="1607131" y="127497"/>
                  <a:pt x="1601946" y="131157"/>
                </a:cubicBezTo>
                <a:cubicBezTo>
                  <a:pt x="1602557" y="132988"/>
                  <a:pt x="1603472" y="134818"/>
                  <a:pt x="1604081" y="136647"/>
                </a:cubicBezTo>
                <a:cubicBezTo>
                  <a:pt x="1616588" y="130242"/>
                  <a:pt x="1628483" y="152204"/>
                  <a:pt x="1642819" y="132987"/>
                </a:cubicBezTo>
                <a:cubicBezTo>
                  <a:pt x="1634278" y="122006"/>
                  <a:pt x="1625128" y="110111"/>
                  <a:pt x="1616282" y="98520"/>
                </a:cubicBezTo>
                <a:close/>
                <a:moveTo>
                  <a:pt x="2234782" y="158915"/>
                </a:moveTo>
                <a:cubicBezTo>
                  <a:pt x="2230816" y="160439"/>
                  <a:pt x="2224715" y="161965"/>
                  <a:pt x="2218920" y="163794"/>
                </a:cubicBezTo>
                <a:cubicBezTo>
                  <a:pt x="2218920" y="172945"/>
                  <a:pt x="2234475" y="189416"/>
                  <a:pt x="2243321" y="189111"/>
                </a:cubicBezTo>
                <a:cubicBezTo>
                  <a:pt x="2245456" y="189111"/>
                  <a:pt x="2248812" y="187586"/>
                  <a:pt x="2249116" y="186061"/>
                </a:cubicBezTo>
                <a:cubicBezTo>
                  <a:pt x="2249422" y="183621"/>
                  <a:pt x="2248201" y="180570"/>
                  <a:pt x="2246982" y="178436"/>
                </a:cubicBezTo>
                <a:cubicBezTo>
                  <a:pt x="2243016" y="172030"/>
                  <a:pt x="2239051" y="165625"/>
                  <a:pt x="2234782" y="158915"/>
                </a:cubicBezTo>
                <a:close/>
                <a:moveTo>
                  <a:pt x="1389655" y="30502"/>
                </a:moveTo>
                <a:cubicBezTo>
                  <a:pt x="1381725" y="34466"/>
                  <a:pt x="1375319" y="37822"/>
                  <a:pt x="1364339" y="43312"/>
                </a:cubicBezTo>
                <a:cubicBezTo>
                  <a:pt x="1375319" y="47583"/>
                  <a:pt x="1376235" y="62528"/>
                  <a:pt x="1389960" y="52463"/>
                </a:cubicBezTo>
                <a:cubicBezTo>
                  <a:pt x="1402160" y="43617"/>
                  <a:pt x="1389655" y="38432"/>
                  <a:pt x="1389655" y="30502"/>
                </a:cubicBezTo>
                <a:close/>
                <a:moveTo>
                  <a:pt x="1221628" y="1"/>
                </a:moveTo>
                <a:lnTo>
                  <a:pt x="1221628" y="401022"/>
                </a:lnTo>
                <a:lnTo>
                  <a:pt x="1134110" y="401022"/>
                </a:lnTo>
                <a:lnTo>
                  <a:pt x="1044317" y="235833"/>
                </a:lnTo>
                <a:lnTo>
                  <a:pt x="1078525" y="241915"/>
                </a:lnTo>
                <a:cubicBezTo>
                  <a:pt x="1079061" y="240455"/>
                  <a:pt x="1079248" y="239249"/>
                  <a:pt x="1079480" y="237742"/>
                </a:cubicBezTo>
                <a:cubicBezTo>
                  <a:pt x="1069422" y="230937"/>
                  <a:pt x="1057925" y="225452"/>
                  <a:pt x="1050003" y="216818"/>
                </a:cubicBezTo>
                <a:cubicBezTo>
                  <a:pt x="1042892" y="208927"/>
                  <a:pt x="1041410" y="206537"/>
                  <a:pt x="1032432" y="210702"/>
                </a:cubicBezTo>
                <a:lnTo>
                  <a:pt x="1030952" y="211245"/>
                </a:lnTo>
                <a:lnTo>
                  <a:pt x="997542" y="149781"/>
                </a:lnTo>
                <a:lnTo>
                  <a:pt x="1006011" y="145824"/>
                </a:lnTo>
                <a:cubicBezTo>
                  <a:pt x="1005780" y="143319"/>
                  <a:pt x="1005551" y="140815"/>
                  <a:pt x="1005323" y="138310"/>
                </a:cubicBezTo>
                <a:cubicBezTo>
                  <a:pt x="998321" y="135683"/>
                  <a:pt x="987661" y="128785"/>
                  <a:pt x="985131" y="131170"/>
                </a:cubicBezTo>
                <a:cubicBezTo>
                  <a:pt x="979073" y="136406"/>
                  <a:pt x="977230" y="146307"/>
                  <a:pt x="973559" y="154071"/>
                </a:cubicBezTo>
                <a:cubicBezTo>
                  <a:pt x="975182" y="155557"/>
                  <a:pt x="977105" y="157089"/>
                  <a:pt x="978726" y="158575"/>
                </a:cubicBezTo>
                <a:lnTo>
                  <a:pt x="992161" y="152296"/>
                </a:lnTo>
                <a:lnTo>
                  <a:pt x="992891" y="162143"/>
                </a:lnTo>
                <a:lnTo>
                  <a:pt x="992890" y="189844"/>
                </a:lnTo>
                <a:lnTo>
                  <a:pt x="968414" y="172470"/>
                </a:lnTo>
                <a:cubicBezTo>
                  <a:pt x="961302" y="164580"/>
                  <a:pt x="959821" y="162189"/>
                  <a:pt x="950842" y="166354"/>
                </a:cubicBezTo>
                <a:cubicBezTo>
                  <a:pt x="945505" y="168923"/>
                  <a:pt x="939406" y="170449"/>
                  <a:pt x="935461" y="171998"/>
                </a:cubicBezTo>
                <a:cubicBezTo>
                  <a:pt x="937521" y="176637"/>
                  <a:pt x="940089" y="181974"/>
                  <a:pt x="943167" y="188007"/>
                </a:cubicBezTo>
                <a:lnTo>
                  <a:pt x="992891" y="196848"/>
                </a:lnTo>
                <a:lnTo>
                  <a:pt x="992890" y="260834"/>
                </a:lnTo>
                <a:lnTo>
                  <a:pt x="991845" y="260696"/>
                </a:lnTo>
                <a:cubicBezTo>
                  <a:pt x="985268" y="262640"/>
                  <a:pt x="987099" y="272992"/>
                  <a:pt x="983438" y="279397"/>
                </a:cubicBezTo>
                <a:lnTo>
                  <a:pt x="992891" y="279645"/>
                </a:lnTo>
                <a:lnTo>
                  <a:pt x="992890" y="401022"/>
                </a:lnTo>
                <a:lnTo>
                  <a:pt x="909950" y="401022"/>
                </a:lnTo>
                <a:lnTo>
                  <a:pt x="909950" y="1"/>
                </a:lnTo>
                <a:lnTo>
                  <a:pt x="1017531" y="1"/>
                </a:lnTo>
                <a:lnTo>
                  <a:pt x="1039920" y="41637"/>
                </a:lnTo>
                <a:lnTo>
                  <a:pt x="1018018" y="47895"/>
                </a:lnTo>
                <a:lnTo>
                  <a:pt x="1047003" y="54809"/>
                </a:lnTo>
                <a:lnTo>
                  <a:pt x="1078849" y="114029"/>
                </a:lnTo>
                <a:lnTo>
                  <a:pt x="1066219" y="116999"/>
                </a:lnTo>
                <a:cubicBezTo>
                  <a:pt x="1059342" y="132980"/>
                  <a:pt x="1052022" y="150097"/>
                  <a:pt x="1045271" y="167435"/>
                </a:cubicBezTo>
                <a:cubicBezTo>
                  <a:pt x="1046582" y="168272"/>
                  <a:pt x="1047718" y="168715"/>
                  <a:pt x="1049140" y="169268"/>
                </a:cubicBezTo>
                <a:cubicBezTo>
                  <a:pt x="1057956" y="160917"/>
                  <a:pt x="1065793" y="150875"/>
                  <a:pt x="1075936" y="145006"/>
                </a:cubicBezTo>
                <a:cubicBezTo>
                  <a:pt x="1085177" y="139766"/>
                  <a:pt x="1087830" y="138835"/>
                  <a:pt x="1085702" y="129169"/>
                </a:cubicBezTo>
                <a:lnTo>
                  <a:pt x="1085271" y="125971"/>
                </a:lnTo>
                <a:lnTo>
                  <a:pt x="1141017" y="229635"/>
                </a:lnTo>
                <a:cubicBezTo>
                  <a:pt x="1139853" y="222523"/>
                  <a:pt x="1139271" y="215811"/>
                  <a:pt x="1139271" y="209497"/>
                </a:cubicBezTo>
                <a:lnTo>
                  <a:pt x="1139271" y="1"/>
                </a:lnTo>
                <a:close/>
                <a:moveTo>
                  <a:pt x="1602861" y="49108"/>
                </a:moveTo>
                <a:cubicBezTo>
                  <a:pt x="1598591" y="51853"/>
                  <a:pt x="1593711" y="55208"/>
                  <a:pt x="1588220" y="59173"/>
                </a:cubicBezTo>
                <a:cubicBezTo>
                  <a:pt x="1587611" y="76559"/>
                  <a:pt x="1587001" y="95165"/>
                  <a:pt x="1587001" y="113771"/>
                </a:cubicBezTo>
                <a:cubicBezTo>
                  <a:pt x="1588526" y="114076"/>
                  <a:pt x="1589746" y="114076"/>
                  <a:pt x="1591271" y="114076"/>
                </a:cubicBezTo>
                <a:cubicBezTo>
                  <a:pt x="1596456" y="103096"/>
                  <a:pt x="1600116" y="90895"/>
                  <a:pt x="1607436" y="81744"/>
                </a:cubicBezTo>
                <a:cubicBezTo>
                  <a:pt x="1614147" y="73509"/>
                  <a:pt x="1616282" y="71679"/>
                  <a:pt x="1610792" y="63443"/>
                </a:cubicBezTo>
                <a:cubicBezTo>
                  <a:pt x="1607437" y="58563"/>
                  <a:pt x="1604997" y="52768"/>
                  <a:pt x="1602861" y="49108"/>
                </a:cubicBezTo>
                <a:close/>
                <a:moveTo>
                  <a:pt x="1509222" y="31417"/>
                </a:moveTo>
                <a:cubicBezTo>
                  <a:pt x="1494276" y="35382"/>
                  <a:pt x="1480550" y="39347"/>
                  <a:pt x="1466824" y="43312"/>
                </a:cubicBezTo>
                <a:cubicBezTo>
                  <a:pt x="1478110" y="47888"/>
                  <a:pt x="1489091" y="51243"/>
                  <a:pt x="1500071" y="51243"/>
                </a:cubicBezTo>
                <a:cubicBezTo>
                  <a:pt x="1510747" y="51548"/>
                  <a:pt x="1514407" y="44533"/>
                  <a:pt x="1509222" y="31417"/>
                </a:cubicBezTo>
                <a:close/>
                <a:moveTo>
                  <a:pt x="1613232" y="32637"/>
                </a:moveTo>
                <a:cubicBezTo>
                  <a:pt x="1612012" y="34772"/>
                  <a:pt x="1610487" y="36602"/>
                  <a:pt x="1609573" y="38432"/>
                </a:cubicBezTo>
                <a:cubicBezTo>
                  <a:pt x="1615061" y="46668"/>
                  <a:pt x="1620857" y="55208"/>
                  <a:pt x="1626347" y="63443"/>
                </a:cubicBezTo>
                <a:cubicBezTo>
                  <a:pt x="1628789" y="62833"/>
                  <a:pt x="1631228" y="62224"/>
                  <a:pt x="1633668" y="61613"/>
                </a:cubicBezTo>
                <a:cubicBezTo>
                  <a:pt x="1635193" y="54293"/>
                  <a:pt x="1640378" y="42702"/>
                  <a:pt x="1637633" y="40568"/>
                </a:cubicBezTo>
                <a:cubicBezTo>
                  <a:pt x="1631532" y="35382"/>
                  <a:pt x="1621468" y="35077"/>
                  <a:pt x="1613232" y="32637"/>
                </a:cubicBezTo>
                <a:close/>
                <a:moveTo>
                  <a:pt x="1601946" y="9456"/>
                </a:moveTo>
                <a:cubicBezTo>
                  <a:pt x="1600116" y="17386"/>
                  <a:pt x="1598896" y="23486"/>
                  <a:pt x="1596456" y="34162"/>
                </a:cubicBezTo>
                <a:cubicBezTo>
                  <a:pt x="1608046" y="28062"/>
                  <a:pt x="1615673" y="24096"/>
                  <a:pt x="1624822" y="19521"/>
                </a:cubicBezTo>
                <a:cubicBezTo>
                  <a:pt x="1655019" y="31111"/>
                  <a:pt x="1671490" y="54598"/>
                  <a:pt x="1671794" y="87844"/>
                </a:cubicBezTo>
                <a:cubicBezTo>
                  <a:pt x="1671490" y="172335"/>
                  <a:pt x="1670880" y="256519"/>
                  <a:pt x="1669354" y="340703"/>
                </a:cubicBezTo>
                <a:cubicBezTo>
                  <a:pt x="1668745" y="361750"/>
                  <a:pt x="1657154" y="378220"/>
                  <a:pt x="1637938" y="387676"/>
                </a:cubicBezTo>
                <a:cubicBezTo>
                  <a:pt x="1633668" y="389811"/>
                  <a:pt x="1627873" y="388591"/>
                  <a:pt x="1622992" y="389201"/>
                </a:cubicBezTo>
                <a:cubicBezTo>
                  <a:pt x="1618722" y="389811"/>
                  <a:pt x="1613231" y="389201"/>
                  <a:pt x="1610487" y="391641"/>
                </a:cubicBezTo>
                <a:cubicBezTo>
                  <a:pt x="1597372" y="404146"/>
                  <a:pt x="1580901" y="402926"/>
                  <a:pt x="1565039" y="402622"/>
                </a:cubicBezTo>
                <a:cubicBezTo>
                  <a:pt x="1547654" y="402622"/>
                  <a:pt x="1530267" y="399876"/>
                  <a:pt x="1513187" y="397742"/>
                </a:cubicBezTo>
                <a:cubicBezTo>
                  <a:pt x="1509221" y="397131"/>
                  <a:pt x="1505256" y="393471"/>
                  <a:pt x="1500377" y="390725"/>
                </a:cubicBezTo>
                <a:cubicBezTo>
                  <a:pt x="1496715" y="403842"/>
                  <a:pt x="1486650" y="404146"/>
                  <a:pt x="1472009" y="400791"/>
                </a:cubicBezTo>
                <a:cubicBezTo>
                  <a:pt x="1485734" y="391336"/>
                  <a:pt x="1497631" y="382796"/>
                  <a:pt x="1496716" y="366324"/>
                </a:cubicBezTo>
                <a:cubicBezTo>
                  <a:pt x="1496411" y="363580"/>
                  <a:pt x="1497326" y="360224"/>
                  <a:pt x="1496106" y="357784"/>
                </a:cubicBezTo>
                <a:cubicBezTo>
                  <a:pt x="1487565" y="340398"/>
                  <a:pt x="1489700" y="337043"/>
                  <a:pt x="1506477" y="336433"/>
                </a:cubicBezTo>
                <a:cubicBezTo>
                  <a:pt x="1510746" y="344668"/>
                  <a:pt x="1514712" y="351989"/>
                  <a:pt x="1518372" y="359309"/>
                </a:cubicBezTo>
                <a:cubicBezTo>
                  <a:pt x="1539418" y="355954"/>
                  <a:pt x="1548568" y="334603"/>
                  <a:pt x="1537283" y="317522"/>
                </a:cubicBezTo>
                <a:cubicBezTo>
                  <a:pt x="1534842" y="313862"/>
                  <a:pt x="1532708" y="309287"/>
                  <a:pt x="1532708" y="305017"/>
                </a:cubicBezTo>
                <a:cubicBezTo>
                  <a:pt x="1532708" y="235472"/>
                  <a:pt x="1533623" y="165929"/>
                  <a:pt x="1533317" y="96386"/>
                </a:cubicBezTo>
                <a:cubicBezTo>
                  <a:pt x="1533012" y="75339"/>
                  <a:pt x="1511662" y="61309"/>
                  <a:pt x="1492445" y="68628"/>
                </a:cubicBezTo>
                <a:cubicBezTo>
                  <a:pt x="1489701" y="69544"/>
                  <a:pt x="1487261" y="76255"/>
                  <a:pt x="1487260" y="80525"/>
                </a:cubicBezTo>
                <a:cubicBezTo>
                  <a:pt x="1486650" y="115602"/>
                  <a:pt x="1486955" y="150678"/>
                  <a:pt x="1486650" y="185755"/>
                </a:cubicBezTo>
                <a:cubicBezTo>
                  <a:pt x="1486650" y="191245"/>
                  <a:pt x="1485735" y="196736"/>
                  <a:pt x="1485125" y="202226"/>
                </a:cubicBezTo>
                <a:cubicBezTo>
                  <a:pt x="1485125" y="202226"/>
                  <a:pt x="1484821" y="202226"/>
                  <a:pt x="1484821" y="202226"/>
                </a:cubicBezTo>
                <a:cubicBezTo>
                  <a:pt x="1466824" y="195821"/>
                  <a:pt x="1471705" y="211071"/>
                  <a:pt x="1466824" y="219611"/>
                </a:cubicBezTo>
                <a:cubicBezTo>
                  <a:pt x="1485430" y="223882"/>
                  <a:pt x="1483295" y="211377"/>
                  <a:pt x="1484821" y="202226"/>
                </a:cubicBezTo>
                <a:cubicBezTo>
                  <a:pt x="1485125" y="236083"/>
                  <a:pt x="1486345" y="269634"/>
                  <a:pt x="1486040" y="303491"/>
                </a:cubicBezTo>
                <a:cubicBezTo>
                  <a:pt x="1485735" y="318742"/>
                  <a:pt x="1490616" y="334907"/>
                  <a:pt x="1479330" y="348938"/>
                </a:cubicBezTo>
                <a:cubicBezTo>
                  <a:pt x="1478415" y="349853"/>
                  <a:pt x="1482076" y="354124"/>
                  <a:pt x="1481465" y="355954"/>
                </a:cubicBezTo>
                <a:cubicBezTo>
                  <a:pt x="1480245" y="360224"/>
                  <a:pt x="1478415" y="365409"/>
                  <a:pt x="1475060" y="367545"/>
                </a:cubicBezTo>
                <a:cubicBezTo>
                  <a:pt x="1464689" y="374255"/>
                  <a:pt x="1453709" y="380051"/>
                  <a:pt x="1443033" y="388286"/>
                </a:cubicBezTo>
                <a:cubicBezTo>
                  <a:pt x="1455233" y="387370"/>
                  <a:pt x="1464385" y="387981"/>
                  <a:pt x="1464690" y="403842"/>
                </a:cubicBezTo>
                <a:cubicBezTo>
                  <a:pt x="1426562" y="403537"/>
                  <a:pt x="1388130" y="403537"/>
                  <a:pt x="1347258" y="403537"/>
                </a:cubicBezTo>
                <a:cubicBezTo>
                  <a:pt x="1347563" y="300746"/>
                  <a:pt x="1347868" y="199176"/>
                  <a:pt x="1348173" y="96080"/>
                </a:cubicBezTo>
                <a:cubicBezTo>
                  <a:pt x="1353967" y="95165"/>
                  <a:pt x="1359764" y="95471"/>
                  <a:pt x="1364339" y="93335"/>
                </a:cubicBezTo>
                <a:cubicBezTo>
                  <a:pt x="1368304" y="91505"/>
                  <a:pt x="1371658" y="86929"/>
                  <a:pt x="1373794" y="82965"/>
                </a:cubicBezTo>
                <a:cubicBezTo>
                  <a:pt x="1374710" y="81440"/>
                  <a:pt x="1371659" y="78085"/>
                  <a:pt x="1370439" y="75339"/>
                </a:cubicBezTo>
                <a:cubicBezTo>
                  <a:pt x="1367083" y="78389"/>
                  <a:pt x="1363729" y="81440"/>
                  <a:pt x="1360374" y="84185"/>
                </a:cubicBezTo>
                <a:cubicBezTo>
                  <a:pt x="1358544" y="85710"/>
                  <a:pt x="1356408" y="87235"/>
                  <a:pt x="1350918" y="91505"/>
                </a:cubicBezTo>
                <a:cubicBezTo>
                  <a:pt x="1345733" y="59784"/>
                  <a:pt x="1349394" y="31112"/>
                  <a:pt x="1347867" y="0"/>
                </a:cubicBezTo>
                <a:cubicBezTo>
                  <a:pt x="1433882" y="2440"/>
                  <a:pt x="1518371" y="-3660"/>
                  <a:pt x="1601946" y="9456"/>
                </a:cubicBezTo>
                <a:close/>
                <a:moveTo>
                  <a:pt x="2453477" y="67104"/>
                </a:moveTo>
                <a:cubicBezTo>
                  <a:pt x="2446767" y="70459"/>
                  <a:pt x="2440057" y="73814"/>
                  <a:pt x="2433346" y="77170"/>
                </a:cubicBezTo>
                <a:cubicBezTo>
                  <a:pt x="2436549" y="90896"/>
                  <a:pt x="2439904" y="100580"/>
                  <a:pt x="2444060" y="106909"/>
                </a:cubicBezTo>
                <a:lnTo>
                  <a:pt x="2447826" y="109241"/>
                </a:lnTo>
                <a:lnTo>
                  <a:pt x="2447987" y="110112"/>
                </a:lnTo>
                <a:cubicBezTo>
                  <a:pt x="2451343" y="111942"/>
                  <a:pt x="2454393" y="113772"/>
                  <a:pt x="2459577" y="116518"/>
                </a:cubicBezTo>
                <a:lnTo>
                  <a:pt x="2447826" y="109241"/>
                </a:lnTo>
                <a:lnTo>
                  <a:pt x="2442802" y="82050"/>
                </a:lnTo>
                <a:cubicBezTo>
                  <a:pt x="2447072" y="78086"/>
                  <a:pt x="2451343" y="73814"/>
                  <a:pt x="2455612" y="69850"/>
                </a:cubicBezTo>
                <a:cubicBezTo>
                  <a:pt x="2455002" y="68935"/>
                  <a:pt x="2454087" y="68019"/>
                  <a:pt x="2453477" y="67104"/>
                </a:cubicBezTo>
                <a:close/>
                <a:moveTo>
                  <a:pt x="2034118" y="916"/>
                </a:moveTo>
                <a:cubicBezTo>
                  <a:pt x="2034118" y="26842"/>
                  <a:pt x="2034118" y="51854"/>
                  <a:pt x="2034118" y="79305"/>
                </a:cubicBezTo>
                <a:cubicBezTo>
                  <a:pt x="2010936" y="79610"/>
                  <a:pt x="1988365" y="79611"/>
                  <a:pt x="1965794" y="79611"/>
                </a:cubicBezTo>
                <a:cubicBezTo>
                  <a:pt x="1936207" y="79611"/>
                  <a:pt x="1939868" y="75950"/>
                  <a:pt x="1939562" y="105231"/>
                </a:cubicBezTo>
                <a:cubicBezTo>
                  <a:pt x="1939259" y="123534"/>
                  <a:pt x="1939563" y="141529"/>
                  <a:pt x="1939563" y="161355"/>
                </a:cubicBezTo>
                <a:cubicBezTo>
                  <a:pt x="1925837" y="165015"/>
                  <a:pt x="1924313" y="152509"/>
                  <a:pt x="1924007" y="144884"/>
                </a:cubicBezTo>
                <a:cubicBezTo>
                  <a:pt x="1923701" y="128108"/>
                  <a:pt x="1915467" y="121398"/>
                  <a:pt x="1898690" y="119873"/>
                </a:cubicBezTo>
                <a:cubicBezTo>
                  <a:pt x="1902655" y="128718"/>
                  <a:pt x="1881914" y="138784"/>
                  <a:pt x="1901436" y="147020"/>
                </a:cubicBezTo>
                <a:cubicBezTo>
                  <a:pt x="1898080" y="160440"/>
                  <a:pt x="1901740" y="177826"/>
                  <a:pt x="1880084" y="182707"/>
                </a:cubicBezTo>
                <a:cubicBezTo>
                  <a:pt x="1881915" y="184537"/>
                  <a:pt x="1884050" y="186062"/>
                  <a:pt x="1885880" y="187586"/>
                </a:cubicBezTo>
                <a:cubicBezTo>
                  <a:pt x="1891370" y="182706"/>
                  <a:pt x="1897165" y="178131"/>
                  <a:pt x="1902655" y="173251"/>
                </a:cubicBezTo>
                <a:cubicBezTo>
                  <a:pt x="1915772" y="180571"/>
                  <a:pt x="1942614" y="176911"/>
                  <a:pt x="1956339" y="167455"/>
                </a:cubicBezTo>
                <a:cubicBezTo>
                  <a:pt x="1962744" y="163185"/>
                  <a:pt x="1971285" y="160135"/>
                  <a:pt x="1979215" y="159524"/>
                </a:cubicBezTo>
                <a:cubicBezTo>
                  <a:pt x="1993551" y="158305"/>
                  <a:pt x="2007582" y="159220"/>
                  <a:pt x="2021918" y="159525"/>
                </a:cubicBezTo>
                <a:cubicBezTo>
                  <a:pt x="2023442" y="159525"/>
                  <a:pt x="2024663" y="160440"/>
                  <a:pt x="2027712" y="161660"/>
                </a:cubicBezTo>
                <a:cubicBezTo>
                  <a:pt x="2027713" y="184841"/>
                  <a:pt x="2027407" y="208633"/>
                  <a:pt x="2027407" y="233034"/>
                </a:cubicBezTo>
                <a:cubicBezTo>
                  <a:pt x="2005446" y="233034"/>
                  <a:pt x="1983789" y="241880"/>
                  <a:pt x="1966709" y="215343"/>
                </a:cubicBezTo>
                <a:cubicBezTo>
                  <a:pt x="1966710" y="224494"/>
                  <a:pt x="1966709" y="227849"/>
                  <a:pt x="1966709" y="231204"/>
                </a:cubicBezTo>
                <a:cubicBezTo>
                  <a:pt x="1965794" y="231509"/>
                  <a:pt x="1964880" y="232424"/>
                  <a:pt x="1963964" y="232424"/>
                </a:cubicBezTo>
                <a:cubicBezTo>
                  <a:pt x="1938343" y="236085"/>
                  <a:pt x="1938953" y="236085"/>
                  <a:pt x="1938648" y="263231"/>
                </a:cubicBezTo>
                <a:cubicBezTo>
                  <a:pt x="1938648" y="277872"/>
                  <a:pt x="1936817" y="292207"/>
                  <a:pt x="1934683" y="306543"/>
                </a:cubicBezTo>
                <a:cubicBezTo>
                  <a:pt x="1934072" y="309289"/>
                  <a:pt x="1927972" y="311119"/>
                  <a:pt x="1924922" y="313559"/>
                </a:cubicBezTo>
                <a:cubicBezTo>
                  <a:pt x="1918821" y="318744"/>
                  <a:pt x="1912721" y="323929"/>
                  <a:pt x="1907536" y="331860"/>
                </a:cubicBezTo>
                <a:cubicBezTo>
                  <a:pt x="1939868" y="317829"/>
                  <a:pt x="1972809" y="329420"/>
                  <a:pt x="2007581" y="324844"/>
                </a:cubicBezTo>
                <a:cubicBezTo>
                  <a:pt x="2009106" y="343145"/>
                  <a:pt x="2010327" y="359006"/>
                  <a:pt x="2011242" y="372426"/>
                </a:cubicBezTo>
                <a:cubicBezTo>
                  <a:pt x="2020392" y="371817"/>
                  <a:pt x="2034118" y="367852"/>
                  <a:pt x="2035948" y="370902"/>
                </a:cubicBezTo>
                <a:cubicBezTo>
                  <a:pt x="2041439" y="379747"/>
                  <a:pt x="2042049" y="391643"/>
                  <a:pt x="2045098" y="404454"/>
                </a:cubicBezTo>
                <a:cubicBezTo>
                  <a:pt x="2031982" y="404454"/>
                  <a:pt x="2023137" y="404454"/>
                  <a:pt x="2011851" y="403539"/>
                </a:cubicBezTo>
                <a:cubicBezTo>
                  <a:pt x="2015511" y="397743"/>
                  <a:pt x="2017647" y="394693"/>
                  <a:pt x="2019782" y="391338"/>
                </a:cubicBezTo>
                <a:cubicBezTo>
                  <a:pt x="2019172" y="390118"/>
                  <a:pt x="2018867" y="388593"/>
                  <a:pt x="2018257" y="387068"/>
                </a:cubicBezTo>
                <a:cubicBezTo>
                  <a:pt x="2002396" y="391643"/>
                  <a:pt x="1986535" y="396523"/>
                  <a:pt x="1969760" y="401403"/>
                </a:cubicBezTo>
                <a:cubicBezTo>
                  <a:pt x="1962439" y="383713"/>
                  <a:pt x="1955424" y="366937"/>
                  <a:pt x="1946883" y="346806"/>
                </a:cubicBezTo>
                <a:cubicBezTo>
                  <a:pt x="1935598" y="353210"/>
                  <a:pt x="1923398" y="358701"/>
                  <a:pt x="1912721" y="366631"/>
                </a:cubicBezTo>
                <a:cubicBezTo>
                  <a:pt x="1899301" y="376392"/>
                  <a:pt x="1901131" y="389203"/>
                  <a:pt x="1912722" y="403539"/>
                </a:cubicBezTo>
                <a:cubicBezTo>
                  <a:pt x="1873680" y="402928"/>
                  <a:pt x="1837382" y="402624"/>
                  <a:pt x="1799865" y="402014"/>
                </a:cubicBezTo>
                <a:cubicBezTo>
                  <a:pt x="1799865" y="352906"/>
                  <a:pt x="1800170" y="306543"/>
                  <a:pt x="1800170" y="257435"/>
                </a:cubicBezTo>
                <a:cubicBezTo>
                  <a:pt x="1815727" y="263536"/>
                  <a:pt x="1829147" y="268721"/>
                  <a:pt x="1844094" y="274517"/>
                </a:cubicBezTo>
                <a:cubicBezTo>
                  <a:pt x="1844703" y="272381"/>
                  <a:pt x="1847448" y="265671"/>
                  <a:pt x="1846533" y="265061"/>
                </a:cubicBezTo>
                <a:cubicBezTo>
                  <a:pt x="1840737" y="261401"/>
                  <a:pt x="1834027" y="258960"/>
                  <a:pt x="1825181" y="255301"/>
                </a:cubicBezTo>
                <a:cubicBezTo>
                  <a:pt x="1823352" y="244625"/>
                  <a:pt x="1813896" y="243100"/>
                  <a:pt x="1797425" y="247980"/>
                </a:cubicBezTo>
                <a:cubicBezTo>
                  <a:pt x="1800476" y="232119"/>
                  <a:pt x="1803220" y="219003"/>
                  <a:pt x="1805355" y="205887"/>
                </a:cubicBezTo>
                <a:cubicBezTo>
                  <a:pt x="1806880" y="195822"/>
                  <a:pt x="1812981" y="185452"/>
                  <a:pt x="1802916" y="175995"/>
                </a:cubicBezTo>
                <a:cubicBezTo>
                  <a:pt x="1801085" y="174471"/>
                  <a:pt x="1800171" y="170810"/>
                  <a:pt x="1800171" y="168065"/>
                </a:cubicBezTo>
                <a:cubicBezTo>
                  <a:pt x="1800171" y="123533"/>
                  <a:pt x="1800171" y="79001"/>
                  <a:pt x="1800476" y="34468"/>
                </a:cubicBezTo>
                <a:cubicBezTo>
                  <a:pt x="1800476" y="17692"/>
                  <a:pt x="1807186" y="9456"/>
                  <a:pt x="1819691" y="8541"/>
                </a:cubicBezTo>
                <a:cubicBezTo>
                  <a:pt x="1814811" y="34163"/>
                  <a:pt x="1809626" y="60394"/>
                  <a:pt x="1804440" y="86321"/>
                </a:cubicBezTo>
                <a:cubicBezTo>
                  <a:pt x="1829757" y="98521"/>
                  <a:pt x="1839822" y="91811"/>
                  <a:pt x="1842873" y="59174"/>
                </a:cubicBezTo>
                <a:cubicBezTo>
                  <a:pt x="1841043" y="53684"/>
                  <a:pt x="1839517" y="48194"/>
                  <a:pt x="1837688" y="42703"/>
                </a:cubicBezTo>
                <a:cubicBezTo>
                  <a:pt x="1835857" y="36603"/>
                  <a:pt x="1833722" y="30197"/>
                  <a:pt x="1831892" y="23793"/>
                </a:cubicBezTo>
                <a:cubicBezTo>
                  <a:pt x="1829758" y="16777"/>
                  <a:pt x="1827927" y="9456"/>
                  <a:pt x="1825791" y="2441"/>
                </a:cubicBezTo>
                <a:cubicBezTo>
                  <a:pt x="1829148" y="1222"/>
                  <a:pt x="1830367" y="306"/>
                  <a:pt x="1831892" y="306"/>
                </a:cubicBezTo>
                <a:cubicBezTo>
                  <a:pt x="1841043" y="1"/>
                  <a:pt x="1850193" y="1"/>
                  <a:pt x="1860258" y="1"/>
                </a:cubicBezTo>
                <a:cubicBezTo>
                  <a:pt x="1861479" y="14032"/>
                  <a:pt x="1871238" y="13726"/>
                  <a:pt x="1881610" y="13117"/>
                </a:cubicBezTo>
                <a:cubicBezTo>
                  <a:pt x="1887100" y="12811"/>
                  <a:pt x="1894420" y="11896"/>
                  <a:pt x="1897470" y="14642"/>
                </a:cubicBezTo>
                <a:cubicBezTo>
                  <a:pt x="1907231" y="24097"/>
                  <a:pt x="1917297" y="25317"/>
                  <a:pt x="1928582" y="18912"/>
                </a:cubicBezTo>
                <a:cubicBezTo>
                  <a:pt x="1935598" y="14642"/>
                  <a:pt x="1942308" y="9762"/>
                  <a:pt x="1949323" y="5186"/>
                </a:cubicBezTo>
                <a:cubicBezTo>
                  <a:pt x="1948408" y="3661"/>
                  <a:pt x="1947799" y="2137"/>
                  <a:pt x="1946883" y="611"/>
                </a:cubicBezTo>
                <a:cubicBezTo>
                  <a:pt x="1975249" y="916"/>
                  <a:pt x="2003617" y="916"/>
                  <a:pt x="2034118" y="916"/>
                </a:cubicBezTo>
                <a:close/>
                <a:moveTo>
                  <a:pt x="3240739" y="156703"/>
                </a:moveTo>
                <a:cubicBezTo>
                  <a:pt x="3240739" y="156703"/>
                  <a:pt x="3240434" y="157008"/>
                  <a:pt x="3240434" y="157008"/>
                </a:cubicBezTo>
                <a:lnTo>
                  <a:pt x="3240421" y="156719"/>
                </a:lnTo>
                <a:lnTo>
                  <a:pt x="3240434" y="156703"/>
                </a:lnTo>
                <a:cubicBezTo>
                  <a:pt x="3240434" y="156703"/>
                  <a:pt x="3240739" y="156703"/>
                  <a:pt x="3240739" y="156703"/>
                </a:cubicBezTo>
                <a:close/>
                <a:moveTo>
                  <a:pt x="2237221" y="7626"/>
                </a:moveTo>
                <a:cubicBezTo>
                  <a:pt x="2225020" y="13726"/>
                  <a:pt x="2213734" y="19522"/>
                  <a:pt x="2202144" y="25623"/>
                </a:cubicBezTo>
                <a:cubicBezTo>
                  <a:pt x="2200314" y="21047"/>
                  <a:pt x="2198180" y="16777"/>
                  <a:pt x="2196349" y="12201"/>
                </a:cubicBezTo>
                <a:cubicBezTo>
                  <a:pt x="2195129" y="12201"/>
                  <a:pt x="2194214" y="11896"/>
                  <a:pt x="2192994" y="11896"/>
                </a:cubicBezTo>
                <a:cubicBezTo>
                  <a:pt x="2191164" y="22877"/>
                  <a:pt x="2188419" y="33553"/>
                  <a:pt x="2187503" y="44533"/>
                </a:cubicBezTo>
                <a:cubicBezTo>
                  <a:pt x="2187504" y="46669"/>
                  <a:pt x="2196044" y="50939"/>
                  <a:pt x="2200313" y="50634"/>
                </a:cubicBezTo>
                <a:cubicBezTo>
                  <a:pt x="2208244" y="50024"/>
                  <a:pt x="2215869" y="46669"/>
                  <a:pt x="2224411" y="44228"/>
                </a:cubicBezTo>
                <a:cubicBezTo>
                  <a:pt x="2222885" y="38127"/>
                  <a:pt x="2221666" y="32942"/>
                  <a:pt x="2220445" y="26842"/>
                </a:cubicBezTo>
                <a:cubicBezTo>
                  <a:pt x="2232951" y="26538"/>
                  <a:pt x="2239356" y="21047"/>
                  <a:pt x="2237221" y="7626"/>
                </a:cubicBezTo>
                <a:close/>
                <a:moveTo>
                  <a:pt x="3260870" y="148162"/>
                </a:moveTo>
                <a:cubicBezTo>
                  <a:pt x="3262396" y="153653"/>
                  <a:pt x="3263615" y="159143"/>
                  <a:pt x="3265140" y="164633"/>
                </a:cubicBezTo>
                <a:cubicBezTo>
                  <a:pt x="3260870" y="164023"/>
                  <a:pt x="3256600" y="163108"/>
                  <a:pt x="3251110" y="162193"/>
                </a:cubicBezTo>
                <a:cubicBezTo>
                  <a:pt x="3252024" y="165243"/>
                  <a:pt x="3253245" y="168599"/>
                  <a:pt x="3254160" y="171649"/>
                </a:cubicBezTo>
                <a:cubicBezTo>
                  <a:pt x="3252940" y="172563"/>
                  <a:pt x="3251720" y="173173"/>
                  <a:pt x="3250804" y="173478"/>
                </a:cubicBezTo>
                <a:cubicBezTo>
                  <a:pt x="3247450" y="167378"/>
                  <a:pt x="3244400" y="161583"/>
                  <a:pt x="3241044" y="155483"/>
                </a:cubicBezTo>
                <a:cubicBezTo>
                  <a:pt x="3246839" y="153348"/>
                  <a:pt x="3252635" y="151213"/>
                  <a:pt x="3260870" y="148162"/>
                </a:cubicBezTo>
                <a:close/>
                <a:moveTo>
                  <a:pt x="2822213" y="73806"/>
                </a:moveTo>
                <a:cubicBezTo>
                  <a:pt x="2821298" y="86311"/>
                  <a:pt x="2820687" y="96072"/>
                  <a:pt x="2820078" y="104002"/>
                </a:cubicBezTo>
                <a:cubicBezTo>
                  <a:pt x="2805743" y="104612"/>
                  <a:pt x="2794152" y="104917"/>
                  <a:pt x="2782866" y="105223"/>
                </a:cubicBezTo>
                <a:cubicBezTo>
                  <a:pt x="2777070" y="105527"/>
                  <a:pt x="2769141" y="103697"/>
                  <a:pt x="2766089" y="106748"/>
                </a:cubicBezTo>
                <a:cubicBezTo>
                  <a:pt x="2757550" y="114983"/>
                  <a:pt x="2750534" y="125658"/>
                  <a:pt x="2742298" y="136029"/>
                </a:cubicBezTo>
                <a:cubicBezTo>
                  <a:pt x="2764259" y="159211"/>
                  <a:pt x="2788966" y="157990"/>
                  <a:pt x="2812758" y="143044"/>
                </a:cubicBezTo>
                <a:cubicBezTo>
                  <a:pt x="2815807" y="151280"/>
                  <a:pt x="2818248" y="157380"/>
                  <a:pt x="2819467" y="160735"/>
                </a:cubicBezTo>
                <a:cubicBezTo>
                  <a:pt x="2834718" y="156771"/>
                  <a:pt x="2847834" y="153416"/>
                  <a:pt x="2862475" y="149450"/>
                </a:cubicBezTo>
                <a:cubicBezTo>
                  <a:pt x="2853630" y="141215"/>
                  <a:pt x="2837463" y="138774"/>
                  <a:pt x="2837464" y="121084"/>
                </a:cubicBezTo>
                <a:cubicBezTo>
                  <a:pt x="2841430" y="124134"/>
                  <a:pt x="2844479" y="126269"/>
                  <a:pt x="2850579" y="130843"/>
                </a:cubicBezTo>
                <a:cubicBezTo>
                  <a:pt x="2847529" y="115898"/>
                  <a:pt x="2842954" y="104612"/>
                  <a:pt x="2843564" y="93632"/>
                </a:cubicBezTo>
                <a:cubicBezTo>
                  <a:pt x="2844784" y="74416"/>
                  <a:pt x="2828619" y="81736"/>
                  <a:pt x="2822213" y="73806"/>
                </a:cubicBezTo>
                <a:close/>
                <a:moveTo>
                  <a:pt x="2803607" y="34153"/>
                </a:moveTo>
                <a:cubicBezTo>
                  <a:pt x="2801777" y="35984"/>
                  <a:pt x="2799947" y="37508"/>
                  <a:pt x="2798116" y="39339"/>
                </a:cubicBezTo>
                <a:cubicBezTo>
                  <a:pt x="2803302" y="47269"/>
                  <a:pt x="2808792" y="55505"/>
                  <a:pt x="2813977" y="63436"/>
                </a:cubicBezTo>
                <a:cubicBezTo>
                  <a:pt x="2815503" y="63130"/>
                  <a:pt x="2817332" y="62825"/>
                  <a:pt x="2819163" y="62520"/>
                </a:cubicBezTo>
                <a:cubicBezTo>
                  <a:pt x="2818858" y="56420"/>
                  <a:pt x="2820383" y="49405"/>
                  <a:pt x="2817638" y="44524"/>
                </a:cubicBezTo>
                <a:cubicBezTo>
                  <a:pt x="2815198" y="39949"/>
                  <a:pt x="2808486" y="37508"/>
                  <a:pt x="2803607" y="34153"/>
                </a:cubicBezTo>
                <a:close/>
                <a:moveTo>
                  <a:pt x="2607205" y="1831"/>
                </a:moveTo>
                <a:cubicBezTo>
                  <a:pt x="2606899" y="135734"/>
                  <a:pt x="2606291" y="269026"/>
                  <a:pt x="2605986" y="404148"/>
                </a:cubicBezTo>
                <a:cubicBezTo>
                  <a:pt x="2569689" y="404148"/>
                  <a:pt x="2534001" y="408723"/>
                  <a:pt x="2499230" y="400487"/>
                </a:cubicBezTo>
                <a:cubicBezTo>
                  <a:pt x="2495875" y="401708"/>
                  <a:pt x="2491605" y="403842"/>
                  <a:pt x="2485199" y="406588"/>
                </a:cubicBezTo>
                <a:cubicBezTo>
                  <a:pt x="2485504" y="316913"/>
                  <a:pt x="2485504" y="230288"/>
                  <a:pt x="2485504" y="143969"/>
                </a:cubicBezTo>
                <a:cubicBezTo>
                  <a:pt x="2483979" y="143663"/>
                  <a:pt x="2482759" y="143359"/>
                  <a:pt x="2481234" y="143054"/>
                </a:cubicBezTo>
                <a:cubicBezTo>
                  <a:pt x="2476048" y="169895"/>
                  <a:pt x="2470863" y="196737"/>
                  <a:pt x="2465983" y="223578"/>
                </a:cubicBezTo>
                <a:cubicBezTo>
                  <a:pt x="2455613" y="280617"/>
                  <a:pt x="2445547" y="337654"/>
                  <a:pt x="2434566" y="394387"/>
                </a:cubicBezTo>
                <a:cubicBezTo>
                  <a:pt x="2433652" y="398353"/>
                  <a:pt x="2427246" y="403843"/>
                  <a:pt x="2423281" y="404148"/>
                </a:cubicBezTo>
                <a:cubicBezTo>
                  <a:pt x="2401014" y="404758"/>
                  <a:pt x="2378443" y="404758"/>
                  <a:pt x="2356178" y="403843"/>
                </a:cubicBezTo>
                <a:cubicBezTo>
                  <a:pt x="2352518" y="403843"/>
                  <a:pt x="2346417" y="398657"/>
                  <a:pt x="2345806" y="394998"/>
                </a:cubicBezTo>
                <a:cubicBezTo>
                  <a:pt x="2332081" y="325759"/>
                  <a:pt x="2318355" y="256520"/>
                  <a:pt x="2306154" y="186976"/>
                </a:cubicBezTo>
                <a:cubicBezTo>
                  <a:pt x="2304630" y="177521"/>
                  <a:pt x="2309814" y="167150"/>
                  <a:pt x="2312865" y="153424"/>
                </a:cubicBezTo>
                <a:cubicBezTo>
                  <a:pt x="2300664" y="142748"/>
                  <a:pt x="2274738" y="134819"/>
                  <a:pt x="2283583" y="104927"/>
                </a:cubicBezTo>
                <a:cubicBezTo>
                  <a:pt x="2274738" y="98826"/>
                  <a:pt x="2266502" y="91811"/>
                  <a:pt x="2257046" y="86930"/>
                </a:cubicBezTo>
                <a:cubicBezTo>
                  <a:pt x="2252777" y="85101"/>
                  <a:pt x="2242712" y="86320"/>
                  <a:pt x="2241796" y="88456"/>
                </a:cubicBezTo>
                <a:cubicBezTo>
                  <a:pt x="2239661" y="94251"/>
                  <a:pt x="2239661" y="101876"/>
                  <a:pt x="2241491" y="107977"/>
                </a:cubicBezTo>
                <a:cubicBezTo>
                  <a:pt x="2243016" y="113467"/>
                  <a:pt x="2247591" y="117737"/>
                  <a:pt x="2250642" y="122007"/>
                </a:cubicBezTo>
                <a:cubicBezTo>
                  <a:pt x="2252776" y="120788"/>
                  <a:pt x="2255827" y="118958"/>
                  <a:pt x="2258877" y="117127"/>
                </a:cubicBezTo>
                <a:cubicBezTo>
                  <a:pt x="2260097" y="121092"/>
                  <a:pt x="2263453" y="127193"/>
                  <a:pt x="2261927" y="129023"/>
                </a:cubicBezTo>
                <a:cubicBezTo>
                  <a:pt x="2253082" y="138783"/>
                  <a:pt x="2254912" y="142444"/>
                  <a:pt x="2267113" y="147323"/>
                </a:cubicBezTo>
                <a:cubicBezTo>
                  <a:pt x="2275958" y="150679"/>
                  <a:pt x="2282669" y="160135"/>
                  <a:pt x="2293345" y="169895"/>
                </a:cubicBezTo>
                <a:cubicBezTo>
                  <a:pt x="2293039" y="243404"/>
                  <a:pt x="2292429" y="321793"/>
                  <a:pt x="2292124" y="400183"/>
                </a:cubicBezTo>
                <a:cubicBezTo>
                  <a:pt x="2270467" y="407808"/>
                  <a:pt x="2193604" y="404453"/>
                  <a:pt x="2189944" y="394998"/>
                </a:cubicBezTo>
                <a:cubicBezTo>
                  <a:pt x="2184758" y="397742"/>
                  <a:pt x="2179573" y="400488"/>
                  <a:pt x="2174387" y="403233"/>
                </a:cubicBezTo>
                <a:cubicBezTo>
                  <a:pt x="2173167" y="402318"/>
                  <a:pt x="2171948" y="401708"/>
                  <a:pt x="2170727" y="401098"/>
                </a:cubicBezTo>
                <a:cubicBezTo>
                  <a:pt x="2173472" y="393472"/>
                  <a:pt x="2176218" y="385847"/>
                  <a:pt x="2179267" y="378222"/>
                </a:cubicBezTo>
                <a:cubicBezTo>
                  <a:pt x="2178353" y="378222"/>
                  <a:pt x="2175913" y="378526"/>
                  <a:pt x="2171948" y="379137"/>
                </a:cubicBezTo>
                <a:cubicBezTo>
                  <a:pt x="2171948" y="253470"/>
                  <a:pt x="2172252" y="127803"/>
                  <a:pt x="2172558" y="916"/>
                </a:cubicBezTo>
                <a:cubicBezTo>
                  <a:pt x="2177743" y="610"/>
                  <a:pt x="2182319" y="1"/>
                  <a:pt x="2186589" y="1"/>
                </a:cubicBezTo>
                <a:cubicBezTo>
                  <a:pt x="2237525" y="1"/>
                  <a:pt x="2288463" y="611"/>
                  <a:pt x="2339096" y="1"/>
                </a:cubicBezTo>
                <a:cubicBezTo>
                  <a:pt x="2351297" y="1"/>
                  <a:pt x="2355262" y="4271"/>
                  <a:pt x="2357397" y="15862"/>
                </a:cubicBezTo>
                <a:cubicBezTo>
                  <a:pt x="2365937" y="64359"/>
                  <a:pt x="2375393" y="112552"/>
                  <a:pt x="2384544" y="161050"/>
                </a:cubicBezTo>
                <a:cubicBezTo>
                  <a:pt x="2386068" y="168370"/>
                  <a:pt x="2387594" y="175691"/>
                  <a:pt x="2392779" y="183010"/>
                </a:cubicBezTo>
                <a:cubicBezTo>
                  <a:pt x="2394609" y="174775"/>
                  <a:pt x="2396134" y="166845"/>
                  <a:pt x="2397965" y="158914"/>
                </a:cubicBezTo>
                <a:cubicBezTo>
                  <a:pt x="2404065" y="129938"/>
                  <a:pt x="2410775" y="101266"/>
                  <a:pt x="2415960" y="71985"/>
                </a:cubicBezTo>
                <a:cubicBezTo>
                  <a:pt x="2419620" y="52158"/>
                  <a:pt x="2420230" y="31723"/>
                  <a:pt x="2423585" y="11896"/>
                </a:cubicBezTo>
                <a:cubicBezTo>
                  <a:pt x="2424196" y="7931"/>
                  <a:pt x="2430296" y="1221"/>
                  <a:pt x="2433955" y="1221"/>
                </a:cubicBezTo>
                <a:cubicBezTo>
                  <a:pt x="2490994" y="611"/>
                  <a:pt x="2547727" y="916"/>
                  <a:pt x="2607205" y="1831"/>
                </a:cubicBezTo>
                <a:close/>
                <a:moveTo>
                  <a:pt x="2872846" y="1822"/>
                </a:moveTo>
                <a:cubicBezTo>
                  <a:pt x="2872541" y="136944"/>
                  <a:pt x="2872237" y="270237"/>
                  <a:pt x="2871931" y="405969"/>
                </a:cubicBezTo>
                <a:cubicBezTo>
                  <a:pt x="2832278" y="404750"/>
                  <a:pt x="2794456" y="403529"/>
                  <a:pt x="2755719" y="402310"/>
                </a:cubicBezTo>
                <a:cubicBezTo>
                  <a:pt x="2754804" y="393464"/>
                  <a:pt x="2753889" y="387364"/>
                  <a:pt x="2753279" y="381568"/>
                </a:cubicBezTo>
                <a:cubicBezTo>
                  <a:pt x="2741079" y="379128"/>
                  <a:pt x="2732539" y="374248"/>
                  <a:pt x="2732843" y="358691"/>
                </a:cubicBezTo>
                <a:cubicBezTo>
                  <a:pt x="2733758" y="262916"/>
                  <a:pt x="2733758" y="166836"/>
                  <a:pt x="2734063" y="71061"/>
                </a:cubicBezTo>
                <a:cubicBezTo>
                  <a:pt x="2734063" y="51235"/>
                  <a:pt x="2734368" y="31713"/>
                  <a:pt x="2734064" y="11888"/>
                </a:cubicBezTo>
                <a:cubicBezTo>
                  <a:pt x="2733758" y="4261"/>
                  <a:pt x="2736198" y="906"/>
                  <a:pt x="2744434" y="1212"/>
                </a:cubicBezTo>
                <a:cubicBezTo>
                  <a:pt x="2763040" y="1822"/>
                  <a:pt x="2783170" y="-2754"/>
                  <a:pt x="2800252" y="2736"/>
                </a:cubicBezTo>
                <a:cubicBezTo>
                  <a:pt x="2815808" y="7617"/>
                  <a:pt x="2828313" y="1517"/>
                  <a:pt x="2842039" y="1517"/>
                </a:cubicBezTo>
                <a:cubicBezTo>
                  <a:pt x="2851494" y="1517"/>
                  <a:pt x="2861255" y="1517"/>
                  <a:pt x="2872846" y="1822"/>
                </a:cubicBezTo>
                <a:close/>
                <a:moveTo>
                  <a:pt x="3177792" y="230"/>
                </a:moveTo>
                <a:cubicBezTo>
                  <a:pt x="3213517" y="1756"/>
                  <a:pt x="3248823" y="10906"/>
                  <a:pt x="3283442" y="28902"/>
                </a:cubicBezTo>
                <a:cubicBezTo>
                  <a:pt x="3306318" y="40797"/>
                  <a:pt x="3321874" y="59708"/>
                  <a:pt x="3324924" y="85939"/>
                </a:cubicBezTo>
                <a:cubicBezTo>
                  <a:pt x="3328584" y="117967"/>
                  <a:pt x="3330110" y="150298"/>
                  <a:pt x="3332855" y="184459"/>
                </a:cubicBezTo>
                <a:cubicBezTo>
                  <a:pt x="3315469" y="184459"/>
                  <a:pt x="3302048" y="184765"/>
                  <a:pt x="3287711" y="184765"/>
                </a:cubicBezTo>
                <a:cubicBezTo>
                  <a:pt x="3287408" y="180800"/>
                  <a:pt x="3286492" y="177445"/>
                  <a:pt x="3287102" y="174089"/>
                </a:cubicBezTo>
                <a:cubicBezTo>
                  <a:pt x="3289542" y="159144"/>
                  <a:pt x="3288322" y="145418"/>
                  <a:pt x="3277951" y="133217"/>
                </a:cubicBezTo>
                <a:cubicBezTo>
                  <a:pt x="3275817" y="130777"/>
                  <a:pt x="3275511" y="126812"/>
                  <a:pt x="3273681" y="123762"/>
                </a:cubicBezTo>
                <a:cubicBezTo>
                  <a:pt x="3270632" y="118271"/>
                  <a:pt x="3266971" y="113086"/>
                  <a:pt x="3263615" y="107901"/>
                </a:cubicBezTo>
                <a:cubicBezTo>
                  <a:pt x="3260565" y="102715"/>
                  <a:pt x="3257210" y="97836"/>
                  <a:pt x="3253855" y="92650"/>
                </a:cubicBezTo>
                <a:cubicBezTo>
                  <a:pt x="3254770" y="91430"/>
                  <a:pt x="3255686" y="90209"/>
                  <a:pt x="3256600" y="88990"/>
                </a:cubicBezTo>
                <a:cubicBezTo>
                  <a:pt x="3244400" y="87161"/>
                  <a:pt x="3232199" y="85329"/>
                  <a:pt x="3220304" y="83499"/>
                </a:cubicBezTo>
                <a:cubicBezTo>
                  <a:pt x="3220608" y="80754"/>
                  <a:pt x="3221218" y="74044"/>
                  <a:pt x="3222133" y="66114"/>
                </a:cubicBezTo>
                <a:cubicBezTo>
                  <a:pt x="3197732" y="73129"/>
                  <a:pt x="3195597" y="91430"/>
                  <a:pt x="3210848" y="132302"/>
                </a:cubicBezTo>
                <a:cubicBezTo>
                  <a:pt x="3213288" y="131693"/>
                  <a:pt x="3215423" y="130777"/>
                  <a:pt x="3217863" y="130472"/>
                </a:cubicBezTo>
                <a:cubicBezTo>
                  <a:pt x="3224574" y="129862"/>
                  <a:pt x="3234029" y="126812"/>
                  <a:pt x="3237079" y="129862"/>
                </a:cubicBezTo>
                <a:cubicBezTo>
                  <a:pt x="3241044" y="133827"/>
                  <a:pt x="3239517" y="142672"/>
                  <a:pt x="3240129" y="149689"/>
                </a:cubicBezTo>
                <a:lnTo>
                  <a:pt x="3240421" y="156719"/>
                </a:lnTo>
                <a:lnTo>
                  <a:pt x="3231589" y="168294"/>
                </a:lnTo>
                <a:cubicBezTo>
                  <a:pt x="3227318" y="180495"/>
                  <a:pt x="3219999" y="186291"/>
                  <a:pt x="3206883" y="183850"/>
                </a:cubicBezTo>
                <a:cubicBezTo>
                  <a:pt x="3202917" y="182935"/>
                  <a:pt x="3198952" y="183545"/>
                  <a:pt x="3192851" y="183240"/>
                </a:cubicBezTo>
                <a:cubicBezTo>
                  <a:pt x="3192852" y="164939"/>
                  <a:pt x="3192242" y="146942"/>
                  <a:pt x="3192547" y="128947"/>
                </a:cubicBezTo>
                <a:cubicBezTo>
                  <a:pt x="3192852" y="106986"/>
                  <a:pt x="3194072" y="84720"/>
                  <a:pt x="3184616" y="63978"/>
                </a:cubicBezTo>
                <a:cubicBezTo>
                  <a:pt x="3182481" y="59098"/>
                  <a:pt x="3177296" y="56048"/>
                  <a:pt x="3171500" y="50253"/>
                </a:cubicBezTo>
                <a:cubicBezTo>
                  <a:pt x="3171805" y="48422"/>
                  <a:pt x="3172415" y="43848"/>
                  <a:pt x="3173330" y="36832"/>
                </a:cubicBezTo>
                <a:cubicBezTo>
                  <a:pt x="3160214" y="36527"/>
                  <a:pt x="3147404" y="33782"/>
                  <a:pt x="3136424" y="36832"/>
                </a:cubicBezTo>
                <a:cubicBezTo>
                  <a:pt x="3124224" y="40187"/>
                  <a:pt x="3130628" y="48422"/>
                  <a:pt x="3136119" y="54828"/>
                </a:cubicBezTo>
                <a:cubicBezTo>
                  <a:pt x="3142219" y="50558"/>
                  <a:pt x="3147710" y="46897"/>
                  <a:pt x="3155640" y="41407"/>
                </a:cubicBezTo>
                <a:cubicBezTo>
                  <a:pt x="3154113" y="50863"/>
                  <a:pt x="3155945" y="58793"/>
                  <a:pt x="3144355" y="56964"/>
                </a:cubicBezTo>
                <a:cubicBezTo>
                  <a:pt x="3142829" y="56658"/>
                  <a:pt x="3138558" y="61843"/>
                  <a:pt x="3138864" y="62453"/>
                </a:cubicBezTo>
                <a:cubicBezTo>
                  <a:pt x="3147405" y="77095"/>
                  <a:pt x="3136424" y="84720"/>
                  <a:pt x="3128188" y="94785"/>
                </a:cubicBezTo>
                <a:cubicBezTo>
                  <a:pt x="3131238" y="93870"/>
                  <a:pt x="3134288" y="92650"/>
                  <a:pt x="3137948" y="91735"/>
                </a:cubicBezTo>
                <a:cubicBezTo>
                  <a:pt x="3140694" y="103325"/>
                  <a:pt x="3130627" y="107596"/>
                  <a:pt x="3123918" y="108206"/>
                </a:cubicBezTo>
                <a:cubicBezTo>
                  <a:pt x="3117208" y="108510"/>
                  <a:pt x="3109887" y="102410"/>
                  <a:pt x="3102262" y="99055"/>
                </a:cubicBezTo>
                <a:cubicBezTo>
                  <a:pt x="3101652" y="116442"/>
                  <a:pt x="3106226" y="119492"/>
                  <a:pt x="3137949" y="122846"/>
                </a:cubicBezTo>
                <a:cubicBezTo>
                  <a:pt x="3137949" y="154873"/>
                  <a:pt x="3137949" y="187205"/>
                  <a:pt x="3137949" y="219536"/>
                </a:cubicBezTo>
                <a:cubicBezTo>
                  <a:pt x="3138254" y="255834"/>
                  <a:pt x="3137948" y="292436"/>
                  <a:pt x="3139168" y="329038"/>
                </a:cubicBezTo>
                <a:cubicBezTo>
                  <a:pt x="3140083" y="348254"/>
                  <a:pt x="3148624" y="354355"/>
                  <a:pt x="3166620" y="353745"/>
                </a:cubicBezTo>
                <a:cubicBezTo>
                  <a:pt x="3180651" y="353135"/>
                  <a:pt x="3188887" y="346729"/>
                  <a:pt x="3189802" y="332698"/>
                </a:cubicBezTo>
                <a:cubicBezTo>
                  <a:pt x="3190716" y="312568"/>
                  <a:pt x="3191327" y="292131"/>
                  <a:pt x="3191936" y="272000"/>
                </a:cubicBezTo>
                <a:cubicBezTo>
                  <a:pt x="3192242" y="266204"/>
                  <a:pt x="3192242" y="260104"/>
                  <a:pt x="3191327" y="253394"/>
                </a:cubicBezTo>
                <a:cubicBezTo>
                  <a:pt x="3237079" y="253394"/>
                  <a:pt x="3282222" y="253394"/>
                  <a:pt x="3330414" y="253394"/>
                </a:cubicBezTo>
                <a:cubicBezTo>
                  <a:pt x="3329499" y="273830"/>
                  <a:pt x="3328279" y="293047"/>
                  <a:pt x="3327974" y="312567"/>
                </a:cubicBezTo>
                <a:cubicBezTo>
                  <a:pt x="3327059" y="359234"/>
                  <a:pt x="3302048" y="388822"/>
                  <a:pt x="3260565" y="404377"/>
                </a:cubicBezTo>
                <a:cubicBezTo>
                  <a:pt x="3196206" y="428473"/>
                  <a:pt x="3130628" y="427863"/>
                  <a:pt x="3065660" y="404987"/>
                </a:cubicBezTo>
                <a:cubicBezTo>
                  <a:pt x="3028143" y="391871"/>
                  <a:pt x="3004961" y="365335"/>
                  <a:pt x="3002522" y="325377"/>
                </a:cubicBezTo>
                <a:cubicBezTo>
                  <a:pt x="2999471" y="276270"/>
                  <a:pt x="2999471" y="226857"/>
                  <a:pt x="2998556" y="177749"/>
                </a:cubicBezTo>
                <a:cubicBezTo>
                  <a:pt x="2998251" y="157924"/>
                  <a:pt x="2998861" y="138098"/>
                  <a:pt x="2999166" y="118271"/>
                </a:cubicBezTo>
                <a:cubicBezTo>
                  <a:pt x="2999776" y="68859"/>
                  <a:pt x="3022347" y="33476"/>
                  <a:pt x="3069625" y="17311"/>
                </a:cubicBezTo>
                <a:cubicBezTo>
                  <a:pt x="3105922" y="4806"/>
                  <a:pt x="3142066" y="-1295"/>
                  <a:pt x="3177792" y="230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099610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F824D07-1D7F-43A0-A9B8-18F3529EB45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>
              <a:gd name="connsiteX0" fmla="*/ 9392433 w 12192000"/>
              <a:gd name="connsiteY0" fmla="*/ 6323276 h 6858000"/>
              <a:gd name="connsiteX1" fmla="*/ 9416431 w 12192000"/>
              <a:gd name="connsiteY1" fmla="*/ 6339923 h 6858000"/>
              <a:gd name="connsiteX2" fmla="*/ 9430367 w 12192000"/>
              <a:gd name="connsiteY2" fmla="*/ 6451826 h 6858000"/>
              <a:gd name="connsiteX3" fmla="*/ 9330256 w 12192000"/>
              <a:gd name="connsiteY3" fmla="*/ 6498913 h 6858000"/>
              <a:gd name="connsiteX4" fmla="*/ 9317015 w 12192000"/>
              <a:gd name="connsiteY4" fmla="*/ 6493620 h 6858000"/>
              <a:gd name="connsiteX5" fmla="*/ 9408670 w 12192000"/>
              <a:gd name="connsiteY5" fmla="*/ 6074766 h 6858000"/>
              <a:gd name="connsiteX6" fmla="*/ 9465918 w 12192000"/>
              <a:gd name="connsiteY6" fmla="*/ 6078055 h 6858000"/>
              <a:gd name="connsiteX7" fmla="*/ 9502082 w 12192000"/>
              <a:gd name="connsiteY7" fmla="*/ 6075615 h 6858000"/>
              <a:gd name="connsiteX8" fmla="*/ 9392433 w 12192000"/>
              <a:gd name="connsiteY8" fmla="*/ 6323276 h 6858000"/>
              <a:gd name="connsiteX9" fmla="*/ 9379936 w 12192000"/>
              <a:gd name="connsiteY9" fmla="*/ 6314606 h 6858000"/>
              <a:gd name="connsiteX10" fmla="*/ 9408670 w 12192000"/>
              <a:gd name="connsiteY10" fmla="*/ 6074766 h 6858000"/>
              <a:gd name="connsiteX11" fmla="*/ 9402806 w 12192000"/>
              <a:gd name="connsiteY11" fmla="*/ 5850170 h 6858000"/>
              <a:gd name="connsiteX12" fmla="*/ 9470243 w 12192000"/>
              <a:gd name="connsiteY12" fmla="*/ 5917607 h 6858000"/>
              <a:gd name="connsiteX13" fmla="*/ 9402219 w 12192000"/>
              <a:gd name="connsiteY13" fmla="*/ 5983871 h 6858000"/>
              <a:gd name="connsiteX14" fmla="*/ 9336542 w 12192000"/>
              <a:gd name="connsiteY14" fmla="*/ 5917021 h 6858000"/>
              <a:gd name="connsiteX15" fmla="*/ 9402806 w 12192000"/>
              <a:gd name="connsiteY15" fmla="*/ 5850170 h 6858000"/>
              <a:gd name="connsiteX16" fmla="*/ 9561136 w 12192000"/>
              <a:gd name="connsiteY16" fmla="*/ 5711778 h 6858000"/>
              <a:gd name="connsiteX17" fmla="*/ 9591043 w 12192000"/>
              <a:gd name="connsiteY17" fmla="*/ 5740512 h 6858000"/>
              <a:gd name="connsiteX18" fmla="*/ 9562895 w 12192000"/>
              <a:gd name="connsiteY18" fmla="*/ 5770419 h 6858000"/>
              <a:gd name="connsiteX19" fmla="*/ 9532988 w 12192000"/>
              <a:gd name="connsiteY19" fmla="*/ 5739339 h 6858000"/>
              <a:gd name="connsiteX20" fmla="*/ 9561136 w 12192000"/>
              <a:gd name="connsiteY20" fmla="*/ 5711778 h 6858000"/>
              <a:gd name="connsiteX21" fmla="*/ 9215741 w 12192000"/>
              <a:gd name="connsiteY21" fmla="*/ 5662520 h 6858000"/>
              <a:gd name="connsiteX22" fmla="*/ 9259722 w 12192000"/>
              <a:gd name="connsiteY22" fmla="*/ 5708260 h 6858000"/>
              <a:gd name="connsiteX23" fmla="*/ 9216914 w 12192000"/>
              <a:gd name="connsiteY23" fmla="*/ 5754000 h 6858000"/>
              <a:gd name="connsiteX24" fmla="*/ 9171760 w 12192000"/>
              <a:gd name="connsiteY24" fmla="*/ 5710019 h 6858000"/>
              <a:gd name="connsiteX25" fmla="*/ 9215741 w 12192000"/>
              <a:gd name="connsiteY25" fmla="*/ 5662520 h 6858000"/>
              <a:gd name="connsiteX26" fmla="*/ 9774003 w 12192000"/>
              <a:gd name="connsiteY26" fmla="*/ 5588632 h 6858000"/>
              <a:gd name="connsiteX27" fmla="*/ 9738818 w 12192000"/>
              <a:gd name="connsiteY27" fmla="*/ 5623817 h 6858000"/>
              <a:gd name="connsiteX28" fmla="*/ 9772243 w 12192000"/>
              <a:gd name="connsiteY28" fmla="*/ 5655483 h 6858000"/>
              <a:gd name="connsiteX29" fmla="*/ 9805669 w 12192000"/>
              <a:gd name="connsiteY29" fmla="*/ 5622644 h 6858000"/>
              <a:gd name="connsiteX30" fmla="*/ 9774003 w 12192000"/>
              <a:gd name="connsiteY30" fmla="*/ 5588632 h 6858000"/>
              <a:gd name="connsiteX31" fmla="*/ 9245062 w 12192000"/>
              <a:gd name="connsiteY31" fmla="*/ 5447895 h 6858000"/>
              <a:gd name="connsiteX32" fmla="*/ 9281419 w 12192000"/>
              <a:gd name="connsiteY32" fmla="*/ 5483666 h 6858000"/>
              <a:gd name="connsiteX33" fmla="*/ 9243889 w 12192000"/>
              <a:gd name="connsiteY33" fmla="*/ 5522955 h 6858000"/>
              <a:gd name="connsiteX34" fmla="*/ 9208118 w 12192000"/>
              <a:gd name="connsiteY34" fmla="*/ 5484252 h 6858000"/>
              <a:gd name="connsiteX35" fmla="*/ 9245062 w 12192000"/>
              <a:gd name="connsiteY35" fmla="*/ 5447895 h 6858000"/>
              <a:gd name="connsiteX36" fmla="*/ 9459687 w 12192000"/>
              <a:gd name="connsiteY36" fmla="*/ 5392186 h 6858000"/>
              <a:gd name="connsiteX37" fmla="*/ 9535921 w 12192000"/>
              <a:gd name="connsiteY37" fmla="*/ 5471938 h 6858000"/>
              <a:gd name="connsiteX38" fmla="*/ 9456169 w 12192000"/>
              <a:gd name="connsiteY38" fmla="*/ 5548757 h 6858000"/>
              <a:gd name="connsiteX39" fmla="*/ 9383454 w 12192000"/>
              <a:gd name="connsiteY39" fmla="*/ 5468419 h 6858000"/>
              <a:gd name="connsiteX40" fmla="*/ 9459687 w 12192000"/>
              <a:gd name="connsiteY40" fmla="*/ 5392186 h 6858000"/>
              <a:gd name="connsiteX41" fmla="*/ 10051960 w 12192000"/>
              <a:gd name="connsiteY41" fmla="*/ 5366971 h 6858000"/>
              <a:gd name="connsiteX42" fmla="*/ 10149890 w 12192000"/>
              <a:gd name="connsiteY42" fmla="*/ 5434994 h 6858000"/>
              <a:gd name="connsiteX43" fmla="*/ 10103564 w 12192000"/>
              <a:gd name="connsiteY43" fmla="*/ 5547585 h 6858000"/>
              <a:gd name="connsiteX44" fmla="*/ 9983937 w 12192000"/>
              <a:gd name="connsiteY44" fmla="*/ 5524715 h 6858000"/>
              <a:gd name="connsiteX45" fmla="*/ 9965172 w 12192000"/>
              <a:gd name="connsiteY45" fmla="*/ 5507123 h 6858000"/>
              <a:gd name="connsiteX46" fmla="*/ 9858446 w 12192000"/>
              <a:gd name="connsiteY46" fmla="*/ 5540548 h 6858000"/>
              <a:gd name="connsiteX47" fmla="*/ 9859032 w 12192000"/>
              <a:gd name="connsiteY47" fmla="*/ 5562831 h 6858000"/>
              <a:gd name="connsiteX48" fmla="*/ 9869587 w 12192000"/>
              <a:gd name="connsiteY48" fmla="*/ 5727612 h 6858000"/>
              <a:gd name="connsiteX49" fmla="*/ 9875451 w 12192000"/>
              <a:gd name="connsiteY49" fmla="*/ 5754000 h 6858000"/>
              <a:gd name="connsiteX50" fmla="*/ 10068380 w 12192000"/>
              <a:gd name="connsiteY50" fmla="*/ 5883010 h 6858000"/>
              <a:gd name="connsiteX51" fmla="*/ 10105323 w 12192000"/>
              <a:gd name="connsiteY51" fmla="*/ 5905880 h 6858000"/>
              <a:gd name="connsiteX52" fmla="*/ 10211464 w 12192000"/>
              <a:gd name="connsiteY52" fmla="*/ 5891806 h 6858000"/>
              <a:gd name="connsiteX53" fmla="*/ 10265413 w 12192000"/>
              <a:gd name="connsiteY53" fmla="*/ 5975076 h 6858000"/>
              <a:gd name="connsiteX54" fmla="*/ 10168069 w 12192000"/>
              <a:gd name="connsiteY54" fmla="*/ 6073593 h 6858000"/>
              <a:gd name="connsiteX55" fmla="*/ 10074244 w 12192000"/>
              <a:gd name="connsiteY55" fmla="*/ 5969212 h 6858000"/>
              <a:gd name="connsiteX56" fmla="*/ 10077176 w 12192000"/>
              <a:gd name="connsiteY56" fmla="*/ 5932268 h 6858000"/>
              <a:gd name="connsiteX57" fmla="*/ 9884834 w 12192000"/>
              <a:gd name="connsiteY57" fmla="*/ 5800913 h 6858000"/>
              <a:gd name="connsiteX58" fmla="*/ 9854340 w 12192000"/>
              <a:gd name="connsiteY58" fmla="*/ 5790357 h 6858000"/>
              <a:gd name="connsiteX59" fmla="*/ 9671967 w 12192000"/>
              <a:gd name="connsiteY59" fmla="*/ 6021402 h 6858000"/>
              <a:gd name="connsiteX60" fmla="*/ 9770484 w 12192000"/>
              <a:gd name="connsiteY60" fmla="*/ 6144548 h 6858000"/>
              <a:gd name="connsiteX61" fmla="*/ 9793940 w 12192000"/>
              <a:gd name="connsiteY61" fmla="*/ 6174455 h 6858000"/>
              <a:gd name="connsiteX62" fmla="*/ 9827952 w 12192000"/>
              <a:gd name="connsiteY62" fmla="*/ 6168004 h 6858000"/>
              <a:gd name="connsiteX63" fmla="*/ 9931746 w 12192000"/>
              <a:gd name="connsiteY63" fmla="*/ 6226645 h 6858000"/>
              <a:gd name="connsiteX64" fmla="*/ 9898321 w 12192000"/>
              <a:gd name="connsiteY64" fmla="*/ 6340995 h 6858000"/>
              <a:gd name="connsiteX65" fmla="*/ 9779280 w 12192000"/>
              <a:gd name="connsiteY65" fmla="*/ 6335131 h 6858000"/>
              <a:gd name="connsiteX66" fmla="*/ 9758169 w 12192000"/>
              <a:gd name="connsiteY66" fmla="*/ 6217849 h 6858000"/>
              <a:gd name="connsiteX67" fmla="*/ 9767552 w 12192000"/>
              <a:gd name="connsiteY67" fmla="*/ 6203189 h 6858000"/>
              <a:gd name="connsiteX68" fmla="*/ 9631505 w 12192000"/>
              <a:gd name="connsiteY68" fmla="*/ 6042513 h 6858000"/>
              <a:gd name="connsiteX69" fmla="*/ 9522287 w 12192000"/>
              <a:gd name="connsiteY69" fmla="*/ 6074252 h 6858000"/>
              <a:gd name="connsiteX70" fmla="*/ 9502082 w 12192000"/>
              <a:gd name="connsiteY70" fmla="*/ 6075615 h 6858000"/>
              <a:gd name="connsiteX71" fmla="*/ 9789793 w 12192000"/>
              <a:gd name="connsiteY71" fmla="*/ 5425774 h 6858000"/>
              <a:gd name="connsiteX72" fmla="*/ 9836162 w 12192000"/>
              <a:gd name="connsiteY72" fmla="*/ 5503604 h 6858000"/>
              <a:gd name="connsiteX73" fmla="*/ 9905358 w 12192000"/>
              <a:gd name="connsiteY73" fmla="*/ 5488944 h 6858000"/>
              <a:gd name="connsiteX74" fmla="*/ 9946993 w 12192000"/>
              <a:gd name="connsiteY74" fmla="*/ 5477802 h 6858000"/>
              <a:gd name="connsiteX75" fmla="*/ 9963412 w 12192000"/>
              <a:gd name="connsiteY75" fmla="*/ 5449655 h 6858000"/>
              <a:gd name="connsiteX76" fmla="*/ 10051960 w 12192000"/>
              <a:gd name="connsiteY76" fmla="*/ 5366971 h 6858000"/>
              <a:gd name="connsiteX77" fmla="*/ 10479589 w 12192000"/>
              <a:gd name="connsiteY77" fmla="*/ 4475676 h 6858000"/>
              <a:gd name="connsiteX78" fmla="*/ 10422043 w 12192000"/>
              <a:gd name="connsiteY78" fmla="*/ 4533730 h 6858000"/>
              <a:gd name="connsiteX79" fmla="*/ 10479079 w 12192000"/>
              <a:gd name="connsiteY79" fmla="*/ 4591785 h 6858000"/>
              <a:gd name="connsiteX80" fmla="*/ 10538153 w 12192000"/>
              <a:gd name="connsiteY80" fmla="*/ 4534239 h 6858000"/>
              <a:gd name="connsiteX81" fmla="*/ 10479589 w 12192000"/>
              <a:gd name="connsiteY81" fmla="*/ 4475676 h 6858000"/>
              <a:gd name="connsiteX82" fmla="*/ 10617086 w 12192000"/>
              <a:gd name="connsiteY82" fmla="*/ 4355492 h 6858000"/>
              <a:gd name="connsiteX83" fmla="*/ 10592642 w 12192000"/>
              <a:gd name="connsiteY83" fmla="*/ 4379427 h 6858000"/>
              <a:gd name="connsiteX84" fmla="*/ 10618614 w 12192000"/>
              <a:gd name="connsiteY84" fmla="*/ 4406418 h 6858000"/>
              <a:gd name="connsiteX85" fmla="*/ 10643059 w 12192000"/>
              <a:gd name="connsiteY85" fmla="*/ 4380445 h 6858000"/>
              <a:gd name="connsiteX86" fmla="*/ 10617086 w 12192000"/>
              <a:gd name="connsiteY86" fmla="*/ 4355492 h 6858000"/>
              <a:gd name="connsiteX87" fmla="*/ 10317137 w 12192000"/>
              <a:gd name="connsiteY87" fmla="*/ 4312715 h 6858000"/>
              <a:gd name="connsiteX88" fmla="*/ 10278943 w 12192000"/>
              <a:gd name="connsiteY88" fmla="*/ 4353965 h 6858000"/>
              <a:gd name="connsiteX89" fmla="*/ 10318156 w 12192000"/>
              <a:gd name="connsiteY89" fmla="*/ 4392159 h 6858000"/>
              <a:gd name="connsiteX90" fmla="*/ 10355331 w 12192000"/>
              <a:gd name="connsiteY90" fmla="*/ 4352437 h 6858000"/>
              <a:gd name="connsiteX91" fmla="*/ 10317137 w 12192000"/>
              <a:gd name="connsiteY91" fmla="*/ 4312715 h 6858000"/>
              <a:gd name="connsiteX92" fmla="*/ 10801945 w 12192000"/>
              <a:gd name="connsiteY92" fmla="*/ 4248550 h 6858000"/>
              <a:gd name="connsiteX93" fmla="*/ 10771390 w 12192000"/>
              <a:gd name="connsiteY93" fmla="*/ 4279105 h 6858000"/>
              <a:gd name="connsiteX94" fmla="*/ 10800417 w 12192000"/>
              <a:gd name="connsiteY94" fmla="*/ 4306604 h 6858000"/>
              <a:gd name="connsiteX95" fmla="*/ 10829445 w 12192000"/>
              <a:gd name="connsiteY95" fmla="*/ 4278086 h 6858000"/>
              <a:gd name="connsiteX96" fmla="*/ 10801945 w 12192000"/>
              <a:gd name="connsiteY96" fmla="*/ 4248550 h 6858000"/>
              <a:gd name="connsiteX97" fmla="*/ 10342600 w 12192000"/>
              <a:gd name="connsiteY97" fmla="*/ 4126329 h 6858000"/>
              <a:gd name="connsiteX98" fmla="*/ 10361413 w 12192000"/>
              <a:gd name="connsiteY98" fmla="*/ 4134678 h 6858000"/>
              <a:gd name="connsiteX99" fmla="*/ 10337118 w 12192000"/>
              <a:gd name="connsiteY99" fmla="*/ 4189552 h 6858000"/>
              <a:gd name="connsiteX100" fmla="*/ 10318983 w 12192000"/>
              <a:gd name="connsiteY100" fmla="*/ 4181583 h 6858000"/>
              <a:gd name="connsiteX101" fmla="*/ 10310517 w 12192000"/>
              <a:gd name="connsiteY101" fmla="*/ 4157903 h 6858000"/>
              <a:gd name="connsiteX102" fmla="*/ 10342600 w 12192000"/>
              <a:gd name="connsiteY102" fmla="*/ 4126329 h 6858000"/>
              <a:gd name="connsiteX103" fmla="*/ 10528986 w 12192000"/>
              <a:gd name="connsiteY103" fmla="*/ 4077951 h 6858000"/>
              <a:gd name="connsiteX104" fmla="*/ 10462783 w 12192000"/>
              <a:gd name="connsiteY104" fmla="*/ 4144153 h 6858000"/>
              <a:gd name="connsiteX105" fmla="*/ 10525931 w 12192000"/>
              <a:gd name="connsiteY105" fmla="*/ 4213921 h 6858000"/>
              <a:gd name="connsiteX106" fmla="*/ 10595189 w 12192000"/>
              <a:gd name="connsiteY106" fmla="*/ 4147209 h 6858000"/>
              <a:gd name="connsiteX107" fmla="*/ 10528986 w 12192000"/>
              <a:gd name="connsiteY107" fmla="*/ 4077951 h 6858000"/>
              <a:gd name="connsiteX108" fmla="*/ 10859745 w 12192000"/>
              <a:gd name="connsiteY108" fmla="*/ 3680608 h 6858000"/>
              <a:gd name="connsiteX109" fmla="*/ 10914999 w 12192000"/>
              <a:gd name="connsiteY109" fmla="*/ 3691429 h 6858000"/>
              <a:gd name="connsiteX110" fmla="*/ 10950137 w 12192000"/>
              <a:gd name="connsiteY110" fmla="*/ 3793279 h 6858000"/>
              <a:gd name="connsiteX111" fmla="*/ 10855416 w 12192000"/>
              <a:gd name="connsiteY111" fmla="*/ 3845223 h 6858000"/>
              <a:gd name="connsiteX112" fmla="*/ 10835556 w 12192000"/>
              <a:gd name="connsiteY112" fmla="*/ 3842677 h 6858000"/>
              <a:gd name="connsiteX113" fmla="*/ 10723520 w 12192000"/>
              <a:gd name="connsiteY113" fmla="*/ 4015313 h 6858000"/>
              <a:gd name="connsiteX114" fmla="*/ 10743381 w 12192000"/>
              <a:gd name="connsiteY114" fmla="*/ 4034156 h 6858000"/>
              <a:gd name="connsiteX115" fmla="*/ 10855926 w 12192000"/>
              <a:gd name="connsiteY115" fmla="*/ 4174709 h 6858000"/>
              <a:gd name="connsiteX116" fmla="*/ 10916018 w 12192000"/>
              <a:gd name="connsiteY116" fmla="*/ 4161977 h 6858000"/>
              <a:gd name="connsiteX117" fmla="*/ 10952174 w 12192000"/>
              <a:gd name="connsiteY117" fmla="*/ 4152302 h 6858000"/>
              <a:gd name="connsiteX118" fmla="*/ 10966433 w 12192000"/>
              <a:gd name="connsiteY118" fmla="*/ 4127858 h 6858000"/>
              <a:gd name="connsiteX119" fmla="*/ 11043330 w 12192000"/>
              <a:gd name="connsiteY119" fmla="*/ 4056053 h 6858000"/>
              <a:gd name="connsiteX120" fmla="*/ 11128375 w 12192000"/>
              <a:gd name="connsiteY120" fmla="*/ 4115126 h 6858000"/>
              <a:gd name="connsiteX121" fmla="*/ 11088145 w 12192000"/>
              <a:gd name="connsiteY121" fmla="*/ 4212903 h 6858000"/>
              <a:gd name="connsiteX122" fmla="*/ 10984257 w 12192000"/>
              <a:gd name="connsiteY122" fmla="*/ 4193042 h 6858000"/>
              <a:gd name="connsiteX123" fmla="*/ 10967961 w 12192000"/>
              <a:gd name="connsiteY123" fmla="*/ 4177764 h 6858000"/>
              <a:gd name="connsiteX124" fmla="*/ 10875277 w 12192000"/>
              <a:gd name="connsiteY124" fmla="*/ 4206792 h 6858000"/>
              <a:gd name="connsiteX125" fmla="*/ 10875786 w 12192000"/>
              <a:gd name="connsiteY125" fmla="*/ 4226143 h 6858000"/>
              <a:gd name="connsiteX126" fmla="*/ 10884953 w 12192000"/>
              <a:gd name="connsiteY126" fmla="*/ 4369243 h 6858000"/>
              <a:gd name="connsiteX127" fmla="*/ 10890045 w 12192000"/>
              <a:gd name="connsiteY127" fmla="*/ 4392159 h 6858000"/>
              <a:gd name="connsiteX128" fmla="*/ 11057590 w 12192000"/>
              <a:gd name="connsiteY128" fmla="*/ 4504194 h 6858000"/>
              <a:gd name="connsiteX129" fmla="*/ 11089672 w 12192000"/>
              <a:gd name="connsiteY129" fmla="*/ 4524055 h 6858000"/>
              <a:gd name="connsiteX130" fmla="*/ 11181847 w 12192000"/>
              <a:gd name="connsiteY130" fmla="*/ 4511833 h 6858000"/>
              <a:gd name="connsiteX131" fmla="*/ 11228698 w 12192000"/>
              <a:gd name="connsiteY131" fmla="*/ 4584147 h 6858000"/>
              <a:gd name="connsiteX132" fmla="*/ 11144162 w 12192000"/>
              <a:gd name="connsiteY132" fmla="*/ 4669701 h 6858000"/>
              <a:gd name="connsiteX133" fmla="*/ 11062682 w 12192000"/>
              <a:gd name="connsiteY133" fmla="*/ 4579055 h 6858000"/>
              <a:gd name="connsiteX134" fmla="*/ 11065228 w 12192000"/>
              <a:gd name="connsiteY134" fmla="*/ 4546971 h 6858000"/>
              <a:gd name="connsiteX135" fmla="*/ 10898194 w 12192000"/>
              <a:gd name="connsiteY135" fmla="*/ 4432899 h 6858000"/>
              <a:gd name="connsiteX136" fmla="*/ 10871712 w 12192000"/>
              <a:gd name="connsiteY136" fmla="*/ 4423733 h 6858000"/>
              <a:gd name="connsiteX137" fmla="*/ 10713335 w 12192000"/>
              <a:gd name="connsiteY137" fmla="*/ 4624378 h 6858000"/>
              <a:gd name="connsiteX138" fmla="*/ 10798890 w 12192000"/>
              <a:gd name="connsiteY138" fmla="*/ 4731320 h 6858000"/>
              <a:gd name="connsiteX139" fmla="*/ 10819260 w 12192000"/>
              <a:gd name="connsiteY139" fmla="*/ 4757292 h 6858000"/>
              <a:gd name="connsiteX140" fmla="*/ 10848796 w 12192000"/>
              <a:gd name="connsiteY140" fmla="*/ 4751690 h 6858000"/>
              <a:gd name="connsiteX141" fmla="*/ 10938934 w 12192000"/>
              <a:gd name="connsiteY141" fmla="*/ 4802616 h 6858000"/>
              <a:gd name="connsiteX142" fmla="*/ 10909906 w 12192000"/>
              <a:gd name="connsiteY142" fmla="*/ 4901920 h 6858000"/>
              <a:gd name="connsiteX143" fmla="*/ 10806528 w 12192000"/>
              <a:gd name="connsiteY143" fmla="*/ 4896827 h 6858000"/>
              <a:gd name="connsiteX144" fmla="*/ 10788195 w 12192000"/>
              <a:gd name="connsiteY144" fmla="*/ 4794977 h 6858000"/>
              <a:gd name="connsiteX145" fmla="*/ 10796343 w 12192000"/>
              <a:gd name="connsiteY145" fmla="*/ 4782246 h 6858000"/>
              <a:gd name="connsiteX146" fmla="*/ 10678197 w 12192000"/>
              <a:gd name="connsiteY146" fmla="*/ 4642711 h 6858000"/>
              <a:gd name="connsiteX147" fmla="*/ 10484681 w 12192000"/>
              <a:gd name="connsiteY147" fmla="*/ 4670720 h 6858000"/>
              <a:gd name="connsiteX148" fmla="*/ 10459728 w 12192000"/>
              <a:gd name="connsiteY148" fmla="*/ 4879003 h 6858000"/>
              <a:gd name="connsiteX149" fmla="*/ 10503524 w 12192000"/>
              <a:gd name="connsiteY149" fmla="*/ 4998168 h 6858000"/>
              <a:gd name="connsiteX150" fmla="*/ 10384359 w 12192000"/>
              <a:gd name="connsiteY150" fmla="*/ 5026177 h 6858000"/>
              <a:gd name="connsiteX151" fmla="*/ 10365007 w 12192000"/>
              <a:gd name="connsiteY151" fmla="*/ 4905484 h 6858000"/>
              <a:gd name="connsiteX152" fmla="*/ 10408803 w 12192000"/>
              <a:gd name="connsiteY152" fmla="*/ 4876457 h 6858000"/>
              <a:gd name="connsiteX153" fmla="*/ 10429173 w 12192000"/>
              <a:gd name="connsiteY153" fmla="*/ 4864744 h 6858000"/>
              <a:gd name="connsiteX154" fmla="*/ 10451070 w 12192000"/>
              <a:gd name="connsiteY154" fmla="*/ 4687525 h 6858000"/>
              <a:gd name="connsiteX155" fmla="*/ 10453107 w 12192000"/>
              <a:gd name="connsiteY155" fmla="*/ 4674794 h 6858000"/>
              <a:gd name="connsiteX156" fmla="*/ 10437830 w 12192000"/>
              <a:gd name="connsiteY156" fmla="*/ 4660535 h 6858000"/>
              <a:gd name="connsiteX157" fmla="*/ 10310008 w 12192000"/>
              <a:gd name="connsiteY157" fmla="*/ 4593823 h 6858000"/>
              <a:gd name="connsiteX158" fmla="*/ 10286582 w 12192000"/>
              <a:gd name="connsiteY158" fmla="*/ 4596369 h 6858000"/>
              <a:gd name="connsiteX159" fmla="*/ 10274869 w 12192000"/>
              <a:gd name="connsiteY159" fmla="*/ 4613174 h 6858000"/>
              <a:gd name="connsiteX160" fmla="*/ 10267231 w 12192000"/>
              <a:gd name="connsiteY160" fmla="*/ 4673266 h 6858000"/>
              <a:gd name="connsiteX161" fmla="*/ 10240750 w 12192000"/>
              <a:gd name="connsiteY161" fmla="*/ 4770533 h 6858000"/>
              <a:gd name="connsiteX162" fmla="*/ 10140936 w 12192000"/>
              <a:gd name="connsiteY162" fmla="*/ 4770533 h 6858000"/>
              <a:gd name="connsiteX163" fmla="*/ 10110763 w 12192000"/>
              <a:gd name="connsiteY163" fmla="*/ 4726419 h 6858000"/>
              <a:gd name="connsiteX164" fmla="*/ 10112201 w 12192000"/>
              <a:gd name="connsiteY164" fmla="*/ 4697564 h 6858000"/>
              <a:gd name="connsiteX165" fmla="*/ 10137373 w 12192000"/>
              <a:gd name="connsiteY165" fmla="*/ 4640708 h 6858000"/>
              <a:gd name="connsiteX166" fmla="*/ 10147747 w 12192000"/>
              <a:gd name="connsiteY166" fmla="*/ 4631635 h 6858000"/>
              <a:gd name="connsiteX167" fmla="*/ 10198481 w 12192000"/>
              <a:gd name="connsiteY167" fmla="*/ 4621832 h 6858000"/>
              <a:gd name="connsiteX168" fmla="*/ 10246861 w 12192000"/>
              <a:gd name="connsiteY168" fmla="*/ 4599425 h 6858000"/>
              <a:gd name="connsiteX169" fmla="*/ 10246861 w 12192000"/>
              <a:gd name="connsiteY169" fmla="*/ 4527620 h 6858000"/>
              <a:gd name="connsiteX170" fmla="*/ 10214773 w 12192000"/>
              <a:gd name="connsiteY170" fmla="*/ 4465887 h 6858000"/>
              <a:gd name="connsiteX171" fmla="*/ 10337118 w 12192000"/>
              <a:gd name="connsiteY171" fmla="*/ 4189552 h 6858000"/>
              <a:gd name="connsiteX172" fmla="*/ 10341581 w 12192000"/>
              <a:gd name="connsiteY172" fmla="*/ 4191513 h 6858000"/>
              <a:gd name="connsiteX173" fmla="*/ 10374174 w 12192000"/>
              <a:gd name="connsiteY173" fmla="*/ 4157394 h 6858000"/>
              <a:gd name="connsiteX174" fmla="*/ 10364689 w 12192000"/>
              <a:gd name="connsiteY174" fmla="*/ 4136132 h 6858000"/>
              <a:gd name="connsiteX175" fmla="*/ 10361413 w 12192000"/>
              <a:gd name="connsiteY175" fmla="*/ 4134678 h 6858000"/>
              <a:gd name="connsiteX176" fmla="*/ 10428234 w 12192000"/>
              <a:gd name="connsiteY176" fmla="*/ 3983752 h 6858000"/>
              <a:gd name="connsiteX177" fmla="*/ 10442922 w 12192000"/>
              <a:gd name="connsiteY177" fmla="*/ 3978138 h 6858000"/>
              <a:gd name="connsiteX178" fmla="*/ 10467876 w 12192000"/>
              <a:gd name="connsiteY178" fmla="*/ 3959805 h 6858000"/>
              <a:gd name="connsiteX179" fmla="*/ 10464311 w 12192000"/>
              <a:gd name="connsiteY179" fmla="*/ 3938225 h 6858000"/>
              <a:gd name="connsiteX180" fmla="*/ 10452557 w 12192000"/>
              <a:gd name="connsiteY180" fmla="*/ 3928814 h 6858000"/>
              <a:gd name="connsiteX181" fmla="*/ 10520213 w 12192000"/>
              <a:gd name="connsiteY181" fmla="*/ 3776003 h 6858000"/>
              <a:gd name="connsiteX182" fmla="*/ 10520583 w 12192000"/>
              <a:gd name="connsiteY182" fmla="*/ 3776148 h 6858000"/>
              <a:gd name="connsiteX183" fmla="*/ 10559541 w 12192000"/>
              <a:gd name="connsiteY183" fmla="*/ 3851844 h 6858000"/>
              <a:gd name="connsiteX184" fmla="*/ 10516764 w 12192000"/>
              <a:gd name="connsiteY184" fmla="*/ 3919065 h 6858000"/>
              <a:gd name="connsiteX185" fmla="*/ 10499958 w 12192000"/>
              <a:gd name="connsiteY185" fmla="*/ 3957768 h 6858000"/>
              <a:gd name="connsiteX186" fmla="*/ 10530005 w 12192000"/>
              <a:gd name="connsiteY186" fmla="*/ 3965916 h 6858000"/>
              <a:gd name="connsiteX187" fmla="*/ 10697039 w 12192000"/>
              <a:gd name="connsiteY187" fmla="*/ 4004109 h 6858000"/>
              <a:gd name="connsiteX188" fmla="*/ 10798890 w 12192000"/>
              <a:gd name="connsiteY188" fmla="*/ 3843696 h 6858000"/>
              <a:gd name="connsiteX189" fmla="*/ 10809075 w 12192000"/>
              <a:gd name="connsiteY189" fmla="*/ 3816196 h 6858000"/>
              <a:gd name="connsiteX190" fmla="*/ 10810602 w 12192000"/>
              <a:gd name="connsiteY190" fmla="*/ 3707216 h 6858000"/>
              <a:gd name="connsiteX191" fmla="*/ 10859745 w 12192000"/>
              <a:gd name="connsiteY191" fmla="*/ 3680608 h 6858000"/>
              <a:gd name="connsiteX192" fmla="*/ 682584 w 12192000"/>
              <a:gd name="connsiteY192" fmla="*/ 2135590 h 6858000"/>
              <a:gd name="connsiteX193" fmla="*/ 813210 w 12192000"/>
              <a:gd name="connsiteY193" fmla="*/ 2163115 h 6858000"/>
              <a:gd name="connsiteX194" fmla="*/ 990784 w 12192000"/>
              <a:gd name="connsiteY194" fmla="*/ 2237104 h 6858000"/>
              <a:gd name="connsiteX195" fmla="*/ 1020379 w 12192000"/>
              <a:gd name="connsiteY195" fmla="*/ 2282842 h 6858000"/>
              <a:gd name="connsiteX196" fmla="*/ 1107148 w 12192000"/>
              <a:gd name="connsiteY196" fmla="*/ 2342034 h 6858000"/>
              <a:gd name="connsiteX197" fmla="*/ 1121273 w 12192000"/>
              <a:gd name="connsiteY197" fmla="*/ 2356832 h 6858000"/>
              <a:gd name="connsiteX198" fmla="*/ 1358038 w 12192000"/>
              <a:gd name="connsiteY198" fmla="*/ 2677674 h 6858000"/>
              <a:gd name="connsiteX199" fmla="*/ 1487182 w 12192000"/>
              <a:gd name="connsiteY199" fmla="*/ 2797402 h 6858000"/>
              <a:gd name="connsiteX200" fmla="*/ 1543010 w 12192000"/>
              <a:gd name="connsiteY200" fmla="*/ 2861974 h 6858000"/>
              <a:gd name="connsiteX201" fmla="*/ 1571260 w 12192000"/>
              <a:gd name="connsiteY201" fmla="*/ 2962867 h 6858000"/>
              <a:gd name="connsiteX202" fmla="*/ 1527540 w 12192000"/>
              <a:gd name="connsiteY202" fmla="*/ 3056363 h 6858000"/>
              <a:gd name="connsiteX203" fmla="*/ 1413193 w 12192000"/>
              <a:gd name="connsiteY203" fmla="*/ 3116899 h 6858000"/>
              <a:gd name="connsiteX204" fmla="*/ 1395032 w 12192000"/>
              <a:gd name="connsiteY204" fmla="*/ 3134387 h 6858000"/>
              <a:gd name="connsiteX205" fmla="*/ 1360728 w 12192000"/>
              <a:gd name="connsiteY205" fmla="*/ 3220484 h 6858000"/>
              <a:gd name="connsiteX206" fmla="*/ 1359383 w 12192000"/>
              <a:gd name="connsiteY206" fmla="*/ 3268240 h 6858000"/>
              <a:gd name="connsiteX207" fmla="*/ 1368127 w 12192000"/>
              <a:gd name="connsiteY207" fmla="*/ 3477427 h 6858000"/>
              <a:gd name="connsiteX208" fmla="*/ 1369473 w 12192000"/>
              <a:gd name="connsiteY208" fmla="*/ 3466665 h 6858000"/>
              <a:gd name="connsiteX209" fmla="*/ 1377628 w 12192000"/>
              <a:gd name="connsiteY209" fmla="*/ 3645163 h 6858000"/>
              <a:gd name="connsiteX210" fmla="*/ 1383847 w 12192000"/>
              <a:gd name="connsiteY210" fmla="*/ 3732357 h 6858000"/>
              <a:gd name="connsiteX211" fmla="*/ 1319097 w 12192000"/>
              <a:gd name="connsiteY211" fmla="*/ 3878607 h 6858000"/>
              <a:gd name="connsiteX212" fmla="*/ 1310281 w 12192000"/>
              <a:gd name="connsiteY212" fmla="*/ 3882937 h 6858000"/>
              <a:gd name="connsiteX213" fmla="*/ 1306918 w 12192000"/>
              <a:gd name="connsiteY213" fmla="*/ 3893110 h 6858000"/>
              <a:gd name="connsiteX214" fmla="*/ 1305774 w 12192000"/>
              <a:gd name="connsiteY214" fmla="*/ 3908700 h 6858000"/>
              <a:gd name="connsiteX215" fmla="*/ 552112 w 12192000"/>
              <a:gd name="connsiteY215" fmla="*/ 5610966 h 6858000"/>
              <a:gd name="connsiteX216" fmla="*/ 564338 w 12192000"/>
              <a:gd name="connsiteY216" fmla="*/ 5510104 h 6858000"/>
              <a:gd name="connsiteX217" fmla="*/ 570392 w 12192000"/>
              <a:gd name="connsiteY217" fmla="*/ 5351364 h 6858000"/>
              <a:gd name="connsiteX218" fmla="*/ 571064 w 12192000"/>
              <a:gd name="connsiteY218" fmla="*/ 5340602 h 6858000"/>
              <a:gd name="connsiteX219" fmla="*/ 571737 w 12192000"/>
              <a:gd name="connsiteY219" fmla="*/ 4908776 h 6858000"/>
              <a:gd name="connsiteX220" fmla="*/ 573082 w 12192000"/>
              <a:gd name="connsiteY220" fmla="*/ 4937026 h 6858000"/>
              <a:gd name="connsiteX221" fmla="*/ 578463 w 12192000"/>
              <a:gd name="connsiteY221" fmla="*/ 4781649 h 6858000"/>
              <a:gd name="connsiteX222" fmla="*/ 591243 w 12192000"/>
              <a:gd name="connsiteY222" fmla="*/ 4665958 h 6858000"/>
              <a:gd name="connsiteX223" fmla="*/ 643036 w 12192000"/>
              <a:gd name="connsiteY223" fmla="*/ 4320901 h 6858000"/>
              <a:gd name="connsiteX224" fmla="*/ 641018 w 12192000"/>
              <a:gd name="connsiteY224" fmla="*/ 4265072 h 6858000"/>
              <a:gd name="connsiteX225" fmla="*/ 593934 w 12192000"/>
              <a:gd name="connsiteY225" fmla="*/ 4098261 h 6858000"/>
              <a:gd name="connsiteX226" fmla="*/ 580481 w 12192000"/>
              <a:gd name="connsiteY226" fmla="*/ 3902527 h 6858000"/>
              <a:gd name="connsiteX227" fmla="*/ 608059 w 12192000"/>
              <a:gd name="connsiteY227" fmla="*/ 3818448 h 6858000"/>
              <a:gd name="connsiteX228" fmla="*/ 647744 w 12192000"/>
              <a:gd name="connsiteY228" fmla="*/ 3382587 h 6858000"/>
              <a:gd name="connsiteX229" fmla="*/ 587207 w 12192000"/>
              <a:gd name="connsiteY229" fmla="*/ 3071833 h 6858000"/>
              <a:gd name="connsiteX230" fmla="*/ 468825 w 12192000"/>
              <a:gd name="connsiteY230" fmla="*/ 2578125 h 6858000"/>
              <a:gd name="connsiteX231" fmla="*/ 511873 w 12192000"/>
              <a:gd name="connsiteY231" fmla="*/ 2369611 h 6858000"/>
              <a:gd name="connsiteX232" fmla="*/ 615458 w 12192000"/>
              <a:gd name="connsiteY232" fmla="*/ 2251901 h 6858000"/>
              <a:gd name="connsiteX233" fmla="*/ 633619 w 12192000"/>
              <a:gd name="connsiteY233" fmla="*/ 2225669 h 6858000"/>
              <a:gd name="connsiteX234" fmla="*/ 657161 w 12192000"/>
              <a:gd name="connsiteY234" fmla="*/ 2144954 h 6858000"/>
              <a:gd name="connsiteX235" fmla="*/ 682584 w 12192000"/>
              <a:gd name="connsiteY235" fmla="*/ 2135590 h 6858000"/>
              <a:gd name="connsiteX236" fmla="*/ 3036311 w 12192000"/>
              <a:gd name="connsiteY236" fmla="*/ 0 h 6858000"/>
              <a:gd name="connsiteX237" fmla="*/ 12192000 w 12192000"/>
              <a:gd name="connsiteY237" fmla="*/ 0 h 6858000"/>
              <a:gd name="connsiteX238" fmla="*/ 10520213 w 12192000"/>
              <a:gd name="connsiteY238" fmla="*/ 3776003 h 6858000"/>
              <a:gd name="connsiteX239" fmla="*/ 10492829 w 12192000"/>
              <a:gd name="connsiteY239" fmla="*/ 3765271 h 6858000"/>
              <a:gd name="connsiteX240" fmla="*/ 10397090 w 12192000"/>
              <a:gd name="connsiteY240" fmla="*/ 3821797 h 6858000"/>
              <a:gd name="connsiteX241" fmla="*/ 10445469 w 12192000"/>
              <a:gd name="connsiteY241" fmla="*/ 3923139 h 6858000"/>
              <a:gd name="connsiteX242" fmla="*/ 10452557 w 12192000"/>
              <a:gd name="connsiteY242" fmla="*/ 3928814 h 6858000"/>
              <a:gd name="connsiteX243" fmla="*/ 10428234 w 12192000"/>
              <a:gd name="connsiteY243" fmla="*/ 3983752 h 6858000"/>
              <a:gd name="connsiteX244" fmla="*/ 10374301 w 12192000"/>
              <a:gd name="connsiteY244" fmla="*/ 4004364 h 6858000"/>
              <a:gd name="connsiteX245" fmla="*/ 10312554 w 12192000"/>
              <a:gd name="connsiteY245" fmla="*/ 4044341 h 6858000"/>
              <a:gd name="connsiteX246" fmla="*/ 10197463 w 12192000"/>
              <a:gd name="connsiteY246" fmla="*/ 3846751 h 6858000"/>
              <a:gd name="connsiteX247" fmla="*/ 10192880 w 12192000"/>
              <a:gd name="connsiteY247" fmla="*/ 3829946 h 6858000"/>
              <a:gd name="connsiteX248" fmla="*/ 10191352 w 12192000"/>
              <a:gd name="connsiteY248" fmla="*/ 3708235 h 6858000"/>
              <a:gd name="connsiteX249" fmla="*/ 10071678 w 12192000"/>
              <a:gd name="connsiteY249" fmla="*/ 3716892 h 6858000"/>
              <a:gd name="connsiteX250" fmla="*/ 10083390 w 12192000"/>
              <a:gd name="connsiteY250" fmla="*/ 3835038 h 6858000"/>
              <a:gd name="connsiteX251" fmla="*/ 10162834 w 12192000"/>
              <a:gd name="connsiteY251" fmla="*/ 3850825 h 6858000"/>
              <a:gd name="connsiteX252" fmla="*/ 10275888 w 12192000"/>
              <a:gd name="connsiteY252" fmla="*/ 4043831 h 6858000"/>
              <a:gd name="connsiteX253" fmla="*/ 10284545 w 12192000"/>
              <a:gd name="connsiteY253" fmla="*/ 4069294 h 6858000"/>
              <a:gd name="connsiteX254" fmla="*/ 10198991 w 12192000"/>
              <a:gd name="connsiteY254" fmla="*/ 4207301 h 6858000"/>
              <a:gd name="connsiteX255" fmla="*/ 10111400 w 12192000"/>
              <a:gd name="connsiteY255" fmla="*/ 4157903 h 6858000"/>
              <a:gd name="connsiteX256" fmla="*/ 10107835 w 12192000"/>
              <a:gd name="connsiteY256" fmla="*/ 4134478 h 6858000"/>
              <a:gd name="connsiteX257" fmla="*/ 10098159 w 12192000"/>
              <a:gd name="connsiteY257" fmla="*/ 4077951 h 6858000"/>
              <a:gd name="connsiteX258" fmla="*/ 9981540 w 12192000"/>
              <a:gd name="connsiteY258" fmla="*/ 4048924 h 6858000"/>
              <a:gd name="connsiteX259" fmla="*/ 9958624 w 12192000"/>
              <a:gd name="connsiteY259" fmla="*/ 4169107 h 6858000"/>
              <a:gd name="connsiteX260" fmla="*/ 10081353 w 12192000"/>
              <a:gd name="connsiteY260" fmla="*/ 4180820 h 6858000"/>
              <a:gd name="connsiteX261" fmla="*/ 10187787 w 12192000"/>
              <a:gd name="connsiteY261" fmla="*/ 4243967 h 6858000"/>
              <a:gd name="connsiteX262" fmla="*/ 10184732 w 12192000"/>
              <a:gd name="connsiteY262" fmla="*/ 4375354 h 6858000"/>
              <a:gd name="connsiteX263" fmla="*/ 10162834 w 12192000"/>
              <a:gd name="connsiteY263" fmla="*/ 4386558 h 6858000"/>
              <a:gd name="connsiteX264" fmla="*/ 9995290 w 12192000"/>
              <a:gd name="connsiteY264" fmla="*/ 4397252 h 6858000"/>
              <a:gd name="connsiteX265" fmla="*/ 9990198 w 12192000"/>
              <a:gd name="connsiteY265" fmla="*/ 4385539 h 6858000"/>
              <a:gd name="connsiteX266" fmla="*/ 9894458 w 12192000"/>
              <a:gd name="connsiteY266" fmla="*/ 4337160 h 6858000"/>
              <a:gd name="connsiteX267" fmla="*/ 9830801 w 12192000"/>
              <a:gd name="connsiteY267" fmla="*/ 4420677 h 6858000"/>
              <a:gd name="connsiteX268" fmla="*/ 9896495 w 12192000"/>
              <a:gd name="connsiteY268" fmla="*/ 4500120 h 6858000"/>
              <a:gd name="connsiteX269" fmla="*/ 9990198 w 12192000"/>
              <a:gd name="connsiteY269" fmla="*/ 4448686 h 6858000"/>
              <a:gd name="connsiteX270" fmla="*/ 10020243 w 12192000"/>
              <a:gd name="connsiteY270" fmla="*/ 4428316 h 6858000"/>
              <a:gd name="connsiteX271" fmla="*/ 10045706 w 12192000"/>
              <a:gd name="connsiteY271" fmla="*/ 4425770 h 6858000"/>
              <a:gd name="connsiteX272" fmla="*/ 10166399 w 12192000"/>
              <a:gd name="connsiteY272" fmla="*/ 4418640 h 6858000"/>
              <a:gd name="connsiteX273" fmla="*/ 10184222 w 12192000"/>
              <a:gd name="connsiteY273" fmla="*/ 4416603 h 6858000"/>
              <a:gd name="connsiteX274" fmla="*/ 10200009 w 12192000"/>
              <a:gd name="connsiteY274" fmla="*/ 4437483 h 6858000"/>
              <a:gd name="connsiteX275" fmla="*/ 10214773 w 12192000"/>
              <a:gd name="connsiteY275" fmla="*/ 4465887 h 6858000"/>
              <a:gd name="connsiteX276" fmla="*/ 10137373 w 12192000"/>
              <a:gd name="connsiteY276" fmla="*/ 4640708 h 6858000"/>
              <a:gd name="connsiteX277" fmla="*/ 10127513 w 12192000"/>
              <a:gd name="connsiteY277" fmla="*/ 4649332 h 6858000"/>
              <a:gd name="connsiteX278" fmla="*/ 10113437 w 12192000"/>
              <a:gd name="connsiteY278" fmla="*/ 4672757 h 6858000"/>
              <a:gd name="connsiteX279" fmla="*/ 10112201 w 12192000"/>
              <a:gd name="connsiteY279" fmla="*/ 4697564 h 6858000"/>
              <a:gd name="connsiteX280" fmla="*/ 9789793 w 12192000"/>
              <a:gd name="connsiteY280" fmla="*/ 5425774 h 6858000"/>
              <a:gd name="connsiteX281" fmla="*/ 9782579 w 12192000"/>
              <a:gd name="connsiteY281" fmla="*/ 5413664 h 6858000"/>
              <a:gd name="connsiteX282" fmla="*/ 9706565 w 12192000"/>
              <a:gd name="connsiteY282" fmla="*/ 5341756 h 6858000"/>
              <a:gd name="connsiteX283" fmla="*/ 9683696 w 12192000"/>
              <a:gd name="connsiteY283" fmla="*/ 5320058 h 6858000"/>
              <a:gd name="connsiteX284" fmla="*/ 9812706 w 12192000"/>
              <a:gd name="connsiteY284" fmla="*/ 5121266 h 6858000"/>
              <a:gd name="connsiteX285" fmla="*/ 9835575 w 12192000"/>
              <a:gd name="connsiteY285" fmla="*/ 5124198 h 6858000"/>
              <a:gd name="connsiteX286" fmla="*/ 9944647 w 12192000"/>
              <a:gd name="connsiteY286" fmla="*/ 5064384 h 6858000"/>
              <a:gd name="connsiteX287" fmla="*/ 9904185 w 12192000"/>
              <a:gd name="connsiteY287" fmla="*/ 4947103 h 6858000"/>
              <a:gd name="connsiteX288" fmla="*/ 9840560 w 12192000"/>
              <a:gd name="connsiteY288" fmla="*/ 4934642 h 6858000"/>
              <a:gd name="connsiteX289" fmla="*/ 9783971 w 12192000"/>
              <a:gd name="connsiteY289" fmla="*/ 4965282 h 6858000"/>
              <a:gd name="connsiteX290" fmla="*/ 9782212 w 12192000"/>
              <a:gd name="connsiteY290" fmla="*/ 5090773 h 6858000"/>
              <a:gd name="connsiteX291" fmla="*/ 9770484 w 12192000"/>
              <a:gd name="connsiteY291" fmla="*/ 5122439 h 6858000"/>
              <a:gd name="connsiteX292" fmla="*/ 9653202 w 12192000"/>
              <a:gd name="connsiteY292" fmla="*/ 5307157 h 6858000"/>
              <a:gd name="connsiteX293" fmla="*/ 9460860 w 12192000"/>
              <a:gd name="connsiteY293" fmla="*/ 5263177 h 6858000"/>
              <a:gd name="connsiteX294" fmla="*/ 9426262 w 12192000"/>
              <a:gd name="connsiteY294" fmla="*/ 5253795 h 6858000"/>
              <a:gd name="connsiteX295" fmla="*/ 9445614 w 12192000"/>
              <a:gd name="connsiteY295" fmla="*/ 5209228 h 6858000"/>
              <a:gd name="connsiteX296" fmla="*/ 9494872 w 12192000"/>
              <a:gd name="connsiteY296" fmla="*/ 5131822 h 6858000"/>
              <a:gd name="connsiteX297" fmla="*/ 9418052 w 12192000"/>
              <a:gd name="connsiteY297" fmla="*/ 5032132 h 6858000"/>
              <a:gd name="connsiteX298" fmla="*/ 9307807 w 12192000"/>
              <a:gd name="connsiteY298" fmla="*/ 5097223 h 6858000"/>
              <a:gd name="connsiteX299" fmla="*/ 9363516 w 12192000"/>
              <a:gd name="connsiteY299" fmla="*/ 5213919 h 6858000"/>
              <a:gd name="connsiteX300" fmla="*/ 9389318 w 12192000"/>
              <a:gd name="connsiteY300" fmla="*/ 5256140 h 6858000"/>
              <a:gd name="connsiteX301" fmla="*/ 9360584 w 12192000"/>
              <a:gd name="connsiteY301" fmla="*/ 5277251 h 6858000"/>
              <a:gd name="connsiteX302" fmla="*/ 9210463 w 12192000"/>
              <a:gd name="connsiteY302" fmla="*/ 5353484 h 6858000"/>
              <a:gd name="connsiteX303" fmla="*/ 9077935 w 12192000"/>
              <a:gd name="connsiteY303" fmla="*/ 5125958 h 6858000"/>
              <a:gd name="connsiteX304" fmla="*/ 9072658 w 12192000"/>
              <a:gd name="connsiteY304" fmla="*/ 5106606 h 6858000"/>
              <a:gd name="connsiteX305" fmla="*/ 9070898 w 12192000"/>
              <a:gd name="connsiteY305" fmla="*/ 4966455 h 6858000"/>
              <a:gd name="connsiteX306" fmla="*/ 8933092 w 12192000"/>
              <a:gd name="connsiteY306" fmla="*/ 4976423 h 6858000"/>
              <a:gd name="connsiteX307" fmla="*/ 8946579 w 12192000"/>
              <a:gd name="connsiteY307" fmla="*/ 5112470 h 6858000"/>
              <a:gd name="connsiteX308" fmla="*/ 9038059 w 12192000"/>
              <a:gd name="connsiteY308" fmla="*/ 5130649 h 6858000"/>
              <a:gd name="connsiteX309" fmla="*/ 9168242 w 12192000"/>
              <a:gd name="connsiteY309" fmla="*/ 5352897 h 6858000"/>
              <a:gd name="connsiteX310" fmla="*/ 9178211 w 12192000"/>
              <a:gd name="connsiteY310" fmla="*/ 5382218 h 6858000"/>
              <a:gd name="connsiteX311" fmla="*/ 9079695 w 12192000"/>
              <a:gd name="connsiteY311" fmla="*/ 5541134 h 6858000"/>
              <a:gd name="connsiteX312" fmla="*/ 8978832 w 12192000"/>
              <a:gd name="connsiteY312" fmla="*/ 5484252 h 6858000"/>
              <a:gd name="connsiteX313" fmla="*/ 8974727 w 12192000"/>
              <a:gd name="connsiteY313" fmla="*/ 5457278 h 6858000"/>
              <a:gd name="connsiteX314" fmla="*/ 8963586 w 12192000"/>
              <a:gd name="connsiteY314" fmla="*/ 5392187 h 6858000"/>
              <a:gd name="connsiteX315" fmla="*/ 8829298 w 12192000"/>
              <a:gd name="connsiteY315" fmla="*/ 5358761 h 6858000"/>
              <a:gd name="connsiteX316" fmla="*/ 8802910 w 12192000"/>
              <a:gd name="connsiteY316" fmla="*/ 5497153 h 6858000"/>
              <a:gd name="connsiteX317" fmla="*/ 8944234 w 12192000"/>
              <a:gd name="connsiteY317" fmla="*/ 5510641 h 6858000"/>
              <a:gd name="connsiteX318" fmla="*/ 9066794 w 12192000"/>
              <a:gd name="connsiteY318" fmla="*/ 5583356 h 6858000"/>
              <a:gd name="connsiteX319" fmla="*/ 9063275 w 12192000"/>
              <a:gd name="connsiteY319" fmla="*/ 5734649 h 6858000"/>
              <a:gd name="connsiteX320" fmla="*/ 9038059 w 12192000"/>
              <a:gd name="connsiteY320" fmla="*/ 5747550 h 6858000"/>
              <a:gd name="connsiteX321" fmla="*/ 8845131 w 12192000"/>
              <a:gd name="connsiteY321" fmla="*/ 5759864 h 6858000"/>
              <a:gd name="connsiteX322" fmla="*/ 8839267 w 12192000"/>
              <a:gd name="connsiteY322" fmla="*/ 5746377 h 6858000"/>
              <a:gd name="connsiteX323" fmla="*/ 8729022 w 12192000"/>
              <a:gd name="connsiteY323" fmla="*/ 5690668 h 6858000"/>
              <a:gd name="connsiteX324" fmla="*/ 8655721 w 12192000"/>
              <a:gd name="connsiteY324" fmla="*/ 5786839 h 6858000"/>
              <a:gd name="connsiteX325" fmla="*/ 8731368 w 12192000"/>
              <a:gd name="connsiteY325" fmla="*/ 5878319 h 6858000"/>
              <a:gd name="connsiteX326" fmla="*/ 8839267 w 12192000"/>
              <a:gd name="connsiteY326" fmla="*/ 5819092 h 6858000"/>
              <a:gd name="connsiteX327" fmla="*/ 8873865 w 12192000"/>
              <a:gd name="connsiteY327" fmla="*/ 5795635 h 6858000"/>
              <a:gd name="connsiteX328" fmla="*/ 8903185 w 12192000"/>
              <a:gd name="connsiteY328" fmla="*/ 5792703 h 6858000"/>
              <a:gd name="connsiteX329" fmla="*/ 9042164 w 12192000"/>
              <a:gd name="connsiteY329" fmla="*/ 5784493 h 6858000"/>
              <a:gd name="connsiteX330" fmla="*/ 9062688 w 12192000"/>
              <a:gd name="connsiteY330" fmla="*/ 5782148 h 6858000"/>
              <a:gd name="connsiteX331" fmla="*/ 9080867 w 12192000"/>
              <a:gd name="connsiteY331" fmla="*/ 5806191 h 6858000"/>
              <a:gd name="connsiteX332" fmla="*/ 9134817 w 12192000"/>
              <a:gd name="connsiteY332" fmla="*/ 5909985 h 6858000"/>
              <a:gd name="connsiteX333" fmla="*/ 9134817 w 12192000"/>
              <a:gd name="connsiteY333" fmla="*/ 5992668 h 6858000"/>
              <a:gd name="connsiteX334" fmla="*/ 9079108 w 12192000"/>
              <a:gd name="connsiteY334" fmla="*/ 6018470 h 6858000"/>
              <a:gd name="connsiteX335" fmla="*/ 8981178 w 12192000"/>
              <a:gd name="connsiteY335" fmla="*/ 6077111 h 6858000"/>
              <a:gd name="connsiteX336" fmla="*/ 9012844 w 12192000"/>
              <a:gd name="connsiteY336" fmla="*/ 6189701 h 6858000"/>
              <a:gd name="connsiteX337" fmla="*/ 9127780 w 12192000"/>
              <a:gd name="connsiteY337" fmla="*/ 6189701 h 6858000"/>
              <a:gd name="connsiteX338" fmla="*/ 9158273 w 12192000"/>
              <a:gd name="connsiteY338" fmla="*/ 6077697 h 6858000"/>
              <a:gd name="connsiteX339" fmla="*/ 9167069 w 12192000"/>
              <a:gd name="connsiteY339" fmla="*/ 6008501 h 6858000"/>
              <a:gd name="connsiteX340" fmla="*/ 9180557 w 12192000"/>
              <a:gd name="connsiteY340" fmla="*/ 5989150 h 6858000"/>
              <a:gd name="connsiteX341" fmla="*/ 9207532 w 12192000"/>
              <a:gd name="connsiteY341" fmla="*/ 5986218 h 6858000"/>
              <a:gd name="connsiteX342" fmla="*/ 9354720 w 12192000"/>
              <a:gd name="connsiteY342" fmla="*/ 6063037 h 6858000"/>
              <a:gd name="connsiteX343" fmla="*/ 9372312 w 12192000"/>
              <a:gd name="connsiteY343" fmla="*/ 6079457 h 6858000"/>
              <a:gd name="connsiteX344" fmla="*/ 9369967 w 12192000"/>
              <a:gd name="connsiteY344" fmla="*/ 6094117 h 6858000"/>
              <a:gd name="connsiteX345" fmla="*/ 9344751 w 12192000"/>
              <a:gd name="connsiteY345" fmla="*/ 6298187 h 6858000"/>
              <a:gd name="connsiteX346" fmla="*/ 9321295 w 12192000"/>
              <a:gd name="connsiteY346" fmla="*/ 6311674 h 6858000"/>
              <a:gd name="connsiteX347" fmla="*/ 9270864 w 12192000"/>
              <a:gd name="connsiteY347" fmla="*/ 6345099 h 6858000"/>
              <a:gd name="connsiteX348" fmla="*/ 9293147 w 12192000"/>
              <a:gd name="connsiteY348" fmla="*/ 6484078 h 6858000"/>
              <a:gd name="connsiteX349" fmla="*/ 9317015 w 12192000"/>
              <a:gd name="connsiteY349" fmla="*/ 6493620 h 6858000"/>
              <a:gd name="connsiteX350" fmla="*/ 9155689 w 12192000"/>
              <a:gd name="connsiteY350" fmla="*/ 6858000 h 6858000"/>
              <a:gd name="connsiteX351" fmla="*/ 0 w 12192000"/>
              <a:gd name="connsiteY351" fmla="*/ 6858000 h 6858000"/>
              <a:gd name="connsiteX352" fmla="*/ 552112 w 12192000"/>
              <a:gd name="connsiteY352" fmla="*/ 5610966 h 6858000"/>
              <a:gd name="connsiteX353" fmla="*/ 550885 w 12192000"/>
              <a:gd name="connsiteY353" fmla="*/ 5621088 h 6858000"/>
              <a:gd name="connsiteX354" fmla="*/ 550213 w 12192000"/>
              <a:gd name="connsiteY354" fmla="*/ 5631177 h 6858000"/>
              <a:gd name="connsiteX355" fmla="*/ 548195 w 12192000"/>
              <a:gd name="connsiteY355" fmla="*/ 5643284 h 6858000"/>
              <a:gd name="connsiteX356" fmla="*/ 546177 w 12192000"/>
              <a:gd name="connsiteY356" fmla="*/ 5656737 h 6858000"/>
              <a:gd name="connsiteX357" fmla="*/ 547523 w 12192000"/>
              <a:gd name="connsiteY357" fmla="*/ 5779155 h 6858000"/>
              <a:gd name="connsiteX358" fmla="*/ 546850 w 12192000"/>
              <a:gd name="connsiteY358" fmla="*/ 5845072 h 6858000"/>
              <a:gd name="connsiteX359" fmla="*/ 545505 w 12192000"/>
              <a:gd name="connsiteY359" fmla="*/ 5863233 h 6858000"/>
              <a:gd name="connsiteX360" fmla="*/ 509855 w 12192000"/>
              <a:gd name="connsiteY360" fmla="*/ 6005157 h 6858000"/>
              <a:gd name="connsiteX361" fmla="*/ 517255 w 12192000"/>
              <a:gd name="connsiteY361" fmla="*/ 6112777 h 6858000"/>
              <a:gd name="connsiteX362" fmla="*/ 570392 w 12192000"/>
              <a:gd name="connsiteY362" fmla="*/ 6164569 h 6858000"/>
              <a:gd name="connsiteX363" fmla="*/ 606714 w 12192000"/>
              <a:gd name="connsiteY363" fmla="*/ 6152462 h 6858000"/>
              <a:gd name="connsiteX364" fmla="*/ 688101 w 12192000"/>
              <a:gd name="connsiteY364" fmla="*/ 6120848 h 6858000"/>
              <a:gd name="connsiteX365" fmla="*/ 899979 w 12192000"/>
              <a:gd name="connsiteY365" fmla="*/ 6040134 h 6858000"/>
              <a:gd name="connsiteX366" fmla="*/ 904015 w 12192000"/>
              <a:gd name="connsiteY366" fmla="*/ 6052240 h 6858000"/>
              <a:gd name="connsiteX367" fmla="*/ 929574 w 12192000"/>
              <a:gd name="connsiteY367" fmla="*/ 6040134 h 6858000"/>
              <a:gd name="connsiteX368" fmla="*/ 933610 w 12192000"/>
              <a:gd name="connsiteY368" fmla="*/ 6013901 h 6858000"/>
              <a:gd name="connsiteX369" fmla="*/ 898634 w 12192000"/>
              <a:gd name="connsiteY369" fmla="*/ 5927805 h 6858000"/>
              <a:gd name="connsiteX370" fmla="*/ 901324 w 12192000"/>
              <a:gd name="connsiteY370" fmla="*/ 5878703 h 6858000"/>
              <a:gd name="connsiteX371" fmla="*/ 910741 w 12192000"/>
              <a:gd name="connsiteY371" fmla="*/ 5873322 h 6858000"/>
              <a:gd name="connsiteX372" fmla="*/ 944372 w 12192000"/>
              <a:gd name="connsiteY372" fmla="*/ 5863233 h 6858000"/>
              <a:gd name="connsiteX373" fmla="*/ 1084279 w 12192000"/>
              <a:gd name="connsiteY373" fmla="*/ 5741488 h 6858000"/>
              <a:gd name="connsiteX374" fmla="*/ 1095713 w 12192000"/>
              <a:gd name="connsiteY374" fmla="*/ 5717273 h 6858000"/>
              <a:gd name="connsiteX375" fmla="*/ 1097058 w 12192000"/>
              <a:gd name="connsiteY375" fmla="*/ 5711892 h 6858000"/>
              <a:gd name="connsiteX376" fmla="*/ 1092350 w 12192000"/>
              <a:gd name="connsiteY376" fmla="*/ 5686332 h 6858000"/>
              <a:gd name="connsiteX377" fmla="*/ 1044594 w 12192000"/>
              <a:gd name="connsiteY377" fmla="*/ 5644629 h 6858000"/>
              <a:gd name="connsiteX378" fmla="*/ 1037195 w 12192000"/>
              <a:gd name="connsiteY378" fmla="*/ 5624450 h 6858000"/>
              <a:gd name="connsiteX379" fmla="*/ 1058046 w 12192000"/>
              <a:gd name="connsiteY379" fmla="*/ 5511449 h 6858000"/>
              <a:gd name="connsiteX380" fmla="*/ 1093695 w 12192000"/>
              <a:gd name="connsiteY380" fmla="*/ 5343966 h 6858000"/>
              <a:gd name="connsiteX381" fmla="*/ 1226203 w 12192000"/>
              <a:gd name="connsiteY381" fmla="*/ 4793084 h 6858000"/>
              <a:gd name="connsiteX382" fmla="*/ 1273287 w 12192000"/>
              <a:gd name="connsiteY382" fmla="*/ 4351169 h 6858000"/>
              <a:gd name="connsiteX383" fmla="*/ 1305774 w 12192000"/>
              <a:gd name="connsiteY383" fmla="*/ 3908700 h 6858000"/>
              <a:gd name="connsiteX384" fmla="*/ 1319097 w 12192000"/>
              <a:gd name="connsiteY384" fmla="*/ 3878607 h 6858000"/>
              <a:gd name="connsiteX385" fmla="*/ 1319698 w 12192000"/>
              <a:gd name="connsiteY385" fmla="*/ 3878312 h 6858000"/>
              <a:gd name="connsiteX386" fmla="*/ 1388306 w 12192000"/>
              <a:gd name="connsiteY386" fmla="*/ 3861497 h 6858000"/>
              <a:gd name="connsiteX387" fmla="*/ 1390324 w 12192000"/>
              <a:gd name="connsiteY387" fmla="*/ 3831229 h 6858000"/>
              <a:gd name="connsiteX388" fmla="*/ 1390324 w 12192000"/>
              <a:gd name="connsiteY388" fmla="*/ 3823157 h 6858000"/>
              <a:gd name="connsiteX389" fmla="*/ 1383847 w 12192000"/>
              <a:gd name="connsiteY389" fmla="*/ 37323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12192000" h="6858000">
                <a:moveTo>
                  <a:pt x="9392433" y="6323276"/>
                </a:moveTo>
                <a:lnTo>
                  <a:pt x="9416431" y="6339923"/>
                </a:lnTo>
                <a:cubicBezTo>
                  <a:pt x="9445650" y="6370132"/>
                  <a:pt x="9452357" y="6413123"/>
                  <a:pt x="9430367" y="6451826"/>
                </a:cubicBezTo>
                <a:cubicBezTo>
                  <a:pt x="9409696" y="6487890"/>
                  <a:pt x="9368904" y="6505482"/>
                  <a:pt x="9330256" y="6498913"/>
                </a:cubicBezTo>
                <a:lnTo>
                  <a:pt x="9317015" y="6493620"/>
                </a:lnTo>
                <a:close/>
                <a:moveTo>
                  <a:pt x="9408670" y="6074766"/>
                </a:moveTo>
                <a:cubicBezTo>
                  <a:pt x="9427875" y="6076965"/>
                  <a:pt x="9446970" y="6078101"/>
                  <a:pt x="9465918" y="6078055"/>
                </a:cubicBezTo>
                <a:lnTo>
                  <a:pt x="9502082" y="6075615"/>
                </a:lnTo>
                <a:lnTo>
                  <a:pt x="9392433" y="6323276"/>
                </a:lnTo>
                <a:lnTo>
                  <a:pt x="9379936" y="6314606"/>
                </a:lnTo>
                <a:cubicBezTo>
                  <a:pt x="9389318" y="6234855"/>
                  <a:pt x="9399287" y="6154517"/>
                  <a:pt x="9408670" y="6074766"/>
                </a:cubicBezTo>
                <a:close/>
                <a:moveTo>
                  <a:pt x="9402806" y="5850170"/>
                </a:moveTo>
                <a:cubicBezTo>
                  <a:pt x="9437990" y="5850757"/>
                  <a:pt x="9470830" y="5883009"/>
                  <a:pt x="9470243" y="5917607"/>
                </a:cubicBezTo>
                <a:cubicBezTo>
                  <a:pt x="9469070" y="5955724"/>
                  <a:pt x="9440336" y="5983285"/>
                  <a:pt x="9402219" y="5983871"/>
                </a:cubicBezTo>
                <a:cubicBezTo>
                  <a:pt x="9364689" y="5984457"/>
                  <a:pt x="9336542" y="5956310"/>
                  <a:pt x="9336542" y="5917021"/>
                </a:cubicBezTo>
                <a:cubicBezTo>
                  <a:pt x="9336542" y="5879491"/>
                  <a:pt x="9365862" y="5849584"/>
                  <a:pt x="9402806" y="5850170"/>
                </a:cubicBezTo>
                <a:close/>
                <a:moveTo>
                  <a:pt x="9561136" y="5711778"/>
                </a:moveTo>
                <a:cubicBezTo>
                  <a:pt x="9579315" y="5711191"/>
                  <a:pt x="9591043" y="5722333"/>
                  <a:pt x="9591043" y="5740512"/>
                </a:cubicBezTo>
                <a:cubicBezTo>
                  <a:pt x="9591629" y="5758691"/>
                  <a:pt x="9579315" y="5768073"/>
                  <a:pt x="9562895" y="5770419"/>
                </a:cubicBezTo>
                <a:cubicBezTo>
                  <a:pt x="9544130" y="5767487"/>
                  <a:pt x="9532402" y="5758104"/>
                  <a:pt x="9532988" y="5739339"/>
                </a:cubicBezTo>
                <a:cubicBezTo>
                  <a:pt x="9533575" y="5722920"/>
                  <a:pt x="9544130" y="5711778"/>
                  <a:pt x="9561136" y="5711778"/>
                </a:cubicBezTo>
                <a:close/>
                <a:moveTo>
                  <a:pt x="9215741" y="5662520"/>
                </a:moveTo>
                <a:cubicBezTo>
                  <a:pt x="9240957" y="5663106"/>
                  <a:pt x="9259722" y="5683044"/>
                  <a:pt x="9259722" y="5708260"/>
                </a:cubicBezTo>
                <a:cubicBezTo>
                  <a:pt x="9259722" y="5733476"/>
                  <a:pt x="9240957" y="5753413"/>
                  <a:pt x="9216914" y="5754000"/>
                </a:cubicBezTo>
                <a:cubicBezTo>
                  <a:pt x="9192871" y="5754586"/>
                  <a:pt x="9172933" y="5735234"/>
                  <a:pt x="9171760" y="5710019"/>
                </a:cubicBezTo>
                <a:cubicBezTo>
                  <a:pt x="9171174" y="5683631"/>
                  <a:pt x="9190526" y="5662520"/>
                  <a:pt x="9215741" y="5662520"/>
                </a:cubicBezTo>
                <a:close/>
                <a:moveTo>
                  <a:pt x="9774003" y="5588632"/>
                </a:moveTo>
                <a:cubicBezTo>
                  <a:pt x="9752892" y="5588632"/>
                  <a:pt x="9738818" y="5602706"/>
                  <a:pt x="9738818" y="5623817"/>
                </a:cubicBezTo>
                <a:cubicBezTo>
                  <a:pt x="9738818" y="5644342"/>
                  <a:pt x="9752892" y="5654310"/>
                  <a:pt x="9772243" y="5655483"/>
                </a:cubicBezTo>
                <a:cubicBezTo>
                  <a:pt x="9793354" y="5654896"/>
                  <a:pt x="9805083" y="5644342"/>
                  <a:pt x="9805669" y="5622644"/>
                </a:cubicBezTo>
                <a:cubicBezTo>
                  <a:pt x="9805669" y="5602120"/>
                  <a:pt x="9794527" y="5588632"/>
                  <a:pt x="9774003" y="5588632"/>
                </a:cubicBezTo>
                <a:close/>
                <a:moveTo>
                  <a:pt x="9245062" y="5447895"/>
                </a:moveTo>
                <a:cubicBezTo>
                  <a:pt x="9267345" y="5449654"/>
                  <a:pt x="9278487" y="5464314"/>
                  <a:pt x="9281419" y="5483666"/>
                </a:cubicBezTo>
                <a:cubicBezTo>
                  <a:pt x="9281419" y="5505949"/>
                  <a:pt x="9263241" y="5524714"/>
                  <a:pt x="9243889" y="5522955"/>
                </a:cubicBezTo>
                <a:cubicBezTo>
                  <a:pt x="9221605" y="5521196"/>
                  <a:pt x="9208704" y="5507122"/>
                  <a:pt x="9208118" y="5484252"/>
                </a:cubicBezTo>
                <a:cubicBezTo>
                  <a:pt x="9207532" y="5463141"/>
                  <a:pt x="9224538" y="5446136"/>
                  <a:pt x="9245062" y="5447895"/>
                </a:cubicBezTo>
                <a:close/>
                <a:moveTo>
                  <a:pt x="9459687" y="5392186"/>
                </a:moveTo>
                <a:cubicBezTo>
                  <a:pt x="9503082" y="5392772"/>
                  <a:pt x="9536507" y="5427371"/>
                  <a:pt x="9535921" y="5471938"/>
                </a:cubicBezTo>
                <a:cubicBezTo>
                  <a:pt x="9535334" y="5515918"/>
                  <a:pt x="9500736" y="5549343"/>
                  <a:pt x="9456169" y="5548757"/>
                </a:cubicBezTo>
                <a:cubicBezTo>
                  <a:pt x="9414534" y="5548171"/>
                  <a:pt x="9382282" y="5512400"/>
                  <a:pt x="9383454" y="5468419"/>
                </a:cubicBezTo>
                <a:cubicBezTo>
                  <a:pt x="9384627" y="5425025"/>
                  <a:pt x="9417466" y="5392186"/>
                  <a:pt x="9459687" y="5392186"/>
                </a:cubicBezTo>
                <a:close/>
                <a:moveTo>
                  <a:pt x="10051960" y="5366971"/>
                </a:moveTo>
                <a:cubicBezTo>
                  <a:pt x="10095355" y="5363452"/>
                  <a:pt x="10137576" y="5392773"/>
                  <a:pt x="10149890" y="5434994"/>
                </a:cubicBezTo>
                <a:cubicBezTo>
                  <a:pt x="10162791" y="5479561"/>
                  <a:pt x="10143440" y="5525888"/>
                  <a:pt x="10103564" y="5547585"/>
                </a:cubicBezTo>
                <a:cubicBezTo>
                  <a:pt x="10062516" y="5569282"/>
                  <a:pt x="10015603" y="5560486"/>
                  <a:pt x="9983937" y="5524715"/>
                </a:cubicBezTo>
                <a:cubicBezTo>
                  <a:pt x="9978073" y="5518264"/>
                  <a:pt x="9974554" y="5509468"/>
                  <a:pt x="9965172" y="5507123"/>
                </a:cubicBezTo>
                <a:cubicBezTo>
                  <a:pt x="9930574" y="5521783"/>
                  <a:pt x="9894803" y="5531752"/>
                  <a:pt x="9858446" y="5540548"/>
                </a:cubicBezTo>
                <a:cubicBezTo>
                  <a:pt x="9851995" y="5548171"/>
                  <a:pt x="9857273" y="5555794"/>
                  <a:pt x="9859032" y="5562831"/>
                </a:cubicBezTo>
                <a:cubicBezTo>
                  <a:pt x="9873692" y="5616781"/>
                  <a:pt x="9876038" y="5671903"/>
                  <a:pt x="9869587" y="5727612"/>
                </a:cubicBezTo>
                <a:cubicBezTo>
                  <a:pt x="9868414" y="5736995"/>
                  <a:pt x="9865482" y="5746963"/>
                  <a:pt x="9875451" y="5754000"/>
                </a:cubicBezTo>
                <a:cubicBezTo>
                  <a:pt x="9943474" y="5792117"/>
                  <a:pt x="10003875" y="5840202"/>
                  <a:pt x="10068380" y="5883010"/>
                </a:cubicBezTo>
                <a:cubicBezTo>
                  <a:pt x="10080694" y="5890633"/>
                  <a:pt x="10093009" y="5898256"/>
                  <a:pt x="10105323" y="5905880"/>
                </a:cubicBezTo>
                <a:cubicBezTo>
                  <a:pt x="10137576" y="5879491"/>
                  <a:pt x="10173347" y="5873627"/>
                  <a:pt x="10211464" y="5891806"/>
                </a:cubicBezTo>
                <a:cubicBezTo>
                  <a:pt x="10246062" y="5908226"/>
                  <a:pt x="10264240" y="5936959"/>
                  <a:pt x="10265413" y="5975076"/>
                </a:cubicBezTo>
                <a:cubicBezTo>
                  <a:pt x="10266586" y="6030199"/>
                  <a:pt x="10222606" y="6074179"/>
                  <a:pt x="10168069" y="6073593"/>
                </a:cubicBezTo>
                <a:cubicBezTo>
                  <a:pt x="10112360" y="6073006"/>
                  <a:pt x="10070139" y="6025507"/>
                  <a:pt x="10074244" y="5969212"/>
                </a:cubicBezTo>
                <a:cubicBezTo>
                  <a:pt x="10074830" y="5956897"/>
                  <a:pt x="10083626" y="5945169"/>
                  <a:pt x="10077176" y="5932268"/>
                </a:cubicBezTo>
                <a:cubicBezTo>
                  <a:pt x="10013257" y="5888288"/>
                  <a:pt x="9949338" y="5844307"/>
                  <a:pt x="9884834" y="5800913"/>
                </a:cubicBezTo>
                <a:cubicBezTo>
                  <a:pt x="9876038" y="5795049"/>
                  <a:pt x="9868414" y="5782734"/>
                  <a:pt x="9854340" y="5790357"/>
                </a:cubicBezTo>
                <a:cubicBezTo>
                  <a:pt x="9825020" y="5891806"/>
                  <a:pt x="9762274" y="5967453"/>
                  <a:pt x="9671967" y="6021402"/>
                </a:cubicBezTo>
                <a:cubicBezTo>
                  <a:pt x="9700115" y="6066556"/>
                  <a:pt x="9738231" y="6102913"/>
                  <a:pt x="9770484" y="6144548"/>
                </a:cubicBezTo>
                <a:cubicBezTo>
                  <a:pt x="9778107" y="6154517"/>
                  <a:pt x="9786317" y="6164486"/>
                  <a:pt x="9793940" y="6174455"/>
                </a:cubicBezTo>
                <a:cubicBezTo>
                  <a:pt x="9805082" y="6172109"/>
                  <a:pt x="9816224" y="6169764"/>
                  <a:pt x="9827952" y="6168004"/>
                </a:cubicBezTo>
                <a:cubicBezTo>
                  <a:pt x="9874278" y="6161554"/>
                  <a:pt x="9915327" y="6185596"/>
                  <a:pt x="9931746" y="6226645"/>
                </a:cubicBezTo>
                <a:cubicBezTo>
                  <a:pt x="9948166" y="6267693"/>
                  <a:pt x="9934679" y="6315193"/>
                  <a:pt x="9898321" y="6340995"/>
                </a:cubicBezTo>
                <a:cubicBezTo>
                  <a:pt x="9862550" y="6366797"/>
                  <a:pt x="9812706" y="6364451"/>
                  <a:pt x="9779280" y="6335131"/>
                </a:cubicBezTo>
                <a:cubicBezTo>
                  <a:pt x="9746441" y="6305810"/>
                  <a:pt x="9737645" y="6258311"/>
                  <a:pt x="9758169" y="6217849"/>
                </a:cubicBezTo>
                <a:cubicBezTo>
                  <a:pt x="9760515" y="6212571"/>
                  <a:pt x="9764620" y="6207880"/>
                  <a:pt x="9767552" y="6203189"/>
                </a:cubicBezTo>
                <a:cubicBezTo>
                  <a:pt x="9725330" y="6146893"/>
                  <a:pt x="9681936" y="6091771"/>
                  <a:pt x="9631505" y="6042513"/>
                </a:cubicBezTo>
                <a:cubicBezTo>
                  <a:pt x="9596027" y="6058933"/>
                  <a:pt x="9559523" y="6069195"/>
                  <a:pt x="9522287" y="6074252"/>
                </a:cubicBezTo>
                <a:lnTo>
                  <a:pt x="9502082" y="6075615"/>
                </a:lnTo>
                <a:lnTo>
                  <a:pt x="9789793" y="5425774"/>
                </a:lnTo>
                <a:lnTo>
                  <a:pt x="9836162" y="5503604"/>
                </a:lnTo>
                <a:cubicBezTo>
                  <a:pt x="9861377" y="5510054"/>
                  <a:pt x="9881902" y="5493635"/>
                  <a:pt x="9905358" y="5488944"/>
                </a:cubicBezTo>
                <a:cubicBezTo>
                  <a:pt x="9919432" y="5486012"/>
                  <a:pt x="9932919" y="5481321"/>
                  <a:pt x="9946993" y="5477802"/>
                </a:cubicBezTo>
                <a:cubicBezTo>
                  <a:pt x="9961653" y="5473697"/>
                  <a:pt x="9961653" y="5461383"/>
                  <a:pt x="9963412" y="5449655"/>
                </a:cubicBezTo>
                <a:cubicBezTo>
                  <a:pt x="9971036" y="5402742"/>
                  <a:pt x="10006220" y="5369903"/>
                  <a:pt x="10051960" y="5366971"/>
                </a:cubicBezTo>
                <a:close/>
                <a:moveTo>
                  <a:pt x="10479589" y="4475676"/>
                </a:moveTo>
                <a:cubicBezTo>
                  <a:pt x="10447506" y="4475166"/>
                  <a:pt x="10422043" y="4501138"/>
                  <a:pt x="10422043" y="4533730"/>
                </a:cubicBezTo>
                <a:cubicBezTo>
                  <a:pt x="10422043" y="4567850"/>
                  <a:pt x="10446487" y="4592294"/>
                  <a:pt x="10479079" y="4591785"/>
                </a:cubicBezTo>
                <a:cubicBezTo>
                  <a:pt x="10512181" y="4591276"/>
                  <a:pt x="10537134" y="4567341"/>
                  <a:pt x="10538153" y="4534239"/>
                </a:cubicBezTo>
                <a:cubicBezTo>
                  <a:pt x="10538662" y="4504194"/>
                  <a:pt x="10510144" y="4476185"/>
                  <a:pt x="10479589" y="4475676"/>
                </a:cubicBezTo>
                <a:close/>
                <a:moveTo>
                  <a:pt x="10617086" y="4355492"/>
                </a:moveTo>
                <a:cubicBezTo>
                  <a:pt x="10602318" y="4355492"/>
                  <a:pt x="10593152" y="4365168"/>
                  <a:pt x="10592642" y="4379427"/>
                </a:cubicBezTo>
                <a:cubicBezTo>
                  <a:pt x="10592133" y="4395723"/>
                  <a:pt x="10602318" y="4403871"/>
                  <a:pt x="10618614" y="4406418"/>
                </a:cubicBezTo>
                <a:cubicBezTo>
                  <a:pt x="10632874" y="4404381"/>
                  <a:pt x="10643568" y="4396233"/>
                  <a:pt x="10643059" y="4380445"/>
                </a:cubicBezTo>
                <a:cubicBezTo>
                  <a:pt x="10643059" y="4364659"/>
                  <a:pt x="10632874" y="4354983"/>
                  <a:pt x="10617086" y="4355492"/>
                </a:cubicBezTo>
                <a:close/>
                <a:moveTo>
                  <a:pt x="10317137" y="4312715"/>
                </a:moveTo>
                <a:cubicBezTo>
                  <a:pt x="10295239" y="4312715"/>
                  <a:pt x="10278434" y="4331048"/>
                  <a:pt x="10278943" y="4353965"/>
                </a:cubicBezTo>
                <a:cubicBezTo>
                  <a:pt x="10279962" y="4375862"/>
                  <a:pt x="10297276" y="4392668"/>
                  <a:pt x="10318156" y="4392159"/>
                </a:cubicBezTo>
                <a:cubicBezTo>
                  <a:pt x="10339035" y="4391650"/>
                  <a:pt x="10355331" y="4374335"/>
                  <a:pt x="10355331" y="4352437"/>
                </a:cubicBezTo>
                <a:cubicBezTo>
                  <a:pt x="10355331" y="4330539"/>
                  <a:pt x="10339035" y="4313224"/>
                  <a:pt x="10317137" y="4312715"/>
                </a:cubicBezTo>
                <a:close/>
                <a:moveTo>
                  <a:pt x="10801945" y="4248550"/>
                </a:moveTo>
                <a:cubicBezTo>
                  <a:pt x="10783612" y="4248550"/>
                  <a:pt x="10771390" y="4260772"/>
                  <a:pt x="10771390" y="4279105"/>
                </a:cubicBezTo>
                <a:cubicBezTo>
                  <a:pt x="10771390" y="4296929"/>
                  <a:pt x="10783612" y="4305586"/>
                  <a:pt x="10800417" y="4306604"/>
                </a:cubicBezTo>
                <a:cubicBezTo>
                  <a:pt x="10818751" y="4306095"/>
                  <a:pt x="10828936" y="4296929"/>
                  <a:pt x="10829445" y="4278086"/>
                </a:cubicBezTo>
                <a:cubicBezTo>
                  <a:pt x="10829445" y="4260262"/>
                  <a:pt x="10819769" y="4248550"/>
                  <a:pt x="10801945" y="4248550"/>
                </a:cubicBezTo>
                <a:close/>
                <a:moveTo>
                  <a:pt x="10342600" y="4126329"/>
                </a:moveTo>
                <a:lnTo>
                  <a:pt x="10361413" y="4134678"/>
                </a:lnTo>
                <a:lnTo>
                  <a:pt x="10337118" y="4189552"/>
                </a:lnTo>
                <a:lnTo>
                  <a:pt x="10318983" y="4181583"/>
                </a:lnTo>
                <a:cubicBezTo>
                  <a:pt x="10313700" y="4175854"/>
                  <a:pt x="10310771" y="4167834"/>
                  <a:pt x="10310517" y="4157903"/>
                </a:cubicBezTo>
                <a:cubicBezTo>
                  <a:pt x="10310008" y="4139570"/>
                  <a:pt x="10324776" y="4124802"/>
                  <a:pt x="10342600" y="4126329"/>
                </a:cubicBezTo>
                <a:close/>
                <a:moveTo>
                  <a:pt x="10528986" y="4077951"/>
                </a:moveTo>
                <a:cubicBezTo>
                  <a:pt x="10492320" y="4077951"/>
                  <a:pt x="10463802" y="4106469"/>
                  <a:pt x="10462783" y="4144153"/>
                </a:cubicBezTo>
                <a:cubicBezTo>
                  <a:pt x="10461765" y="4182347"/>
                  <a:pt x="10489774" y="4213412"/>
                  <a:pt x="10525931" y="4213921"/>
                </a:cubicBezTo>
                <a:cubicBezTo>
                  <a:pt x="10564634" y="4214430"/>
                  <a:pt x="10594680" y="4185402"/>
                  <a:pt x="10595189" y="4147209"/>
                </a:cubicBezTo>
                <a:cubicBezTo>
                  <a:pt x="10595698" y="4108506"/>
                  <a:pt x="10566671" y="4078460"/>
                  <a:pt x="10528986" y="4077951"/>
                </a:cubicBezTo>
                <a:close/>
                <a:moveTo>
                  <a:pt x="10859745" y="3680608"/>
                </a:moveTo>
                <a:cubicBezTo>
                  <a:pt x="10878206" y="3677807"/>
                  <a:pt x="10897684" y="3681244"/>
                  <a:pt x="10914999" y="3691429"/>
                </a:cubicBezTo>
                <a:cubicBezTo>
                  <a:pt x="10949628" y="3712309"/>
                  <a:pt x="10964906" y="3755086"/>
                  <a:pt x="10950137" y="3793279"/>
                </a:cubicBezTo>
                <a:cubicBezTo>
                  <a:pt x="10935369" y="3830964"/>
                  <a:pt x="10897175" y="3851844"/>
                  <a:pt x="10855416" y="3845223"/>
                </a:cubicBezTo>
                <a:cubicBezTo>
                  <a:pt x="10848796" y="3844205"/>
                  <a:pt x="10842176" y="3843696"/>
                  <a:pt x="10835556" y="3842677"/>
                </a:cubicBezTo>
                <a:cubicBezTo>
                  <a:pt x="10800927" y="3902259"/>
                  <a:pt x="10763751" y="3959805"/>
                  <a:pt x="10723520" y="4015313"/>
                </a:cubicBezTo>
                <a:cubicBezTo>
                  <a:pt x="10726066" y="4026008"/>
                  <a:pt x="10736251" y="4028554"/>
                  <a:pt x="10743381" y="4034156"/>
                </a:cubicBezTo>
                <a:cubicBezTo>
                  <a:pt x="10792779" y="4071331"/>
                  <a:pt x="10832500" y="4116654"/>
                  <a:pt x="10855926" y="4174709"/>
                </a:cubicBezTo>
                <a:cubicBezTo>
                  <a:pt x="10877823" y="4180310"/>
                  <a:pt x="10895648" y="4166051"/>
                  <a:pt x="10916018" y="4161977"/>
                </a:cubicBezTo>
                <a:cubicBezTo>
                  <a:pt x="10928240" y="4159431"/>
                  <a:pt x="10939952" y="4155357"/>
                  <a:pt x="10952174" y="4152302"/>
                </a:cubicBezTo>
                <a:cubicBezTo>
                  <a:pt x="10964906" y="4148737"/>
                  <a:pt x="10964906" y="4138043"/>
                  <a:pt x="10966433" y="4127858"/>
                </a:cubicBezTo>
                <a:cubicBezTo>
                  <a:pt x="10973054" y="4087118"/>
                  <a:pt x="11003609" y="4058600"/>
                  <a:pt x="11043330" y="4056053"/>
                </a:cubicBezTo>
                <a:cubicBezTo>
                  <a:pt x="11081015" y="4052998"/>
                  <a:pt x="11117681" y="4078460"/>
                  <a:pt x="11128375" y="4115126"/>
                </a:cubicBezTo>
                <a:cubicBezTo>
                  <a:pt x="11139579" y="4153829"/>
                  <a:pt x="11122774" y="4194060"/>
                  <a:pt x="11088145" y="4212903"/>
                </a:cubicBezTo>
                <a:cubicBezTo>
                  <a:pt x="11052497" y="4231745"/>
                  <a:pt x="11011757" y="4224106"/>
                  <a:pt x="10984257" y="4193042"/>
                </a:cubicBezTo>
                <a:cubicBezTo>
                  <a:pt x="10979165" y="4187440"/>
                  <a:pt x="10976109" y="4179801"/>
                  <a:pt x="10967961" y="4177764"/>
                </a:cubicBezTo>
                <a:cubicBezTo>
                  <a:pt x="10937915" y="4190495"/>
                  <a:pt x="10906851" y="4199153"/>
                  <a:pt x="10875277" y="4206792"/>
                </a:cubicBezTo>
                <a:cubicBezTo>
                  <a:pt x="10869675" y="4213412"/>
                  <a:pt x="10874259" y="4220032"/>
                  <a:pt x="10875786" y="4226143"/>
                </a:cubicBezTo>
                <a:cubicBezTo>
                  <a:pt x="10888518" y="4272994"/>
                  <a:pt x="10890555" y="4320864"/>
                  <a:pt x="10884953" y="4369243"/>
                </a:cubicBezTo>
                <a:cubicBezTo>
                  <a:pt x="10883934" y="4377391"/>
                  <a:pt x="10881388" y="4386048"/>
                  <a:pt x="10890045" y="4392159"/>
                </a:cubicBezTo>
                <a:cubicBezTo>
                  <a:pt x="10949119" y="4425261"/>
                  <a:pt x="11001572" y="4467019"/>
                  <a:pt x="11057590" y="4504194"/>
                </a:cubicBezTo>
                <a:cubicBezTo>
                  <a:pt x="11068284" y="4510815"/>
                  <a:pt x="11078978" y="4517435"/>
                  <a:pt x="11089672" y="4524055"/>
                </a:cubicBezTo>
                <a:cubicBezTo>
                  <a:pt x="11117681" y="4501139"/>
                  <a:pt x="11148745" y="4496046"/>
                  <a:pt x="11181847" y="4511833"/>
                </a:cubicBezTo>
                <a:cubicBezTo>
                  <a:pt x="11211893" y="4526092"/>
                  <a:pt x="11227680" y="4551045"/>
                  <a:pt x="11228698" y="4584147"/>
                </a:cubicBezTo>
                <a:cubicBezTo>
                  <a:pt x="11229717" y="4632017"/>
                  <a:pt x="11191523" y="4670210"/>
                  <a:pt x="11144162" y="4669701"/>
                </a:cubicBezTo>
                <a:cubicBezTo>
                  <a:pt x="11095783" y="4669192"/>
                  <a:pt x="11059117" y="4627943"/>
                  <a:pt x="11062682" y="4579055"/>
                </a:cubicBezTo>
                <a:cubicBezTo>
                  <a:pt x="11063191" y="4568360"/>
                  <a:pt x="11070830" y="4558175"/>
                  <a:pt x="11065228" y="4546971"/>
                </a:cubicBezTo>
                <a:cubicBezTo>
                  <a:pt x="11009720" y="4508778"/>
                  <a:pt x="10954211" y="4470584"/>
                  <a:pt x="10898194" y="4432899"/>
                </a:cubicBezTo>
                <a:cubicBezTo>
                  <a:pt x="10890555" y="4427807"/>
                  <a:pt x="10883934" y="4417113"/>
                  <a:pt x="10871712" y="4423733"/>
                </a:cubicBezTo>
                <a:cubicBezTo>
                  <a:pt x="10846250" y="4511833"/>
                  <a:pt x="10791760" y="4577527"/>
                  <a:pt x="10713335" y="4624378"/>
                </a:cubicBezTo>
                <a:cubicBezTo>
                  <a:pt x="10737779" y="4663590"/>
                  <a:pt x="10770880" y="4695164"/>
                  <a:pt x="10798890" y="4731320"/>
                </a:cubicBezTo>
                <a:cubicBezTo>
                  <a:pt x="10805510" y="4739978"/>
                  <a:pt x="10812639" y="4748635"/>
                  <a:pt x="10819260" y="4757292"/>
                </a:cubicBezTo>
                <a:cubicBezTo>
                  <a:pt x="10828935" y="4755255"/>
                  <a:pt x="10838611" y="4753218"/>
                  <a:pt x="10848796" y="4751690"/>
                </a:cubicBezTo>
                <a:cubicBezTo>
                  <a:pt x="10889027" y="4746089"/>
                  <a:pt x="10924675" y="4766968"/>
                  <a:pt x="10938934" y="4802616"/>
                </a:cubicBezTo>
                <a:cubicBezTo>
                  <a:pt x="10953193" y="4838263"/>
                  <a:pt x="10941480" y="4879513"/>
                  <a:pt x="10909906" y="4901920"/>
                </a:cubicBezTo>
                <a:cubicBezTo>
                  <a:pt x="10878842" y="4924327"/>
                  <a:pt x="10835556" y="4922290"/>
                  <a:pt x="10806528" y="4896827"/>
                </a:cubicBezTo>
                <a:cubicBezTo>
                  <a:pt x="10778010" y="4871365"/>
                  <a:pt x="10770372" y="4830115"/>
                  <a:pt x="10788195" y="4794977"/>
                </a:cubicBezTo>
                <a:cubicBezTo>
                  <a:pt x="10790232" y="4790394"/>
                  <a:pt x="10793797" y="4786320"/>
                  <a:pt x="10796343" y="4782246"/>
                </a:cubicBezTo>
                <a:cubicBezTo>
                  <a:pt x="10759677" y="4733357"/>
                  <a:pt x="10721992" y="4685488"/>
                  <a:pt x="10678197" y="4642711"/>
                </a:cubicBezTo>
                <a:cubicBezTo>
                  <a:pt x="10616577" y="4671229"/>
                  <a:pt x="10551393" y="4678358"/>
                  <a:pt x="10484681" y="4670720"/>
                </a:cubicBezTo>
                <a:cubicBezTo>
                  <a:pt x="10476533" y="4739978"/>
                  <a:pt x="10467876" y="4809745"/>
                  <a:pt x="10459728" y="4879003"/>
                </a:cubicBezTo>
                <a:cubicBezTo>
                  <a:pt x="10510144" y="4901920"/>
                  <a:pt x="10528986" y="4953354"/>
                  <a:pt x="10503524" y="4998168"/>
                </a:cubicBezTo>
                <a:cubicBezTo>
                  <a:pt x="10479588" y="5039927"/>
                  <a:pt x="10424589" y="5053167"/>
                  <a:pt x="10384359" y="5026177"/>
                </a:cubicBezTo>
                <a:cubicBezTo>
                  <a:pt x="10344127" y="4999187"/>
                  <a:pt x="10335470" y="4944187"/>
                  <a:pt x="10365007" y="4905484"/>
                </a:cubicBezTo>
                <a:cubicBezTo>
                  <a:pt x="10376720" y="4891225"/>
                  <a:pt x="10391488" y="4882059"/>
                  <a:pt x="10408803" y="4876457"/>
                </a:cubicBezTo>
                <a:cubicBezTo>
                  <a:pt x="10416441" y="4874420"/>
                  <a:pt x="10426626" y="4875948"/>
                  <a:pt x="10429173" y="4864744"/>
                </a:cubicBezTo>
                <a:cubicBezTo>
                  <a:pt x="10434774" y="4805162"/>
                  <a:pt x="10441395" y="4746089"/>
                  <a:pt x="10451070" y="4687525"/>
                </a:cubicBezTo>
                <a:cubicBezTo>
                  <a:pt x="10450052" y="4683960"/>
                  <a:pt x="10451580" y="4678868"/>
                  <a:pt x="10453107" y="4674794"/>
                </a:cubicBezTo>
                <a:cubicBezTo>
                  <a:pt x="10452598" y="4664609"/>
                  <a:pt x="10445469" y="4662572"/>
                  <a:pt x="10437830" y="4660535"/>
                </a:cubicBezTo>
                <a:cubicBezTo>
                  <a:pt x="10390470" y="4647294"/>
                  <a:pt x="10347692" y="4624887"/>
                  <a:pt x="10310008" y="4593823"/>
                </a:cubicBezTo>
                <a:cubicBezTo>
                  <a:pt x="10299823" y="4585166"/>
                  <a:pt x="10293202" y="4584147"/>
                  <a:pt x="10286582" y="4596369"/>
                </a:cubicBezTo>
                <a:cubicBezTo>
                  <a:pt x="10283017" y="4602480"/>
                  <a:pt x="10279453" y="4608082"/>
                  <a:pt x="10274869" y="4613174"/>
                </a:cubicBezTo>
                <a:cubicBezTo>
                  <a:pt x="10259592" y="4631507"/>
                  <a:pt x="10251953" y="4647294"/>
                  <a:pt x="10267231" y="4673266"/>
                </a:cubicBezTo>
                <a:cubicBezTo>
                  <a:pt x="10286073" y="4705858"/>
                  <a:pt x="10271305" y="4748126"/>
                  <a:pt x="10240750" y="4770533"/>
                </a:cubicBezTo>
                <a:cubicBezTo>
                  <a:pt x="10211213" y="4792431"/>
                  <a:pt x="10170473" y="4792431"/>
                  <a:pt x="10140936" y="4770533"/>
                </a:cubicBezTo>
                <a:cubicBezTo>
                  <a:pt x="10125913" y="4759330"/>
                  <a:pt x="10115600" y="4743670"/>
                  <a:pt x="10110763" y="4726419"/>
                </a:cubicBezTo>
                <a:lnTo>
                  <a:pt x="10112201" y="4697564"/>
                </a:lnTo>
                <a:lnTo>
                  <a:pt x="10137373" y="4640708"/>
                </a:lnTo>
                <a:lnTo>
                  <a:pt x="10147747" y="4631635"/>
                </a:lnTo>
                <a:cubicBezTo>
                  <a:pt x="10162834" y="4622214"/>
                  <a:pt x="10180658" y="4618013"/>
                  <a:pt x="10198481" y="4621832"/>
                </a:cubicBezTo>
                <a:cubicBezTo>
                  <a:pt x="10223944" y="4627433"/>
                  <a:pt x="10234638" y="4618267"/>
                  <a:pt x="10246861" y="4599425"/>
                </a:cubicBezTo>
                <a:cubicBezTo>
                  <a:pt x="10271305" y="4561740"/>
                  <a:pt x="10272323" y="4562249"/>
                  <a:pt x="10246861" y="4527620"/>
                </a:cubicBezTo>
                <a:lnTo>
                  <a:pt x="10214773" y="4465887"/>
                </a:lnTo>
                <a:lnTo>
                  <a:pt x="10337118" y="4189552"/>
                </a:lnTo>
                <a:lnTo>
                  <a:pt x="10341581" y="4191513"/>
                </a:lnTo>
                <a:cubicBezTo>
                  <a:pt x="10358387" y="4193041"/>
                  <a:pt x="10374174" y="4176745"/>
                  <a:pt x="10374174" y="4157394"/>
                </a:cubicBezTo>
                <a:cubicBezTo>
                  <a:pt x="10372901" y="4148991"/>
                  <a:pt x="10369846" y="4141607"/>
                  <a:pt x="10364689" y="4136132"/>
                </a:cubicBezTo>
                <a:lnTo>
                  <a:pt x="10361413" y="4134678"/>
                </a:lnTo>
                <a:lnTo>
                  <a:pt x="10428234" y="3983752"/>
                </a:lnTo>
                <a:lnTo>
                  <a:pt x="10442922" y="3978138"/>
                </a:lnTo>
                <a:cubicBezTo>
                  <a:pt x="10452598" y="3975591"/>
                  <a:pt x="10468894" y="3978647"/>
                  <a:pt x="10467876" y="3959805"/>
                </a:cubicBezTo>
                <a:cubicBezTo>
                  <a:pt x="10467366" y="3951657"/>
                  <a:pt x="10467112" y="3944400"/>
                  <a:pt x="10464311" y="3938225"/>
                </a:cubicBezTo>
                <a:lnTo>
                  <a:pt x="10452557" y="3928814"/>
                </a:lnTo>
                <a:lnTo>
                  <a:pt x="10520213" y="3776003"/>
                </a:lnTo>
                <a:lnTo>
                  <a:pt x="10520583" y="3776148"/>
                </a:lnTo>
                <a:cubicBezTo>
                  <a:pt x="10545600" y="3791784"/>
                  <a:pt x="10561450" y="3820525"/>
                  <a:pt x="10559541" y="3851844"/>
                </a:cubicBezTo>
                <a:cubicBezTo>
                  <a:pt x="10557504" y="3881889"/>
                  <a:pt x="10544264" y="3906843"/>
                  <a:pt x="10516764" y="3919065"/>
                </a:cubicBezTo>
                <a:cubicBezTo>
                  <a:pt x="10496394" y="3927722"/>
                  <a:pt x="10495884" y="3941981"/>
                  <a:pt x="10499958" y="3957768"/>
                </a:cubicBezTo>
                <a:cubicBezTo>
                  <a:pt x="10504542" y="3975591"/>
                  <a:pt x="10519820" y="3965916"/>
                  <a:pt x="10530005" y="3965916"/>
                </a:cubicBezTo>
                <a:cubicBezTo>
                  <a:pt x="10588568" y="3965406"/>
                  <a:pt x="10644077" y="3980175"/>
                  <a:pt x="10697039" y="4004109"/>
                </a:cubicBezTo>
                <a:cubicBezTo>
                  <a:pt x="10731159" y="3950638"/>
                  <a:pt x="10765279" y="3897167"/>
                  <a:pt x="10798890" y="3843696"/>
                </a:cubicBezTo>
                <a:cubicBezTo>
                  <a:pt x="10803982" y="3835038"/>
                  <a:pt x="10812639" y="3827909"/>
                  <a:pt x="10809075" y="3816196"/>
                </a:cubicBezTo>
                <a:cubicBezTo>
                  <a:pt x="10782084" y="3781057"/>
                  <a:pt x="10782594" y="3738280"/>
                  <a:pt x="10810602" y="3707216"/>
                </a:cubicBezTo>
                <a:cubicBezTo>
                  <a:pt x="10823843" y="3692448"/>
                  <a:pt x="10841284" y="3683409"/>
                  <a:pt x="10859745" y="3680608"/>
                </a:cubicBezTo>
                <a:close/>
                <a:moveTo>
                  <a:pt x="682584" y="2135590"/>
                </a:moveTo>
                <a:cubicBezTo>
                  <a:pt x="723667" y="2135874"/>
                  <a:pt x="800599" y="2160088"/>
                  <a:pt x="813210" y="2163115"/>
                </a:cubicBezTo>
                <a:cubicBezTo>
                  <a:pt x="852895" y="2173204"/>
                  <a:pt x="983385" y="2190020"/>
                  <a:pt x="990784" y="2237104"/>
                </a:cubicBezTo>
                <a:cubicBezTo>
                  <a:pt x="993474" y="2256610"/>
                  <a:pt x="1002218" y="2272080"/>
                  <a:pt x="1020379" y="2282842"/>
                </a:cubicBezTo>
                <a:cubicBezTo>
                  <a:pt x="1049975" y="2301676"/>
                  <a:pt x="1078225" y="2322527"/>
                  <a:pt x="1107148" y="2342034"/>
                </a:cubicBezTo>
                <a:cubicBezTo>
                  <a:pt x="1113202" y="2346069"/>
                  <a:pt x="1117237" y="2351450"/>
                  <a:pt x="1121273" y="2356832"/>
                </a:cubicBezTo>
                <a:cubicBezTo>
                  <a:pt x="1199298" y="2464452"/>
                  <a:pt x="1276650" y="2572745"/>
                  <a:pt x="1358038" y="2677674"/>
                </a:cubicBezTo>
                <a:cubicBezTo>
                  <a:pt x="1394360" y="2724758"/>
                  <a:pt x="1434717" y="2767806"/>
                  <a:pt x="1487182" y="2797402"/>
                </a:cubicBezTo>
                <a:cubicBezTo>
                  <a:pt x="1514087" y="2812872"/>
                  <a:pt x="1530230" y="2835068"/>
                  <a:pt x="1543010" y="2861974"/>
                </a:cubicBezTo>
                <a:cubicBezTo>
                  <a:pt x="1558481" y="2893587"/>
                  <a:pt x="1567898" y="2927219"/>
                  <a:pt x="1571260" y="2962867"/>
                </a:cubicBezTo>
                <a:cubicBezTo>
                  <a:pt x="1575296" y="3003225"/>
                  <a:pt x="1557135" y="3032149"/>
                  <a:pt x="1527540" y="3056363"/>
                </a:cubicBezTo>
                <a:cubicBezTo>
                  <a:pt x="1493236" y="3083940"/>
                  <a:pt x="1454224" y="3102101"/>
                  <a:pt x="1413193" y="3116899"/>
                </a:cubicBezTo>
                <a:cubicBezTo>
                  <a:pt x="1404449" y="3120262"/>
                  <a:pt x="1399068" y="3124971"/>
                  <a:pt x="1395032" y="3134387"/>
                </a:cubicBezTo>
                <a:cubicBezTo>
                  <a:pt x="1384270" y="3163311"/>
                  <a:pt x="1372163" y="3191561"/>
                  <a:pt x="1360728" y="3220484"/>
                </a:cubicBezTo>
                <a:cubicBezTo>
                  <a:pt x="1354674" y="3235954"/>
                  <a:pt x="1358710" y="3252098"/>
                  <a:pt x="1359383" y="3268240"/>
                </a:cubicBezTo>
                <a:cubicBezTo>
                  <a:pt x="1362746" y="3338193"/>
                  <a:pt x="1367455" y="3407474"/>
                  <a:pt x="1368127" y="3477427"/>
                </a:cubicBezTo>
                <a:cubicBezTo>
                  <a:pt x="1368800" y="3474064"/>
                  <a:pt x="1369473" y="3470701"/>
                  <a:pt x="1369473" y="3466665"/>
                </a:cubicBezTo>
                <a:cubicBezTo>
                  <a:pt x="1369473" y="3525856"/>
                  <a:pt x="1373172" y="3585552"/>
                  <a:pt x="1377628" y="3645163"/>
                </a:cubicBezTo>
                <a:lnTo>
                  <a:pt x="1383847" y="3732357"/>
                </a:lnTo>
                <a:lnTo>
                  <a:pt x="1319097" y="3878607"/>
                </a:lnTo>
                <a:lnTo>
                  <a:pt x="1310281" y="3882937"/>
                </a:lnTo>
                <a:cubicBezTo>
                  <a:pt x="1308263" y="3885207"/>
                  <a:pt x="1307254" y="3888402"/>
                  <a:pt x="1306918" y="3893110"/>
                </a:cubicBezTo>
                <a:lnTo>
                  <a:pt x="1305774" y="3908700"/>
                </a:lnTo>
                <a:lnTo>
                  <a:pt x="552112" y="5610966"/>
                </a:lnTo>
                <a:lnTo>
                  <a:pt x="564338" y="5510104"/>
                </a:lnTo>
                <a:cubicBezTo>
                  <a:pt x="571064" y="5457639"/>
                  <a:pt x="569719" y="5404501"/>
                  <a:pt x="570392" y="5351364"/>
                </a:cubicBezTo>
                <a:cubicBezTo>
                  <a:pt x="571737" y="5348001"/>
                  <a:pt x="571064" y="5343966"/>
                  <a:pt x="571064" y="5340602"/>
                </a:cubicBezTo>
                <a:cubicBezTo>
                  <a:pt x="571064" y="5196660"/>
                  <a:pt x="571064" y="5052718"/>
                  <a:pt x="571737" y="4908776"/>
                </a:cubicBezTo>
                <a:cubicBezTo>
                  <a:pt x="572410" y="4918193"/>
                  <a:pt x="572410" y="4927609"/>
                  <a:pt x="573082" y="4937026"/>
                </a:cubicBezTo>
                <a:cubicBezTo>
                  <a:pt x="573082" y="4885907"/>
                  <a:pt x="572410" y="4832096"/>
                  <a:pt x="578463" y="4781649"/>
                </a:cubicBezTo>
                <a:cubicBezTo>
                  <a:pt x="582499" y="4743309"/>
                  <a:pt x="587207" y="4704970"/>
                  <a:pt x="591243" y="4665958"/>
                </a:cubicBezTo>
                <a:cubicBezTo>
                  <a:pt x="604696" y="4550266"/>
                  <a:pt x="622857" y="4435920"/>
                  <a:pt x="643036" y="4320901"/>
                </a:cubicBezTo>
                <a:cubicBezTo>
                  <a:pt x="646398" y="4302067"/>
                  <a:pt x="646398" y="4283906"/>
                  <a:pt x="641018" y="4265072"/>
                </a:cubicBezTo>
                <a:cubicBezTo>
                  <a:pt x="624202" y="4209917"/>
                  <a:pt x="608732" y="4154089"/>
                  <a:pt x="593934" y="4098261"/>
                </a:cubicBezTo>
                <a:cubicBezTo>
                  <a:pt x="577118" y="4033689"/>
                  <a:pt x="568374" y="3969117"/>
                  <a:pt x="580481" y="3902527"/>
                </a:cubicBezTo>
                <a:cubicBezTo>
                  <a:pt x="585863" y="3872931"/>
                  <a:pt x="597970" y="3846026"/>
                  <a:pt x="608059" y="3818448"/>
                </a:cubicBezTo>
                <a:cubicBezTo>
                  <a:pt x="659851" y="3677870"/>
                  <a:pt x="666577" y="3529892"/>
                  <a:pt x="647744" y="3382587"/>
                </a:cubicBezTo>
                <a:cubicBezTo>
                  <a:pt x="634291" y="3277657"/>
                  <a:pt x="612094" y="3174745"/>
                  <a:pt x="587207" y="3071833"/>
                </a:cubicBezTo>
                <a:cubicBezTo>
                  <a:pt x="547523" y="2910402"/>
                  <a:pt x="462772" y="2748300"/>
                  <a:pt x="468825" y="2578125"/>
                </a:cubicBezTo>
                <a:cubicBezTo>
                  <a:pt x="471516" y="2506155"/>
                  <a:pt x="482951" y="2436201"/>
                  <a:pt x="511873" y="2369611"/>
                </a:cubicBezTo>
                <a:cubicBezTo>
                  <a:pt x="533398" y="2319837"/>
                  <a:pt x="572410" y="2282842"/>
                  <a:pt x="615458" y="2251901"/>
                </a:cubicBezTo>
                <a:cubicBezTo>
                  <a:pt x="624875" y="2245175"/>
                  <a:pt x="630928" y="2237104"/>
                  <a:pt x="633619" y="2225669"/>
                </a:cubicBezTo>
                <a:cubicBezTo>
                  <a:pt x="641018" y="2198764"/>
                  <a:pt x="649089" y="2171859"/>
                  <a:pt x="657161" y="2144954"/>
                </a:cubicBezTo>
                <a:cubicBezTo>
                  <a:pt x="659179" y="2138060"/>
                  <a:pt x="668890" y="2135495"/>
                  <a:pt x="682584" y="2135590"/>
                </a:cubicBezTo>
                <a:close/>
                <a:moveTo>
                  <a:pt x="3036311" y="0"/>
                </a:moveTo>
                <a:lnTo>
                  <a:pt x="12192000" y="0"/>
                </a:lnTo>
                <a:lnTo>
                  <a:pt x="10520213" y="3776003"/>
                </a:lnTo>
                <a:lnTo>
                  <a:pt x="10492829" y="3765271"/>
                </a:lnTo>
                <a:cubicBezTo>
                  <a:pt x="10450052" y="3757123"/>
                  <a:pt x="10409821" y="3781057"/>
                  <a:pt x="10397090" y="3821797"/>
                </a:cubicBezTo>
                <a:cubicBezTo>
                  <a:pt x="10383849" y="3863556"/>
                  <a:pt x="10403201" y="3908370"/>
                  <a:pt x="10445469" y="3923139"/>
                </a:cubicBezTo>
                <a:lnTo>
                  <a:pt x="10452557" y="3928814"/>
                </a:lnTo>
                <a:lnTo>
                  <a:pt x="10428234" y="3983752"/>
                </a:lnTo>
                <a:lnTo>
                  <a:pt x="10374301" y="4004364"/>
                </a:lnTo>
                <a:cubicBezTo>
                  <a:pt x="10352530" y="4015313"/>
                  <a:pt x="10331906" y="4028554"/>
                  <a:pt x="10312554" y="4044341"/>
                </a:cubicBezTo>
                <a:cubicBezTo>
                  <a:pt x="10274360" y="3977628"/>
                  <a:pt x="10235657" y="3911935"/>
                  <a:pt x="10197463" y="3846751"/>
                </a:cubicBezTo>
                <a:cubicBezTo>
                  <a:pt x="10194407" y="3841659"/>
                  <a:pt x="10191861" y="3836566"/>
                  <a:pt x="10192880" y="3829946"/>
                </a:cubicBezTo>
                <a:cubicBezTo>
                  <a:pt x="10228018" y="3791752"/>
                  <a:pt x="10227509" y="3740827"/>
                  <a:pt x="10191352" y="3708235"/>
                </a:cubicBezTo>
                <a:cubicBezTo>
                  <a:pt x="10156723" y="3676661"/>
                  <a:pt x="10101214" y="3680735"/>
                  <a:pt x="10071678" y="3716892"/>
                </a:cubicBezTo>
                <a:cubicBezTo>
                  <a:pt x="10042141" y="3752539"/>
                  <a:pt x="10047234" y="3805501"/>
                  <a:pt x="10083390" y="3835038"/>
                </a:cubicBezTo>
                <a:cubicBezTo>
                  <a:pt x="10106816" y="3854390"/>
                  <a:pt x="10133807" y="3856427"/>
                  <a:pt x="10162834" y="3850825"/>
                </a:cubicBezTo>
                <a:cubicBezTo>
                  <a:pt x="10200518" y="3914991"/>
                  <a:pt x="10238203" y="3979665"/>
                  <a:pt x="10275888" y="4043831"/>
                </a:cubicBezTo>
                <a:cubicBezTo>
                  <a:pt x="10280471" y="4051470"/>
                  <a:pt x="10288110" y="4058600"/>
                  <a:pt x="10284545" y="4069294"/>
                </a:cubicBezTo>
                <a:cubicBezTo>
                  <a:pt x="10243805" y="4107488"/>
                  <a:pt x="10215796" y="4153829"/>
                  <a:pt x="10198991" y="4207301"/>
                </a:cubicBezTo>
                <a:cubicBezTo>
                  <a:pt x="10165889" y="4198135"/>
                  <a:pt x="10141955" y="4171653"/>
                  <a:pt x="10111400" y="4157903"/>
                </a:cubicBezTo>
                <a:cubicBezTo>
                  <a:pt x="10102233" y="4151283"/>
                  <a:pt x="10106816" y="4142626"/>
                  <a:pt x="10107835" y="4134478"/>
                </a:cubicBezTo>
                <a:cubicBezTo>
                  <a:pt x="10110381" y="4114617"/>
                  <a:pt x="10108344" y="4095775"/>
                  <a:pt x="10098159" y="4077951"/>
                </a:cubicBezTo>
                <a:cubicBezTo>
                  <a:pt x="10074733" y="4037211"/>
                  <a:pt x="10021262" y="4023971"/>
                  <a:pt x="9981540" y="4048924"/>
                </a:cubicBezTo>
                <a:cubicBezTo>
                  <a:pt x="9940800" y="4074386"/>
                  <a:pt x="9930615" y="4130404"/>
                  <a:pt x="9958624" y="4169107"/>
                </a:cubicBezTo>
                <a:cubicBezTo>
                  <a:pt x="9987651" y="4208829"/>
                  <a:pt x="10040613" y="4213921"/>
                  <a:pt x="10081353" y="4180820"/>
                </a:cubicBezTo>
                <a:cubicBezTo>
                  <a:pt x="10121075" y="4195079"/>
                  <a:pt x="10151630" y="4223597"/>
                  <a:pt x="10187787" y="4243967"/>
                </a:cubicBezTo>
                <a:cubicBezTo>
                  <a:pt x="10178621" y="4287763"/>
                  <a:pt x="10176584" y="4331049"/>
                  <a:pt x="10184732" y="4375354"/>
                </a:cubicBezTo>
                <a:cubicBezTo>
                  <a:pt x="10182695" y="4389104"/>
                  <a:pt x="10170982" y="4386048"/>
                  <a:pt x="10162834" y="4386558"/>
                </a:cubicBezTo>
                <a:cubicBezTo>
                  <a:pt x="10106816" y="4390122"/>
                  <a:pt x="10051308" y="4393687"/>
                  <a:pt x="9995290" y="4397252"/>
                </a:cubicBezTo>
                <a:cubicBezTo>
                  <a:pt x="9993762" y="4393178"/>
                  <a:pt x="9992235" y="4389104"/>
                  <a:pt x="9990198" y="4385539"/>
                </a:cubicBezTo>
                <a:cubicBezTo>
                  <a:pt x="9972374" y="4347345"/>
                  <a:pt x="9933670" y="4327484"/>
                  <a:pt x="9894458" y="4337160"/>
                </a:cubicBezTo>
                <a:cubicBezTo>
                  <a:pt x="9855246" y="4346836"/>
                  <a:pt x="9830293" y="4379428"/>
                  <a:pt x="9830801" y="4420677"/>
                </a:cubicBezTo>
                <a:cubicBezTo>
                  <a:pt x="9831311" y="4459890"/>
                  <a:pt x="9857792" y="4491972"/>
                  <a:pt x="9896495" y="4500120"/>
                </a:cubicBezTo>
                <a:cubicBezTo>
                  <a:pt x="9935707" y="4508268"/>
                  <a:pt x="9975429" y="4488408"/>
                  <a:pt x="9990198" y="4448686"/>
                </a:cubicBezTo>
                <a:cubicBezTo>
                  <a:pt x="9996309" y="4432390"/>
                  <a:pt x="10005984" y="4428825"/>
                  <a:pt x="10020243" y="4428316"/>
                </a:cubicBezTo>
                <a:cubicBezTo>
                  <a:pt x="10028901" y="4428316"/>
                  <a:pt x="10037049" y="4426788"/>
                  <a:pt x="10045706" y="4425770"/>
                </a:cubicBezTo>
                <a:cubicBezTo>
                  <a:pt x="10085937" y="4424751"/>
                  <a:pt x="10126168" y="4423224"/>
                  <a:pt x="10166399" y="4418640"/>
                </a:cubicBezTo>
                <a:cubicBezTo>
                  <a:pt x="10172510" y="4419150"/>
                  <a:pt x="10178621" y="4419659"/>
                  <a:pt x="10184222" y="4416603"/>
                </a:cubicBezTo>
                <a:cubicBezTo>
                  <a:pt x="10196444" y="4418640"/>
                  <a:pt x="10196954" y="4428825"/>
                  <a:pt x="10200009" y="4437483"/>
                </a:cubicBezTo>
                <a:lnTo>
                  <a:pt x="10214773" y="4465887"/>
                </a:lnTo>
                <a:lnTo>
                  <a:pt x="10137373" y="4640708"/>
                </a:lnTo>
                <a:lnTo>
                  <a:pt x="10127513" y="4649332"/>
                </a:lnTo>
                <a:cubicBezTo>
                  <a:pt x="10121680" y="4656302"/>
                  <a:pt x="10116874" y="4664227"/>
                  <a:pt x="10113437" y="4672757"/>
                </a:cubicBezTo>
                <a:lnTo>
                  <a:pt x="10112201" y="4697564"/>
                </a:lnTo>
                <a:lnTo>
                  <a:pt x="9789793" y="5425774"/>
                </a:lnTo>
                <a:lnTo>
                  <a:pt x="9782579" y="5413664"/>
                </a:lnTo>
                <a:cubicBezTo>
                  <a:pt x="9760661" y="5386909"/>
                  <a:pt x="9735006" y="5363160"/>
                  <a:pt x="9706565" y="5341756"/>
                </a:cubicBezTo>
                <a:cubicBezTo>
                  <a:pt x="9698356" y="5335305"/>
                  <a:pt x="9686627" y="5332373"/>
                  <a:pt x="9683696" y="5320058"/>
                </a:cubicBezTo>
                <a:cubicBezTo>
                  <a:pt x="9730022" y="5256140"/>
                  <a:pt x="9772830" y="5189876"/>
                  <a:pt x="9812706" y="5121266"/>
                </a:cubicBezTo>
                <a:cubicBezTo>
                  <a:pt x="9820329" y="5122439"/>
                  <a:pt x="9827952" y="5123025"/>
                  <a:pt x="9835575" y="5124198"/>
                </a:cubicBezTo>
                <a:cubicBezTo>
                  <a:pt x="9883661" y="5131822"/>
                  <a:pt x="9927642" y="5107779"/>
                  <a:pt x="9944647" y="5064384"/>
                </a:cubicBezTo>
                <a:cubicBezTo>
                  <a:pt x="9961653" y="5020404"/>
                  <a:pt x="9944061" y="4971146"/>
                  <a:pt x="9904185" y="4947103"/>
                </a:cubicBezTo>
                <a:cubicBezTo>
                  <a:pt x="9884248" y="4935375"/>
                  <a:pt x="9861817" y="4931417"/>
                  <a:pt x="9840560" y="4934642"/>
                </a:cubicBezTo>
                <a:cubicBezTo>
                  <a:pt x="9819302" y="4937867"/>
                  <a:pt x="9799218" y="4948276"/>
                  <a:pt x="9783971" y="4965282"/>
                </a:cubicBezTo>
                <a:cubicBezTo>
                  <a:pt x="9751719" y="5001052"/>
                  <a:pt x="9751132" y="5050311"/>
                  <a:pt x="9782212" y="5090773"/>
                </a:cubicBezTo>
                <a:cubicBezTo>
                  <a:pt x="9786317" y="5104260"/>
                  <a:pt x="9776348" y="5112470"/>
                  <a:pt x="9770484" y="5122439"/>
                </a:cubicBezTo>
                <a:cubicBezTo>
                  <a:pt x="9731781" y="5184012"/>
                  <a:pt x="9692491" y="5245585"/>
                  <a:pt x="9653202" y="5307157"/>
                </a:cubicBezTo>
                <a:cubicBezTo>
                  <a:pt x="9592216" y="5279596"/>
                  <a:pt x="9528297" y="5262590"/>
                  <a:pt x="9460860" y="5263177"/>
                </a:cubicBezTo>
                <a:cubicBezTo>
                  <a:pt x="9449132" y="5263177"/>
                  <a:pt x="9431540" y="5274318"/>
                  <a:pt x="9426262" y="5253795"/>
                </a:cubicBezTo>
                <a:cubicBezTo>
                  <a:pt x="9421571" y="5235616"/>
                  <a:pt x="9422157" y="5219196"/>
                  <a:pt x="9445614" y="5209228"/>
                </a:cubicBezTo>
                <a:cubicBezTo>
                  <a:pt x="9477280" y="5195154"/>
                  <a:pt x="9492526" y="5166419"/>
                  <a:pt x="9494872" y="5131822"/>
                </a:cubicBezTo>
                <a:cubicBezTo>
                  <a:pt x="9497804" y="5083736"/>
                  <a:pt x="9464379" y="5040928"/>
                  <a:pt x="9418052" y="5032132"/>
                </a:cubicBezTo>
                <a:cubicBezTo>
                  <a:pt x="9368794" y="5022750"/>
                  <a:pt x="9322468" y="5050311"/>
                  <a:pt x="9307807" y="5097223"/>
                </a:cubicBezTo>
                <a:cubicBezTo>
                  <a:pt x="9292561" y="5145309"/>
                  <a:pt x="9314844" y="5196913"/>
                  <a:pt x="9363516" y="5213919"/>
                </a:cubicBezTo>
                <a:cubicBezTo>
                  <a:pt x="9388146" y="5222715"/>
                  <a:pt x="9388146" y="5237375"/>
                  <a:pt x="9389318" y="5256140"/>
                </a:cubicBezTo>
                <a:cubicBezTo>
                  <a:pt x="9390491" y="5277837"/>
                  <a:pt x="9371726" y="5274318"/>
                  <a:pt x="9360584" y="5277251"/>
                </a:cubicBezTo>
                <a:cubicBezTo>
                  <a:pt x="9305462" y="5292497"/>
                  <a:pt x="9255030" y="5317127"/>
                  <a:pt x="9210463" y="5353484"/>
                </a:cubicBezTo>
                <a:cubicBezTo>
                  <a:pt x="9166483" y="5276664"/>
                  <a:pt x="9121916" y="5201018"/>
                  <a:pt x="9077935" y="5125958"/>
                </a:cubicBezTo>
                <a:cubicBezTo>
                  <a:pt x="9074417" y="5120094"/>
                  <a:pt x="9071485" y="5114229"/>
                  <a:pt x="9072658" y="5106606"/>
                </a:cubicBezTo>
                <a:cubicBezTo>
                  <a:pt x="9113120" y="5062626"/>
                  <a:pt x="9112533" y="5003985"/>
                  <a:pt x="9070898" y="4966455"/>
                </a:cubicBezTo>
                <a:cubicBezTo>
                  <a:pt x="9031022" y="4930097"/>
                  <a:pt x="8967104" y="4934789"/>
                  <a:pt x="8933092" y="4976423"/>
                </a:cubicBezTo>
                <a:cubicBezTo>
                  <a:pt x="8899081" y="5017472"/>
                  <a:pt x="8904945" y="5078458"/>
                  <a:pt x="8946579" y="5112470"/>
                </a:cubicBezTo>
                <a:cubicBezTo>
                  <a:pt x="8973554" y="5134753"/>
                  <a:pt x="9004634" y="5137099"/>
                  <a:pt x="9038059" y="5130649"/>
                </a:cubicBezTo>
                <a:cubicBezTo>
                  <a:pt x="9081453" y="5204536"/>
                  <a:pt x="9124848" y="5279010"/>
                  <a:pt x="9168242" y="5352897"/>
                </a:cubicBezTo>
                <a:cubicBezTo>
                  <a:pt x="9173520" y="5361694"/>
                  <a:pt x="9182316" y="5369903"/>
                  <a:pt x="9178211" y="5382218"/>
                </a:cubicBezTo>
                <a:cubicBezTo>
                  <a:pt x="9131298" y="5426198"/>
                  <a:pt x="9099046" y="5479561"/>
                  <a:pt x="9079695" y="5541134"/>
                </a:cubicBezTo>
                <a:cubicBezTo>
                  <a:pt x="9041578" y="5530579"/>
                  <a:pt x="9014017" y="5500086"/>
                  <a:pt x="8978832" y="5484252"/>
                </a:cubicBezTo>
                <a:cubicBezTo>
                  <a:pt x="8968277" y="5476630"/>
                  <a:pt x="8973554" y="5466660"/>
                  <a:pt x="8974727" y="5457278"/>
                </a:cubicBezTo>
                <a:cubicBezTo>
                  <a:pt x="8977659" y="5434408"/>
                  <a:pt x="8975314" y="5412711"/>
                  <a:pt x="8963586" y="5392187"/>
                </a:cubicBezTo>
                <a:cubicBezTo>
                  <a:pt x="8936611" y="5345274"/>
                  <a:pt x="8875038" y="5330028"/>
                  <a:pt x="8829298" y="5358761"/>
                </a:cubicBezTo>
                <a:cubicBezTo>
                  <a:pt x="8782385" y="5388082"/>
                  <a:pt x="8770657" y="5452586"/>
                  <a:pt x="8802910" y="5497153"/>
                </a:cubicBezTo>
                <a:cubicBezTo>
                  <a:pt x="8836335" y="5542893"/>
                  <a:pt x="8897321" y="5548757"/>
                  <a:pt x="8944234" y="5510641"/>
                </a:cubicBezTo>
                <a:cubicBezTo>
                  <a:pt x="8989974" y="5527061"/>
                  <a:pt x="9025158" y="5559899"/>
                  <a:pt x="9066794" y="5583356"/>
                </a:cubicBezTo>
                <a:cubicBezTo>
                  <a:pt x="9056238" y="5633787"/>
                  <a:pt x="9053893" y="5683631"/>
                  <a:pt x="9063275" y="5734649"/>
                </a:cubicBezTo>
                <a:cubicBezTo>
                  <a:pt x="9060929" y="5750482"/>
                  <a:pt x="9047442" y="5746963"/>
                  <a:pt x="9038059" y="5747550"/>
                </a:cubicBezTo>
                <a:cubicBezTo>
                  <a:pt x="8973554" y="5751655"/>
                  <a:pt x="8909636" y="5755760"/>
                  <a:pt x="8845131" y="5759864"/>
                </a:cubicBezTo>
                <a:cubicBezTo>
                  <a:pt x="8843371" y="5755173"/>
                  <a:pt x="8841613" y="5750482"/>
                  <a:pt x="8839267" y="5746377"/>
                </a:cubicBezTo>
                <a:cubicBezTo>
                  <a:pt x="8818742" y="5702396"/>
                  <a:pt x="8774175" y="5679527"/>
                  <a:pt x="8729022" y="5690668"/>
                </a:cubicBezTo>
                <a:cubicBezTo>
                  <a:pt x="8683868" y="5701810"/>
                  <a:pt x="8655135" y="5739340"/>
                  <a:pt x="8655721" y="5786839"/>
                </a:cubicBezTo>
                <a:cubicBezTo>
                  <a:pt x="8656307" y="5831993"/>
                  <a:pt x="8686801" y="5868936"/>
                  <a:pt x="8731368" y="5878319"/>
                </a:cubicBezTo>
                <a:cubicBezTo>
                  <a:pt x="8776521" y="5887701"/>
                  <a:pt x="8822261" y="5864832"/>
                  <a:pt x="8839267" y="5819092"/>
                </a:cubicBezTo>
                <a:cubicBezTo>
                  <a:pt x="8846304" y="5800327"/>
                  <a:pt x="8857445" y="5796222"/>
                  <a:pt x="8873865" y="5795635"/>
                </a:cubicBezTo>
                <a:cubicBezTo>
                  <a:pt x="8883834" y="5795635"/>
                  <a:pt x="8893217" y="5793876"/>
                  <a:pt x="8903185" y="5792703"/>
                </a:cubicBezTo>
                <a:cubicBezTo>
                  <a:pt x="8949512" y="5791530"/>
                  <a:pt x="8995838" y="5789771"/>
                  <a:pt x="9042164" y="5784493"/>
                </a:cubicBezTo>
                <a:cubicBezTo>
                  <a:pt x="9049201" y="5785080"/>
                  <a:pt x="9056238" y="5785666"/>
                  <a:pt x="9062688" y="5782148"/>
                </a:cubicBezTo>
                <a:cubicBezTo>
                  <a:pt x="9076762" y="5784493"/>
                  <a:pt x="9077349" y="5796222"/>
                  <a:pt x="9080867" y="5806191"/>
                </a:cubicBezTo>
                <a:cubicBezTo>
                  <a:pt x="9094354" y="5843134"/>
                  <a:pt x="9111947" y="5877733"/>
                  <a:pt x="9134817" y="5909985"/>
                </a:cubicBezTo>
                <a:cubicBezTo>
                  <a:pt x="9164137" y="5949860"/>
                  <a:pt x="9162965" y="5949274"/>
                  <a:pt x="9134817" y="5992668"/>
                </a:cubicBezTo>
                <a:cubicBezTo>
                  <a:pt x="9120743" y="6014365"/>
                  <a:pt x="9108428" y="6024921"/>
                  <a:pt x="9079108" y="6018470"/>
                </a:cubicBezTo>
                <a:cubicBezTo>
                  <a:pt x="9038059" y="6009674"/>
                  <a:pt x="8997011" y="6037822"/>
                  <a:pt x="8981178" y="6077111"/>
                </a:cubicBezTo>
                <a:cubicBezTo>
                  <a:pt x="8965344" y="6117573"/>
                  <a:pt x="8978246" y="6163900"/>
                  <a:pt x="9012844" y="6189701"/>
                </a:cubicBezTo>
                <a:cubicBezTo>
                  <a:pt x="9046856" y="6214917"/>
                  <a:pt x="9093768" y="6214917"/>
                  <a:pt x="9127780" y="6189701"/>
                </a:cubicBezTo>
                <a:cubicBezTo>
                  <a:pt x="9162965" y="6163900"/>
                  <a:pt x="9179970" y="6115227"/>
                  <a:pt x="9158273" y="6077697"/>
                </a:cubicBezTo>
                <a:cubicBezTo>
                  <a:pt x="9140681" y="6047791"/>
                  <a:pt x="9149477" y="6029612"/>
                  <a:pt x="9167069" y="6008501"/>
                </a:cubicBezTo>
                <a:cubicBezTo>
                  <a:pt x="9172347" y="6002637"/>
                  <a:pt x="9176452" y="5996187"/>
                  <a:pt x="9180557" y="5989150"/>
                </a:cubicBezTo>
                <a:cubicBezTo>
                  <a:pt x="9188180" y="5975076"/>
                  <a:pt x="9195804" y="5976249"/>
                  <a:pt x="9207532" y="5986218"/>
                </a:cubicBezTo>
                <a:cubicBezTo>
                  <a:pt x="9250926" y="6021989"/>
                  <a:pt x="9300184" y="6047791"/>
                  <a:pt x="9354720" y="6063037"/>
                </a:cubicBezTo>
                <a:cubicBezTo>
                  <a:pt x="9363516" y="6065383"/>
                  <a:pt x="9371726" y="6067729"/>
                  <a:pt x="9372312" y="6079457"/>
                </a:cubicBezTo>
                <a:cubicBezTo>
                  <a:pt x="9370553" y="6084148"/>
                  <a:pt x="9368794" y="6090012"/>
                  <a:pt x="9369967" y="6094117"/>
                </a:cubicBezTo>
                <a:cubicBezTo>
                  <a:pt x="9358825" y="6161554"/>
                  <a:pt x="9351202" y="6229577"/>
                  <a:pt x="9344751" y="6298187"/>
                </a:cubicBezTo>
                <a:cubicBezTo>
                  <a:pt x="9341819" y="6311088"/>
                  <a:pt x="9330091" y="6309329"/>
                  <a:pt x="9321295" y="6311674"/>
                </a:cubicBezTo>
                <a:cubicBezTo>
                  <a:pt x="9301357" y="6318125"/>
                  <a:pt x="9284351" y="6328680"/>
                  <a:pt x="9270864" y="6345099"/>
                </a:cubicBezTo>
                <a:cubicBezTo>
                  <a:pt x="9236852" y="6389666"/>
                  <a:pt x="9246821" y="6452998"/>
                  <a:pt x="9293147" y="6484078"/>
                </a:cubicBezTo>
                <a:lnTo>
                  <a:pt x="9317015" y="6493620"/>
                </a:lnTo>
                <a:lnTo>
                  <a:pt x="9155689" y="6858000"/>
                </a:lnTo>
                <a:lnTo>
                  <a:pt x="0" y="6858000"/>
                </a:lnTo>
                <a:lnTo>
                  <a:pt x="552112" y="5610966"/>
                </a:lnTo>
                <a:lnTo>
                  <a:pt x="550885" y="5621088"/>
                </a:lnTo>
                <a:cubicBezTo>
                  <a:pt x="548195" y="5624450"/>
                  <a:pt x="549541" y="5627814"/>
                  <a:pt x="550213" y="5631177"/>
                </a:cubicBezTo>
                <a:cubicBezTo>
                  <a:pt x="550213" y="5635212"/>
                  <a:pt x="550213" y="5639248"/>
                  <a:pt x="548195" y="5643284"/>
                </a:cubicBezTo>
                <a:cubicBezTo>
                  <a:pt x="544832" y="5647319"/>
                  <a:pt x="546177" y="5652028"/>
                  <a:pt x="546177" y="5656737"/>
                </a:cubicBezTo>
                <a:cubicBezTo>
                  <a:pt x="545505" y="5697767"/>
                  <a:pt x="548195" y="5738124"/>
                  <a:pt x="547523" y="5779155"/>
                </a:cubicBezTo>
                <a:cubicBezTo>
                  <a:pt x="546850" y="5801352"/>
                  <a:pt x="546850" y="5822875"/>
                  <a:pt x="546850" y="5845072"/>
                </a:cubicBezTo>
                <a:cubicBezTo>
                  <a:pt x="546177" y="5851125"/>
                  <a:pt x="546177" y="5857179"/>
                  <a:pt x="545505" y="5863233"/>
                </a:cubicBezTo>
                <a:cubicBezTo>
                  <a:pt x="540796" y="5912334"/>
                  <a:pt x="523308" y="5958073"/>
                  <a:pt x="509855" y="6005157"/>
                </a:cubicBezTo>
                <a:cubicBezTo>
                  <a:pt x="498421" y="6044169"/>
                  <a:pt x="491022" y="6077801"/>
                  <a:pt x="517255" y="6112777"/>
                </a:cubicBezTo>
                <a:cubicBezTo>
                  <a:pt x="528016" y="6139682"/>
                  <a:pt x="546177" y="6153135"/>
                  <a:pt x="570392" y="6164569"/>
                </a:cubicBezTo>
                <a:cubicBezTo>
                  <a:pt x="577118" y="6167933"/>
                  <a:pt x="599988" y="6155152"/>
                  <a:pt x="606714" y="6152462"/>
                </a:cubicBezTo>
                <a:cubicBezTo>
                  <a:pt x="628237" y="6143718"/>
                  <a:pt x="665905" y="6129593"/>
                  <a:pt x="688101" y="6120848"/>
                </a:cubicBezTo>
                <a:cubicBezTo>
                  <a:pt x="764109" y="6091926"/>
                  <a:pt x="823972" y="6068384"/>
                  <a:pt x="899979" y="6040134"/>
                </a:cubicBezTo>
                <a:cubicBezTo>
                  <a:pt x="901997" y="6046860"/>
                  <a:pt x="900651" y="6060985"/>
                  <a:pt x="904015" y="6052240"/>
                </a:cubicBezTo>
                <a:cubicBezTo>
                  <a:pt x="907378" y="6050896"/>
                  <a:pt x="925538" y="6040806"/>
                  <a:pt x="929574" y="6040134"/>
                </a:cubicBezTo>
                <a:cubicBezTo>
                  <a:pt x="943027" y="6037443"/>
                  <a:pt x="939664" y="6027354"/>
                  <a:pt x="933610" y="6013901"/>
                </a:cubicBezTo>
                <a:cubicBezTo>
                  <a:pt x="920830" y="5985650"/>
                  <a:pt x="910069" y="5956728"/>
                  <a:pt x="898634" y="5927805"/>
                </a:cubicBezTo>
                <a:cubicBezTo>
                  <a:pt x="896616" y="5922424"/>
                  <a:pt x="889217" y="5888120"/>
                  <a:pt x="901324" y="5878703"/>
                </a:cubicBezTo>
                <a:cubicBezTo>
                  <a:pt x="904687" y="5876686"/>
                  <a:pt x="908051" y="5876012"/>
                  <a:pt x="910741" y="5873322"/>
                </a:cubicBezTo>
                <a:cubicBezTo>
                  <a:pt x="912086" y="5871304"/>
                  <a:pt x="935628" y="5867269"/>
                  <a:pt x="944372" y="5863233"/>
                </a:cubicBezTo>
                <a:cubicBezTo>
                  <a:pt x="1002218" y="5835655"/>
                  <a:pt x="1047285" y="5792607"/>
                  <a:pt x="1084279" y="5741488"/>
                </a:cubicBezTo>
                <a:cubicBezTo>
                  <a:pt x="1089660" y="5734088"/>
                  <a:pt x="1096386" y="5727362"/>
                  <a:pt x="1095713" y="5717273"/>
                </a:cubicBezTo>
                <a:cubicBezTo>
                  <a:pt x="1096386" y="5715255"/>
                  <a:pt x="1095713" y="5713237"/>
                  <a:pt x="1097058" y="5711892"/>
                </a:cubicBezTo>
                <a:cubicBezTo>
                  <a:pt x="1107820" y="5700458"/>
                  <a:pt x="1101094" y="5693731"/>
                  <a:pt x="1092350" y="5686332"/>
                </a:cubicBezTo>
                <a:cubicBezTo>
                  <a:pt x="1076207" y="5672880"/>
                  <a:pt x="1060737" y="5658082"/>
                  <a:pt x="1044594" y="5644629"/>
                </a:cubicBezTo>
                <a:cubicBezTo>
                  <a:pt x="1037867" y="5639248"/>
                  <a:pt x="1035177" y="5633867"/>
                  <a:pt x="1037195" y="5624450"/>
                </a:cubicBezTo>
                <a:cubicBezTo>
                  <a:pt x="1044594" y="5586783"/>
                  <a:pt x="1050647" y="5549116"/>
                  <a:pt x="1058046" y="5511449"/>
                </a:cubicBezTo>
                <a:cubicBezTo>
                  <a:pt x="1069481" y="5455621"/>
                  <a:pt x="1075534" y="5398448"/>
                  <a:pt x="1093695" y="5343966"/>
                </a:cubicBezTo>
                <a:cubicBezTo>
                  <a:pt x="1154905" y="5164374"/>
                  <a:pt x="1199970" y="4980747"/>
                  <a:pt x="1226203" y="4793084"/>
                </a:cubicBezTo>
                <a:cubicBezTo>
                  <a:pt x="1247054" y="4646452"/>
                  <a:pt x="1260507" y="4498473"/>
                  <a:pt x="1273287" y="4351169"/>
                </a:cubicBezTo>
                <a:lnTo>
                  <a:pt x="1305774" y="3908700"/>
                </a:lnTo>
                <a:lnTo>
                  <a:pt x="1319097" y="3878607"/>
                </a:lnTo>
                <a:lnTo>
                  <a:pt x="1319698" y="3878312"/>
                </a:lnTo>
                <a:cubicBezTo>
                  <a:pt x="1342567" y="3872931"/>
                  <a:pt x="1365437" y="3866877"/>
                  <a:pt x="1388306" y="3861497"/>
                </a:cubicBezTo>
                <a:cubicBezTo>
                  <a:pt x="1390996" y="3851407"/>
                  <a:pt x="1388306" y="3841318"/>
                  <a:pt x="1390324" y="3831229"/>
                </a:cubicBezTo>
                <a:cubicBezTo>
                  <a:pt x="1390324" y="3828538"/>
                  <a:pt x="1390324" y="3825847"/>
                  <a:pt x="1390324" y="3823157"/>
                </a:cubicBezTo>
                <a:lnTo>
                  <a:pt x="1383847" y="3732357"/>
                </a:ln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5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7548EA-DD17-43F9-AACD-F23CB7F25EAD}"/>
              </a:ext>
            </a:extLst>
          </p:cNvPr>
          <p:cNvSpPr/>
          <p:nvPr userDrawn="1"/>
        </p:nvSpPr>
        <p:spPr>
          <a:xfrm>
            <a:off x="7983042" y="4287686"/>
            <a:ext cx="655338" cy="637824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D3D5115-8999-478C-BF76-47C5692CB962}"/>
              </a:ext>
            </a:extLst>
          </p:cNvPr>
          <p:cNvSpPr/>
          <p:nvPr userDrawn="1"/>
        </p:nvSpPr>
        <p:spPr>
          <a:xfrm>
            <a:off x="670360" y="4290981"/>
            <a:ext cx="353129" cy="141251"/>
          </a:xfrm>
          <a:custGeom>
            <a:avLst/>
            <a:gdLst>
              <a:gd name="connsiteX0" fmla="*/ 2960 w 654032"/>
              <a:gd name="connsiteY0" fmla="*/ 269088 h 261613"/>
              <a:gd name="connsiteX1" fmla="*/ 7631 w 654032"/>
              <a:gd name="connsiteY1" fmla="*/ 222371 h 261613"/>
              <a:gd name="connsiteX2" fmla="*/ 43136 w 654032"/>
              <a:gd name="connsiteY2" fmla="*/ 205553 h 261613"/>
              <a:gd name="connsiteX3" fmla="*/ 154321 w 654032"/>
              <a:gd name="connsiteY3" fmla="*/ 143887 h 261613"/>
              <a:gd name="connsiteX4" fmla="*/ 282325 w 654032"/>
              <a:gd name="connsiteY4" fmla="*/ 0 h 261613"/>
              <a:gd name="connsiteX5" fmla="*/ 477600 w 654032"/>
              <a:gd name="connsiteY5" fmla="*/ 64469 h 261613"/>
              <a:gd name="connsiteX6" fmla="*/ 576640 w 654032"/>
              <a:gd name="connsiteY6" fmla="*/ 72878 h 261613"/>
              <a:gd name="connsiteX7" fmla="*/ 653255 w 654032"/>
              <a:gd name="connsiteY7" fmla="*/ 196210 h 261613"/>
              <a:gd name="connsiteX8" fmla="*/ 456111 w 654032"/>
              <a:gd name="connsiteY8" fmla="*/ 269088 h 261613"/>
              <a:gd name="connsiteX9" fmla="*/ 177680 w 654032"/>
              <a:gd name="connsiteY9" fmla="*/ 258810 h 261613"/>
              <a:gd name="connsiteX10" fmla="*/ 2960 w 654032"/>
              <a:gd name="connsiteY10" fmla="*/ 269088 h 26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4032" h="261613">
                <a:moveTo>
                  <a:pt x="2960" y="269088"/>
                </a:moveTo>
                <a:cubicBezTo>
                  <a:pt x="-2646" y="256941"/>
                  <a:pt x="157" y="230780"/>
                  <a:pt x="7631" y="222371"/>
                </a:cubicBezTo>
                <a:cubicBezTo>
                  <a:pt x="14172" y="214896"/>
                  <a:pt x="36596" y="207422"/>
                  <a:pt x="43136" y="205553"/>
                </a:cubicBezTo>
                <a:cubicBezTo>
                  <a:pt x="87049" y="196210"/>
                  <a:pt x="119751" y="170049"/>
                  <a:pt x="154321" y="143887"/>
                </a:cubicBezTo>
                <a:cubicBezTo>
                  <a:pt x="209447" y="101842"/>
                  <a:pt x="240280" y="53257"/>
                  <a:pt x="282325" y="0"/>
                </a:cubicBezTo>
                <a:cubicBezTo>
                  <a:pt x="343991" y="51388"/>
                  <a:pt x="399116" y="65403"/>
                  <a:pt x="477600" y="64469"/>
                </a:cubicBezTo>
                <a:cubicBezTo>
                  <a:pt x="510302" y="64469"/>
                  <a:pt x="543938" y="63534"/>
                  <a:pt x="576640" y="72878"/>
                </a:cubicBezTo>
                <a:cubicBezTo>
                  <a:pt x="629897" y="87827"/>
                  <a:pt x="664467" y="142019"/>
                  <a:pt x="653255" y="196210"/>
                </a:cubicBezTo>
                <a:cubicBezTo>
                  <a:pt x="636437" y="280300"/>
                  <a:pt x="520580" y="269088"/>
                  <a:pt x="456111" y="269088"/>
                </a:cubicBezTo>
                <a:cubicBezTo>
                  <a:pt x="363612" y="268154"/>
                  <a:pt x="270179" y="258810"/>
                  <a:pt x="177680" y="258810"/>
                </a:cubicBezTo>
                <a:cubicBezTo>
                  <a:pt x="117882" y="257876"/>
                  <a:pt x="64625" y="265351"/>
                  <a:pt x="2960" y="26908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A44E46-E220-4C0D-BAFF-7A21112D0D41}"/>
              </a:ext>
            </a:extLst>
          </p:cNvPr>
          <p:cNvSpPr/>
          <p:nvPr userDrawn="1"/>
        </p:nvSpPr>
        <p:spPr>
          <a:xfrm>
            <a:off x="367471" y="4530099"/>
            <a:ext cx="524649" cy="262325"/>
          </a:xfrm>
          <a:custGeom>
            <a:avLst/>
            <a:gdLst>
              <a:gd name="connsiteX0" fmla="*/ 33240 w 971705"/>
              <a:gd name="connsiteY0" fmla="*/ 94367 h 485852"/>
              <a:gd name="connsiteX1" fmla="*/ 93971 w 971705"/>
              <a:gd name="connsiteY1" fmla="*/ 163508 h 485852"/>
              <a:gd name="connsiteX2" fmla="*/ 129476 w 971705"/>
              <a:gd name="connsiteY2" fmla="*/ 168180 h 485852"/>
              <a:gd name="connsiteX3" fmla="*/ 569547 w 971705"/>
              <a:gd name="connsiteY3" fmla="*/ 0 h 485852"/>
              <a:gd name="connsiteX4" fmla="*/ 726514 w 971705"/>
              <a:gd name="connsiteY4" fmla="*/ 161639 h 485852"/>
              <a:gd name="connsiteX5" fmla="*/ 866664 w 971705"/>
              <a:gd name="connsiteY5" fmla="*/ 214896 h 485852"/>
              <a:gd name="connsiteX6" fmla="*/ 934871 w 971705"/>
              <a:gd name="connsiteY6" fmla="*/ 249467 h 485852"/>
              <a:gd name="connsiteX7" fmla="*/ 954492 w 971705"/>
              <a:gd name="connsiteY7" fmla="*/ 390551 h 485852"/>
              <a:gd name="connsiteX8" fmla="*/ 801261 w 971705"/>
              <a:gd name="connsiteY8" fmla="*/ 475575 h 485852"/>
              <a:gd name="connsiteX9" fmla="*/ 609723 w 971705"/>
              <a:gd name="connsiteY9" fmla="*/ 482115 h 485852"/>
              <a:gd name="connsiteX10" fmla="*/ 421922 w 971705"/>
              <a:gd name="connsiteY10" fmla="*/ 416712 h 485852"/>
              <a:gd name="connsiteX11" fmla="*/ 250005 w 971705"/>
              <a:gd name="connsiteY11" fmla="*/ 347572 h 485852"/>
              <a:gd name="connsiteX12" fmla="*/ 182733 w 971705"/>
              <a:gd name="connsiteY12" fmla="*/ 330753 h 485852"/>
              <a:gd name="connsiteX13" fmla="*/ 94906 w 971705"/>
              <a:gd name="connsiteY13" fmla="*/ 306461 h 485852"/>
              <a:gd name="connsiteX14" fmla="*/ 57532 w 971705"/>
              <a:gd name="connsiteY14" fmla="*/ 292446 h 485852"/>
              <a:gd name="connsiteX15" fmla="*/ 2407 w 971705"/>
              <a:gd name="connsiteY15" fmla="*/ 187801 h 485852"/>
              <a:gd name="connsiteX16" fmla="*/ 33240 w 971705"/>
              <a:gd name="connsiteY16" fmla="*/ 94367 h 48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1705" h="485852">
                <a:moveTo>
                  <a:pt x="33240" y="94367"/>
                </a:moveTo>
                <a:cubicBezTo>
                  <a:pt x="55664" y="113989"/>
                  <a:pt x="67810" y="148559"/>
                  <a:pt x="93971" y="163508"/>
                </a:cubicBezTo>
                <a:cubicBezTo>
                  <a:pt x="106118" y="170983"/>
                  <a:pt x="116395" y="172852"/>
                  <a:pt x="129476" y="168180"/>
                </a:cubicBezTo>
                <a:cubicBezTo>
                  <a:pt x="276166" y="112120"/>
                  <a:pt x="422856" y="56060"/>
                  <a:pt x="569547" y="0"/>
                </a:cubicBezTo>
                <a:cubicBezTo>
                  <a:pt x="592905" y="82221"/>
                  <a:pt x="648965" y="131741"/>
                  <a:pt x="726514" y="161639"/>
                </a:cubicBezTo>
                <a:cubicBezTo>
                  <a:pt x="773231" y="179392"/>
                  <a:pt x="819948" y="197144"/>
                  <a:pt x="866664" y="214896"/>
                </a:cubicBezTo>
                <a:cubicBezTo>
                  <a:pt x="890957" y="224240"/>
                  <a:pt x="913381" y="235452"/>
                  <a:pt x="934871" y="249467"/>
                </a:cubicBezTo>
                <a:cubicBezTo>
                  <a:pt x="986259" y="285906"/>
                  <a:pt x="994668" y="341965"/>
                  <a:pt x="954492" y="390551"/>
                </a:cubicBezTo>
                <a:cubicBezTo>
                  <a:pt x="915250" y="439136"/>
                  <a:pt x="859190" y="459692"/>
                  <a:pt x="801261" y="475575"/>
                </a:cubicBezTo>
                <a:cubicBezTo>
                  <a:pt x="740529" y="492393"/>
                  <a:pt x="671389" y="497065"/>
                  <a:pt x="609723" y="482115"/>
                </a:cubicBezTo>
                <a:cubicBezTo>
                  <a:pt x="545254" y="466232"/>
                  <a:pt x="483588" y="441005"/>
                  <a:pt x="421922" y="416712"/>
                </a:cubicBezTo>
                <a:cubicBezTo>
                  <a:pt x="364928" y="393354"/>
                  <a:pt x="306999" y="369995"/>
                  <a:pt x="250005" y="347572"/>
                </a:cubicBezTo>
                <a:cubicBezTo>
                  <a:pt x="227581" y="338228"/>
                  <a:pt x="206091" y="337294"/>
                  <a:pt x="182733" y="330753"/>
                </a:cubicBezTo>
                <a:cubicBezTo>
                  <a:pt x="153769" y="323279"/>
                  <a:pt x="124804" y="314870"/>
                  <a:pt x="94906" y="306461"/>
                </a:cubicBezTo>
                <a:cubicBezTo>
                  <a:pt x="81825" y="302723"/>
                  <a:pt x="69679" y="298052"/>
                  <a:pt x="57532" y="292446"/>
                </a:cubicBezTo>
                <a:cubicBezTo>
                  <a:pt x="10816" y="271891"/>
                  <a:pt x="-6936" y="238255"/>
                  <a:pt x="2407" y="187801"/>
                </a:cubicBezTo>
                <a:cubicBezTo>
                  <a:pt x="7079" y="159771"/>
                  <a:pt x="23897" y="120529"/>
                  <a:pt x="33240" y="9436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79E7B5-FE81-414C-BC66-62FE693A21CD}"/>
              </a:ext>
            </a:extLst>
          </p:cNvPr>
          <p:cNvSpPr/>
          <p:nvPr userDrawn="1"/>
        </p:nvSpPr>
        <p:spPr>
          <a:xfrm>
            <a:off x="462602" y="1729284"/>
            <a:ext cx="602843" cy="2673865"/>
          </a:xfrm>
          <a:custGeom>
            <a:avLst/>
            <a:gdLst>
              <a:gd name="connsiteX0" fmla="*/ 303469 w 880209"/>
              <a:gd name="connsiteY0" fmla="*/ 3751377 h 3904105"/>
              <a:gd name="connsiteX1" fmla="*/ 301997 w 880209"/>
              <a:gd name="connsiteY1" fmla="*/ 3883961 h 3904105"/>
              <a:gd name="connsiteX2" fmla="*/ 310099 w 880209"/>
              <a:gd name="connsiteY2" fmla="*/ 3903849 h 3904105"/>
              <a:gd name="connsiteX3" fmla="*/ 320412 w 880209"/>
              <a:gd name="connsiteY3" fmla="*/ 3900166 h 3904105"/>
              <a:gd name="connsiteX4" fmla="*/ 303469 w 880209"/>
              <a:gd name="connsiteY4" fmla="*/ 3751377 h 3904105"/>
              <a:gd name="connsiteX5" fmla="*/ 342509 w 880209"/>
              <a:gd name="connsiteY5" fmla="*/ 3458957 h 3904105"/>
              <a:gd name="connsiteX6" fmla="*/ 303469 w 880209"/>
              <a:gd name="connsiteY6" fmla="*/ 3724125 h 3904105"/>
              <a:gd name="connsiteX7" fmla="*/ 342509 w 880209"/>
              <a:gd name="connsiteY7" fmla="*/ 3458957 h 3904105"/>
              <a:gd name="connsiteX8" fmla="*/ 556115 w 880209"/>
              <a:gd name="connsiteY8" fmla="*/ 2540448 h 3904105"/>
              <a:gd name="connsiteX9" fmla="*/ 350609 w 880209"/>
              <a:gd name="connsiteY9" fmla="*/ 3431705 h 3904105"/>
              <a:gd name="connsiteX10" fmla="*/ 394067 w 880209"/>
              <a:gd name="connsiteY10" fmla="*/ 3325637 h 3904105"/>
              <a:gd name="connsiteX11" fmla="*/ 480246 w 880209"/>
              <a:gd name="connsiteY11" fmla="*/ 2977237 h 3904105"/>
              <a:gd name="connsiteX12" fmla="*/ 543593 w 880209"/>
              <a:gd name="connsiteY12" fmla="*/ 2619262 h 3904105"/>
              <a:gd name="connsiteX13" fmla="*/ 556115 w 880209"/>
              <a:gd name="connsiteY13" fmla="*/ 2540448 h 3904105"/>
              <a:gd name="connsiteX14" fmla="*/ 620933 w 880209"/>
              <a:gd name="connsiteY14" fmla="*/ 2125020 h 3904105"/>
              <a:gd name="connsiteX15" fmla="*/ 565690 w 880209"/>
              <a:gd name="connsiteY15" fmla="*/ 2481524 h 3904105"/>
              <a:gd name="connsiteX16" fmla="*/ 620933 w 880209"/>
              <a:gd name="connsiteY16" fmla="*/ 2125020 h 3904105"/>
              <a:gd name="connsiteX17" fmla="*/ 224655 w 880209"/>
              <a:gd name="connsiteY17" fmla="*/ 1768105 h 3904105"/>
              <a:gd name="connsiteX18" fmla="*/ 256327 w 880209"/>
              <a:gd name="connsiteY18" fmla="*/ 1775579 h 3904105"/>
              <a:gd name="connsiteX19" fmla="*/ 257626 w 880209"/>
              <a:gd name="connsiteY19" fmla="*/ 1773933 h 3904105"/>
              <a:gd name="connsiteX20" fmla="*/ 348401 w 880209"/>
              <a:gd name="connsiteY20" fmla="*/ 1792088 h 3904105"/>
              <a:gd name="connsiteX21" fmla="*/ 477302 w 880209"/>
              <a:gd name="connsiteY21" fmla="*/ 1779566 h 3904105"/>
              <a:gd name="connsiteX22" fmla="*/ 259274 w 880209"/>
              <a:gd name="connsiteY22" fmla="*/ 1770727 h 3904105"/>
              <a:gd name="connsiteX23" fmla="*/ 258268 w 880209"/>
              <a:gd name="connsiteY23" fmla="*/ 1771734 h 3904105"/>
              <a:gd name="connsiteX24" fmla="*/ 0 w 880209"/>
              <a:gd name="connsiteY24" fmla="*/ 1722113 h 3904105"/>
              <a:gd name="connsiteX25" fmla="*/ 92072 w 880209"/>
              <a:gd name="connsiteY25" fmla="*/ 1743476 h 3904105"/>
              <a:gd name="connsiteX26" fmla="*/ 92074 w 880209"/>
              <a:gd name="connsiteY26" fmla="*/ 1743475 h 3904105"/>
              <a:gd name="connsiteX27" fmla="*/ 176779 w 880209"/>
              <a:gd name="connsiteY27" fmla="*/ 1758943 h 3904105"/>
              <a:gd name="connsiteX28" fmla="*/ 95594 w 880209"/>
              <a:gd name="connsiteY28" fmla="*/ 1740657 h 3904105"/>
              <a:gd name="connsiteX29" fmla="*/ 95755 w 880209"/>
              <a:gd name="connsiteY29" fmla="*/ 1740529 h 3904105"/>
              <a:gd name="connsiteX30" fmla="*/ 0 w 880209"/>
              <a:gd name="connsiteY30" fmla="*/ 1722113 h 3904105"/>
              <a:gd name="connsiteX31" fmla="*/ 517076 w 880209"/>
              <a:gd name="connsiteY31" fmla="*/ 1055512 h 3904105"/>
              <a:gd name="connsiteX32" fmla="*/ 516339 w 880209"/>
              <a:gd name="connsiteY32" fmla="*/ 1061405 h 3904105"/>
              <a:gd name="connsiteX33" fmla="*/ 591470 w 880209"/>
              <a:gd name="connsiteY33" fmla="*/ 1467995 h 3904105"/>
              <a:gd name="connsiteX34" fmla="*/ 629035 w 880209"/>
              <a:gd name="connsiteY34" fmla="*/ 1673500 h 3904105"/>
              <a:gd name="connsiteX35" fmla="*/ 632258 w 880209"/>
              <a:gd name="connsiteY35" fmla="*/ 1689335 h 3904105"/>
              <a:gd name="connsiteX36" fmla="*/ 637138 w 880209"/>
              <a:gd name="connsiteY36" fmla="*/ 1705172 h 3904105"/>
              <a:gd name="connsiteX37" fmla="*/ 635665 w 880209"/>
              <a:gd name="connsiteY37" fmla="*/ 1686389 h 3904105"/>
              <a:gd name="connsiteX38" fmla="*/ 632895 w 880209"/>
              <a:gd name="connsiteY38" fmla="*/ 1672265 h 3904105"/>
              <a:gd name="connsiteX39" fmla="*/ 633639 w 880209"/>
              <a:gd name="connsiteY39" fmla="*/ 1672027 h 3904105"/>
              <a:gd name="connsiteX40" fmla="*/ 632719 w 880209"/>
              <a:gd name="connsiteY40" fmla="*/ 1668344 h 3904105"/>
              <a:gd name="connsiteX41" fmla="*/ 623143 w 880209"/>
              <a:gd name="connsiteY41" fmla="*/ 1476098 h 3904105"/>
              <a:gd name="connsiteX42" fmla="*/ 622406 w 880209"/>
              <a:gd name="connsiteY42" fmla="*/ 1468732 h 3904105"/>
              <a:gd name="connsiteX43" fmla="*/ 589997 w 880209"/>
              <a:gd name="connsiteY43" fmla="*/ 1364875 h 3904105"/>
              <a:gd name="connsiteX44" fmla="*/ 558324 w 880209"/>
              <a:gd name="connsiteY44" fmla="*/ 1262490 h 3904105"/>
              <a:gd name="connsiteX45" fmla="*/ 556851 w 880209"/>
              <a:gd name="connsiteY45" fmla="*/ 1169682 h 3904105"/>
              <a:gd name="connsiteX46" fmla="*/ 517076 w 880209"/>
              <a:gd name="connsiteY46" fmla="*/ 1055512 h 3904105"/>
              <a:gd name="connsiteX47" fmla="*/ 778562 w 880209"/>
              <a:gd name="connsiteY47" fmla="*/ 943552 h 3904105"/>
              <a:gd name="connsiteX48" fmla="*/ 729946 w 880209"/>
              <a:gd name="connsiteY48" fmla="*/ 1009845 h 3904105"/>
              <a:gd name="connsiteX49" fmla="*/ 778562 w 880209"/>
              <a:gd name="connsiteY49" fmla="*/ 943552 h 3904105"/>
              <a:gd name="connsiteX50" fmla="*/ 278425 w 880209"/>
              <a:gd name="connsiteY50" fmla="*/ 849271 h 3904105"/>
              <a:gd name="connsiteX51" fmla="*/ 275479 w 880209"/>
              <a:gd name="connsiteY51" fmla="*/ 852217 h 3904105"/>
              <a:gd name="connsiteX52" fmla="*/ 283581 w 880209"/>
              <a:gd name="connsiteY52" fmla="*/ 858110 h 3904105"/>
              <a:gd name="connsiteX53" fmla="*/ 568636 w 880209"/>
              <a:gd name="connsiteY53" fmla="*/ 1076136 h 3904105"/>
              <a:gd name="connsiteX54" fmla="*/ 595890 w 880209"/>
              <a:gd name="connsiteY54" fmla="*/ 1080555 h 3904105"/>
              <a:gd name="connsiteX55" fmla="*/ 665128 w 880209"/>
              <a:gd name="connsiteY55" fmla="*/ 1057722 h 3904105"/>
              <a:gd name="connsiteX56" fmla="*/ 665864 w 880209"/>
              <a:gd name="connsiteY56" fmla="*/ 1056248 h 3904105"/>
              <a:gd name="connsiteX57" fmla="*/ 665128 w 880209"/>
              <a:gd name="connsiteY57" fmla="*/ 1054038 h 3904105"/>
              <a:gd name="connsiteX58" fmla="*/ 620196 w 880209"/>
              <a:gd name="connsiteY58" fmla="*/ 1058459 h 3904105"/>
              <a:gd name="connsiteX59" fmla="*/ 502344 w 880209"/>
              <a:gd name="connsiteY59" fmla="*/ 1004688 h 3904105"/>
              <a:gd name="connsiteX60" fmla="*/ 309361 w 880209"/>
              <a:gd name="connsiteY60" fmla="*/ 871368 h 3904105"/>
              <a:gd name="connsiteX61" fmla="*/ 278425 w 880209"/>
              <a:gd name="connsiteY61" fmla="*/ 849271 h 3904105"/>
              <a:gd name="connsiteX62" fmla="*/ 811706 w 880209"/>
              <a:gd name="connsiteY62" fmla="*/ 826437 h 3904105"/>
              <a:gd name="connsiteX63" fmla="*/ 880209 w 880209"/>
              <a:gd name="connsiteY63" fmla="*/ 847798 h 3904105"/>
              <a:gd name="connsiteX64" fmla="*/ 811706 w 880209"/>
              <a:gd name="connsiteY64" fmla="*/ 826437 h 3904105"/>
              <a:gd name="connsiteX65" fmla="*/ 706376 w 880209"/>
              <a:gd name="connsiteY65" fmla="*/ 698273 h 3904105"/>
              <a:gd name="connsiteX66" fmla="*/ 796976 w 880209"/>
              <a:gd name="connsiteY66" fmla="*/ 810233 h 3904105"/>
              <a:gd name="connsiteX67" fmla="*/ 706376 w 880209"/>
              <a:gd name="connsiteY67" fmla="*/ 698273 h 3904105"/>
              <a:gd name="connsiteX68" fmla="*/ 643767 w 880209"/>
              <a:gd name="connsiteY68" fmla="*/ 584104 h 3904105"/>
              <a:gd name="connsiteX69" fmla="*/ 727738 w 880209"/>
              <a:gd name="connsiteY69" fmla="*/ 612094 h 3904105"/>
              <a:gd name="connsiteX70" fmla="*/ 643767 w 880209"/>
              <a:gd name="connsiteY70" fmla="*/ 584104 h 3904105"/>
              <a:gd name="connsiteX71" fmla="*/ 828649 w 880209"/>
              <a:gd name="connsiteY71" fmla="*/ 555377 h 3904105"/>
              <a:gd name="connsiteX72" fmla="*/ 734366 w 880209"/>
              <a:gd name="connsiteY72" fmla="*/ 611357 h 3904105"/>
              <a:gd name="connsiteX73" fmla="*/ 771196 w 880209"/>
              <a:gd name="connsiteY73" fmla="*/ 608411 h 3904105"/>
              <a:gd name="connsiteX74" fmla="*/ 816863 w 880209"/>
              <a:gd name="connsiteY74" fmla="*/ 570845 h 3904105"/>
              <a:gd name="connsiteX75" fmla="*/ 828649 w 880209"/>
              <a:gd name="connsiteY75" fmla="*/ 555377 h 3904105"/>
              <a:gd name="connsiteX76" fmla="*/ 686488 w 880209"/>
              <a:gd name="connsiteY76" fmla="*/ 385965 h 3904105"/>
              <a:gd name="connsiteX77" fmla="*/ 683542 w 880209"/>
              <a:gd name="connsiteY77" fmla="*/ 387438 h 3904105"/>
              <a:gd name="connsiteX78" fmla="*/ 695327 w 880209"/>
              <a:gd name="connsiteY78" fmla="*/ 452993 h 3904105"/>
              <a:gd name="connsiteX79" fmla="*/ 717425 w 880209"/>
              <a:gd name="connsiteY79" fmla="*/ 573793 h 3904105"/>
              <a:gd name="connsiteX80" fmla="*/ 734367 w 880209"/>
              <a:gd name="connsiteY80" fmla="*/ 584842 h 3904105"/>
              <a:gd name="connsiteX81" fmla="*/ 743206 w 880209"/>
              <a:gd name="connsiteY81" fmla="*/ 582632 h 3904105"/>
              <a:gd name="connsiteX82" fmla="*/ 751308 w 880209"/>
              <a:gd name="connsiteY82" fmla="*/ 568637 h 3904105"/>
              <a:gd name="connsiteX83" fmla="*/ 723318 w 880209"/>
              <a:gd name="connsiteY83" fmla="*/ 488349 h 3904105"/>
              <a:gd name="connsiteX84" fmla="*/ 686488 w 880209"/>
              <a:gd name="connsiteY84" fmla="*/ 385965 h 3904105"/>
              <a:gd name="connsiteX85" fmla="*/ 373943 w 880209"/>
              <a:gd name="connsiteY85" fmla="*/ 235704 h 3904105"/>
              <a:gd name="connsiteX86" fmla="*/ 389687 w 880209"/>
              <a:gd name="connsiteY86" fmla="*/ 268482 h 3904105"/>
              <a:gd name="connsiteX87" fmla="*/ 398210 w 880209"/>
              <a:gd name="connsiteY87" fmla="*/ 283454 h 3904105"/>
              <a:gd name="connsiteX88" fmla="*/ 383756 w 880209"/>
              <a:gd name="connsiteY88" fmla="*/ 268850 h 3904105"/>
              <a:gd name="connsiteX89" fmla="*/ 390385 w 880209"/>
              <a:gd name="connsiteY89" fmla="*/ 280635 h 3904105"/>
              <a:gd name="connsiteX90" fmla="*/ 542119 w 880209"/>
              <a:gd name="connsiteY90" fmla="*/ 465515 h 3904105"/>
              <a:gd name="connsiteX91" fmla="*/ 617250 w 880209"/>
              <a:gd name="connsiteY91" fmla="*/ 554641 h 3904105"/>
              <a:gd name="connsiteX92" fmla="*/ 626826 w 880209"/>
              <a:gd name="connsiteY92" fmla="*/ 563479 h 3904105"/>
              <a:gd name="connsiteX93" fmla="*/ 617250 w 880209"/>
              <a:gd name="connsiteY93" fmla="*/ 550958 h 3904105"/>
              <a:gd name="connsiteX94" fmla="*/ 617250 w 880209"/>
              <a:gd name="connsiteY94" fmla="*/ 551695 h 3904105"/>
              <a:gd name="connsiteX95" fmla="*/ 576738 w 880209"/>
              <a:gd name="connsiteY95" fmla="*/ 491295 h 3904105"/>
              <a:gd name="connsiteX96" fmla="*/ 470671 w 880209"/>
              <a:gd name="connsiteY96" fmla="*/ 361658 h 3904105"/>
              <a:gd name="connsiteX97" fmla="*/ 428318 w 880209"/>
              <a:gd name="connsiteY97" fmla="*/ 313873 h 3904105"/>
              <a:gd name="connsiteX98" fmla="*/ 405989 w 880209"/>
              <a:gd name="connsiteY98" fmla="*/ 291313 h 3904105"/>
              <a:gd name="connsiteX99" fmla="*/ 401565 w 880209"/>
              <a:gd name="connsiteY99" fmla="*/ 260195 h 3904105"/>
              <a:gd name="connsiteX100" fmla="*/ 373943 w 880209"/>
              <a:gd name="connsiteY100" fmla="*/ 235704 h 3904105"/>
              <a:gd name="connsiteX101" fmla="*/ 283344 w 880209"/>
              <a:gd name="connsiteY101" fmla="*/ 131846 h 3904105"/>
              <a:gd name="connsiteX102" fmla="*/ 362894 w 880209"/>
              <a:gd name="connsiteY102" fmla="*/ 216553 h 3904105"/>
              <a:gd name="connsiteX103" fmla="*/ 283344 w 880209"/>
              <a:gd name="connsiteY103" fmla="*/ 131846 h 3904105"/>
              <a:gd name="connsiteX104" fmla="*/ 93308 w 880209"/>
              <a:gd name="connsiteY104" fmla="*/ 0 h 3904105"/>
              <a:gd name="connsiteX105" fmla="*/ 216316 w 880209"/>
              <a:gd name="connsiteY105" fmla="*/ 95755 h 3904105"/>
              <a:gd name="connsiteX106" fmla="*/ 264929 w 880209"/>
              <a:gd name="connsiteY106" fmla="*/ 119325 h 3904105"/>
              <a:gd name="connsiteX107" fmla="*/ 93308 w 880209"/>
              <a:gd name="connsiteY107" fmla="*/ 0 h 390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80209" h="3904105">
                <a:moveTo>
                  <a:pt x="303469" y="3751377"/>
                </a:moveTo>
                <a:cubicBezTo>
                  <a:pt x="297577" y="3795572"/>
                  <a:pt x="296840" y="3839767"/>
                  <a:pt x="301997" y="3883961"/>
                </a:cubicBezTo>
                <a:cubicBezTo>
                  <a:pt x="302733" y="3891327"/>
                  <a:pt x="301997" y="3899429"/>
                  <a:pt x="310099" y="3903849"/>
                </a:cubicBezTo>
                <a:cubicBezTo>
                  <a:pt x="316729" y="3904585"/>
                  <a:pt x="319676" y="3903849"/>
                  <a:pt x="320412" y="3900166"/>
                </a:cubicBezTo>
                <a:cubicBezTo>
                  <a:pt x="318939" y="3850079"/>
                  <a:pt x="310099" y="3800728"/>
                  <a:pt x="303469" y="3751377"/>
                </a:cubicBezTo>
                <a:close/>
                <a:moveTo>
                  <a:pt x="342509" y="3458957"/>
                </a:moveTo>
                <a:cubicBezTo>
                  <a:pt x="299050" y="3525249"/>
                  <a:pt x="280635" y="3654887"/>
                  <a:pt x="303469" y="3724125"/>
                </a:cubicBezTo>
                <a:cubicBezTo>
                  <a:pt x="312308" y="3634999"/>
                  <a:pt x="327777" y="3547347"/>
                  <a:pt x="342509" y="3458957"/>
                </a:cubicBezTo>
                <a:close/>
                <a:moveTo>
                  <a:pt x="556115" y="2540448"/>
                </a:moveTo>
                <a:cubicBezTo>
                  <a:pt x="482457" y="2836552"/>
                  <a:pt x="408798" y="3131918"/>
                  <a:pt x="350609" y="3431705"/>
                </a:cubicBezTo>
                <a:cubicBezTo>
                  <a:pt x="369023" y="3397822"/>
                  <a:pt x="381545" y="3361730"/>
                  <a:pt x="394067" y="3325637"/>
                </a:cubicBezTo>
                <a:cubicBezTo>
                  <a:pt x="433106" y="3212205"/>
                  <a:pt x="457413" y="3095090"/>
                  <a:pt x="480246" y="2977237"/>
                </a:cubicBezTo>
                <a:cubicBezTo>
                  <a:pt x="503817" y="2857912"/>
                  <a:pt x="523705" y="2738587"/>
                  <a:pt x="543593" y="2619262"/>
                </a:cubicBezTo>
                <a:cubicBezTo>
                  <a:pt x="548012" y="2592745"/>
                  <a:pt x="551695" y="2566965"/>
                  <a:pt x="556115" y="2540448"/>
                </a:cubicBezTo>
                <a:close/>
                <a:moveTo>
                  <a:pt x="620933" y="2125020"/>
                </a:moveTo>
                <a:cubicBezTo>
                  <a:pt x="602519" y="2244346"/>
                  <a:pt x="584104" y="2362935"/>
                  <a:pt x="565690" y="2481524"/>
                </a:cubicBezTo>
                <a:cubicBezTo>
                  <a:pt x="607675" y="2366618"/>
                  <a:pt x="608411" y="2245082"/>
                  <a:pt x="620933" y="2125020"/>
                </a:cubicBezTo>
                <a:close/>
                <a:moveTo>
                  <a:pt x="224655" y="1768105"/>
                </a:moveTo>
                <a:cubicBezTo>
                  <a:pt x="234967" y="1769973"/>
                  <a:pt x="246016" y="1772776"/>
                  <a:pt x="256327" y="1775579"/>
                </a:cubicBezTo>
                <a:lnTo>
                  <a:pt x="257626" y="1773933"/>
                </a:lnTo>
                <a:lnTo>
                  <a:pt x="348401" y="1792088"/>
                </a:lnTo>
                <a:cubicBezTo>
                  <a:pt x="385967" y="1800928"/>
                  <a:pt x="438263" y="1796508"/>
                  <a:pt x="477302" y="1779566"/>
                </a:cubicBezTo>
                <a:cubicBezTo>
                  <a:pt x="402907" y="1781776"/>
                  <a:pt x="330723" y="1780303"/>
                  <a:pt x="259274" y="1770727"/>
                </a:cubicBezTo>
                <a:lnTo>
                  <a:pt x="258268" y="1771734"/>
                </a:lnTo>
                <a:close/>
                <a:moveTo>
                  <a:pt x="0" y="1722113"/>
                </a:moveTo>
                <a:cubicBezTo>
                  <a:pt x="30200" y="1728743"/>
                  <a:pt x="61136" y="1736110"/>
                  <a:pt x="92072" y="1743476"/>
                </a:cubicBezTo>
                <a:lnTo>
                  <a:pt x="92074" y="1743475"/>
                </a:lnTo>
                <a:lnTo>
                  <a:pt x="176779" y="1758943"/>
                </a:lnTo>
                <a:lnTo>
                  <a:pt x="95594" y="1740657"/>
                </a:lnTo>
                <a:lnTo>
                  <a:pt x="95755" y="1740529"/>
                </a:lnTo>
                <a:cubicBezTo>
                  <a:pt x="64818" y="1730216"/>
                  <a:pt x="32409" y="1726533"/>
                  <a:pt x="0" y="1722113"/>
                </a:cubicBezTo>
                <a:close/>
                <a:moveTo>
                  <a:pt x="517076" y="1055512"/>
                </a:moveTo>
                <a:cubicBezTo>
                  <a:pt x="515602" y="1057722"/>
                  <a:pt x="516339" y="1059195"/>
                  <a:pt x="516339" y="1061405"/>
                </a:cubicBezTo>
                <a:cubicBezTo>
                  <a:pt x="541383" y="1196935"/>
                  <a:pt x="566426" y="1332465"/>
                  <a:pt x="591470" y="1467995"/>
                </a:cubicBezTo>
                <a:cubicBezTo>
                  <a:pt x="603992" y="1536497"/>
                  <a:pt x="616514" y="1604998"/>
                  <a:pt x="629035" y="1673500"/>
                </a:cubicBezTo>
                <a:lnTo>
                  <a:pt x="632258" y="1689335"/>
                </a:lnTo>
                <a:cubicBezTo>
                  <a:pt x="633087" y="1694676"/>
                  <a:pt x="634192" y="1700016"/>
                  <a:pt x="637138" y="1705172"/>
                </a:cubicBezTo>
                <a:cubicBezTo>
                  <a:pt x="636401" y="1698911"/>
                  <a:pt x="636217" y="1692650"/>
                  <a:pt x="635665" y="1686389"/>
                </a:cubicBezTo>
                <a:lnTo>
                  <a:pt x="632895" y="1672265"/>
                </a:lnTo>
                <a:lnTo>
                  <a:pt x="633639" y="1672027"/>
                </a:lnTo>
                <a:cubicBezTo>
                  <a:pt x="634008" y="1671106"/>
                  <a:pt x="633455" y="1669817"/>
                  <a:pt x="632719" y="1668344"/>
                </a:cubicBezTo>
                <a:cubicBezTo>
                  <a:pt x="627563" y="1604262"/>
                  <a:pt x="622406" y="1540180"/>
                  <a:pt x="623143" y="1476098"/>
                </a:cubicBezTo>
                <a:cubicBezTo>
                  <a:pt x="623143" y="1473888"/>
                  <a:pt x="622406" y="1470942"/>
                  <a:pt x="622406" y="1468732"/>
                </a:cubicBezTo>
                <a:cubicBezTo>
                  <a:pt x="617987" y="1431903"/>
                  <a:pt x="603255" y="1398757"/>
                  <a:pt x="589997" y="1364875"/>
                </a:cubicBezTo>
                <a:cubicBezTo>
                  <a:pt x="577475" y="1330992"/>
                  <a:pt x="560534" y="1299319"/>
                  <a:pt x="558324" y="1262490"/>
                </a:cubicBezTo>
                <a:cubicBezTo>
                  <a:pt x="556851" y="1231554"/>
                  <a:pt x="558324" y="1200618"/>
                  <a:pt x="556851" y="1169682"/>
                </a:cubicBezTo>
                <a:cubicBezTo>
                  <a:pt x="554641" y="1127697"/>
                  <a:pt x="535490" y="1091605"/>
                  <a:pt x="517076" y="1055512"/>
                </a:cubicBezTo>
                <a:close/>
                <a:moveTo>
                  <a:pt x="778562" y="943552"/>
                </a:moveTo>
                <a:cubicBezTo>
                  <a:pt x="763093" y="966386"/>
                  <a:pt x="748361" y="989220"/>
                  <a:pt x="729946" y="1009845"/>
                </a:cubicBezTo>
                <a:cubicBezTo>
                  <a:pt x="759410" y="997323"/>
                  <a:pt x="766776" y="969333"/>
                  <a:pt x="778562" y="943552"/>
                </a:cubicBezTo>
                <a:close/>
                <a:moveTo>
                  <a:pt x="278425" y="849271"/>
                </a:moveTo>
                <a:cubicBezTo>
                  <a:pt x="277688" y="850007"/>
                  <a:pt x="276215" y="851481"/>
                  <a:pt x="275479" y="852217"/>
                </a:cubicBezTo>
                <a:cubicBezTo>
                  <a:pt x="278425" y="854427"/>
                  <a:pt x="280635" y="855900"/>
                  <a:pt x="283581" y="858110"/>
                </a:cubicBezTo>
                <a:cubicBezTo>
                  <a:pt x="378600" y="931031"/>
                  <a:pt x="473617" y="1003216"/>
                  <a:pt x="568636" y="1076136"/>
                </a:cubicBezTo>
                <a:cubicBezTo>
                  <a:pt x="577475" y="1083502"/>
                  <a:pt x="585577" y="1084238"/>
                  <a:pt x="595890" y="1080555"/>
                </a:cubicBezTo>
                <a:cubicBezTo>
                  <a:pt x="618724" y="1072453"/>
                  <a:pt x="642294" y="1065087"/>
                  <a:pt x="665128" y="1057722"/>
                </a:cubicBezTo>
                <a:cubicBezTo>
                  <a:pt x="665864" y="1057722"/>
                  <a:pt x="665864" y="1057722"/>
                  <a:pt x="665864" y="1056248"/>
                </a:cubicBezTo>
                <a:cubicBezTo>
                  <a:pt x="666601" y="1055512"/>
                  <a:pt x="665864" y="1054776"/>
                  <a:pt x="665128" y="1054038"/>
                </a:cubicBezTo>
                <a:cubicBezTo>
                  <a:pt x="650396" y="1055512"/>
                  <a:pt x="636401" y="1061405"/>
                  <a:pt x="620196" y="1058459"/>
                </a:cubicBezTo>
                <a:cubicBezTo>
                  <a:pt x="576002" y="1050356"/>
                  <a:pt x="539173" y="1027522"/>
                  <a:pt x="502344" y="1004688"/>
                </a:cubicBezTo>
                <a:cubicBezTo>
                  <a:pt x="436052" y="962703"/>
                  <a:pt x="372707" y="917773"/>
                  <a:pt x="309361" y="871368"/>
                </a:cubicBezTo>
                <a:cubicBezTo>
                  <a:pt x="299049" y="864003"/>
                  <a:pt x="288737" y="856637"/>
                  <a:pt x="278425" y="849271"/>
                </a:cubicBezTo>
                <a:close/>
                <a:moveTo>
                  <a:pt x="811706" y="826437"/>
                </a:moveTo>
                <a:cubicBezTo>
                  <a:pt x="838223" y="862529"/>
                  <a:pt x="830858" y="861057"/>
                  <a:pt x="880209" y="847798"/>
                </a:cubicBezTo>
                <a:cubicBezTo>
                  <a:pt x="854428" y="845589"/>
                  <a:pt x="834540" y="838222"/>
                  <a:pt x="811706" y="826437"/>
                </a:cubicBezTo>
                <a:close/>
                <a:moveTo>
                  <a:pt x="706376" y="698273"/>
                </a:moveTo>
                <a:cubicBezTo>
                  <a:pt x="730683" y="740994"/>
                  <a:pt x="756464" y="782243"/>
                  <a:pt x="796976" y="810233"/>
                </a:cubicBezTo>
                <a:cubicBezTo>
                  <a:pt x="766776" y="773404"/>
                  <a:pt x="736576" y="735839"/>
                  <a:pt x="706376" y="698273"/>
                </a:cubicBezTo>
                <a:close/>
                <a:moveTo>
                  <a:pt x="643767" y="584104"/>
                </a:moveTo>
                <a:cubicBezTo>
                  <a:pt x="654816" y="613567"/>
                  <a:pt x="700485" y="626826"/>
                  <a:pt x="727738" y="612094"/>
                </a:cubicBezTo>
                <a:cubicBezTo>
                  <a:pt x="699011" y="602518"/>
                  <a:pt x="672494" y="593679"/>
                  <a:pt x="643767" y="584104"/>
                </a:cubicBezTo>
                <a:close/>
                <a:moveTo>
                  <a:pt x="828649" y="555377"/>
                </a:moveTo>
                <a:cubicBezTo>
                  <a:pt x="796975" y="578948"/>
                  <a:pt x="768249" y="597362"/>
                  <a:pt x="734366" y="611357"/>
                </a:cubicBezTo>
                <a:cubicBezTo>
                  <a:pt x="749098" y="623143"/>
                  <a:pt x="760147" y="619460"/>
                  <a:pt x="771196" y="608411"/>
                </a:cubicBezTo>
                <a:cubicBezTo>
                  <a:pt x="785927" y="595153"/>
                  <a:pt x="801395" y="583367"/>
                  <a:pt x="816863" y="570845"/>
                </a:cubicBezTo>
                <a:cubicBezTo>
                  <a:pt x="820546" y="567162"/>
                  <a:pt x="824966" y="564216"/>
                  <a:pt x="828649" y="555377"/>
                </a:cubicBezTo>
                <a:close/>
                <a:moveTo>
                  <a:pt x="686488" y="385965"/>
                </a:moveTo>
                <a:cubicBezTo>
                  <a:pt x="685752" y="385965"/>
                  <a:pt x="685016" y="386701"/>
                  <a:pt x="683542" y="387438"/>
                </a:cubicBezTo>
                <a:cubicBezTo>
                  <a:pt x="687225" y="409536"/>
                  <a:pt x="691645" y="430896"/>
                  <a:pt x="695327" y="452993"/>
                </a:cubicBezTo>
                <a:cubicBezTo>
                  <a:pt x="702694" y="493506"/>
                  <a:pt x="710059" y="533280"/>
                  <a:pt x="717425" y="573793"/>
                </a:cubicBezTo>
                <a:cubicBezTo>
                  <a:pt x="718898" y="584106"/>
                  <a:pt x="723318" y="589261"/>
                  <a:pt x="734367" y="584842"/>
                </a:cubicBezTo>
                <a:cubicBezTo>
                  <a:pt x="737313" y="583368"/>
                  <a:pt x="740260" y="582632"/>
                  <a:pt x="743206" y="582632"/>
                </a:cubicBezTo>
                <a:cubicBezTo>
                  <a:pt x="752781" y="581895"/>
                  <a:pt x="754991" y="578213"/>
                  <a:pt x="751308" y="568637"/>
                </a:cubicBezTo>
                <a:cubicBezTo>
                  <a:pt x="741732" y="542120"/>
                  <a:pt x="732893" y="514866"/>
                  <a:pt x="723318" y="488349"/>
                </a:cubicBezTo>
                <a:cubicBezTo>
                  <a:pt x="711533" y="453731"/>
                  <a:pt x="699011" y="419847"/>
                  <a:pt x="686488" y="385965"/>
                </a:cubicBezTo>
                <a:close/>
                <a:moveTo>
                  <a:pt x="373943" y="235704"/>
                </a:moveTo>
                <a:cubicBezTo>
                  <a:pt x="380204" y="246385"/>
                  <a:pt x="384807" y="257617"/>
                  <a:pt x="389687" y="268482"/>
                </a:cubicBezTo>
                <a:lnTo>
                  <a:pt x="398210" y="283454"/>
                </a:lnTo>
                <a:lnTo>
                  <a:pt x="383756" y="268850"/>
                </a:lnTo>
                <a:cubicBezTo>
                  <a:pt x="383756" y="274006"/>
                  <a:pt x="387439" y="276952"/>
                  <a:pt x="390385" y="280635"/>
                </a:cubicBezTo>
                <a:cubicBezTo>
                  <a:pt x="441209" y="342507"/>
                  <a:pt x="491296" y="404379"/>
                  <a:pt x="542119" y="465515"/>
                </a:cubicBezTo>
                <a:cubicBezTo>
                  <a:pt x="567163" y="495714"/>
                  <a:pt x="589997" y="526651"/>
                  <a:pt x="617250" y="554641"/>
                </a:cubicBezTo>
                <a:cubicBezTo>
                  <a:pt x="617987" y="558323"/>
                  <a:pt x="618724" y="562006"/>
                  <a:pt x="626826" y="563479"/>
                </a:cubicBezTo>
                <a:cubicBezTo>
                  <a:pt x="622406" y="557587"/>
                  <a:pt x="620196" y="554641"/>
                  <a:pt x="617250" y="550958"/>
                </a:cubicBezTo>
                <a:lnTo>
                  <a:pt x="617250" y="551695"/>
                </a:lnTo>
                <a:cubicBezTo>
                  <a:pt x="603991" y="531070"/>
                  <a:pt x="590733" y="511183"/>
                  <a:pt x="576738" y="491295"/>
                </a:cubicBezTo>
                <a:cubicBezTo>
                  <a:pt x="544329" y="445628"/>
                  <a:pt x="508237" y="402906"/>
                  <a:pt x="470671" y="361658"/>
                </a:cubicBezTo>
                <a:cubicBezTo>
                  <a:pt x="456308" y="345822"/>
                  <a:pt x="442497" y="329618"/>
                  <a:pt x="428318" y="313873"/>
                </a:cubicBezTo>
                <a:lnTo>
                  <a:pt x="405989" y="291313"/>
                </a:lnTo>
                <a:lnTo>
                  <a:pt x="401565" y="260195"/>
                </a:lnTo>
                <a:cubicBezTo>
                  <a:pt x="396040" y="249699"/>
                  <a:pt x="386833" y="241596"/>
                  <a:pt x="373943" y="235704"/>
                </a:cubicBezTo>
                <a:close/>
                <a:moveTo>
                  <a:pt x="283344" y="131846"/>
                </a:moveTo>
                <a:cubicBezTo>
                  <a:pt x="316490" y="153943"/>
                  <a:pt x="329748" y="194455"/>
                  <a:pt x="362894" y="216553"/>
                </a:cubicBezTo>
                <a:cubicBezTo>
                  <a:pt x="345216" y="179724"/>
                  <a:pt x="322382" y="148788"/>
                  <a:pt x="283344" y="131846"/>
                </a:cubicBezTo>
                <a:close/>
                <a:moveTo>
                  <a:pt x="93308" y="0"/>
                </a:moveTo>
                <a:cubicBezTo>
                  <a:pt x="133083" y="33882"/>
                  <a:pt x="174331" y="65555"/>
                  <a:pt x="216316" y="95755"/>
                </a:cubicBezTo>
                <a:cubicBezTo>
                  <a:pt x="230311" y="106803"/>
                  <a:pt x="243569" y="120062"/>
                  <a:pt x="264929" y="119325"/>
                </a:cubicBezTo>
                <a:cubicBezTo>
                  <a:pt x="207477" y="79550"/>
                  <a:pt x="150024" y="39775"/>
                  <a:pt x="9330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5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B97EDE4-557B-4866-937A-246D356D3E9B}"/>
              </a:ext>
            </a:extLst>
          </p:cNvPr>
          <p:cNvSpPr/>
          <p:nvPr userDrawn="1"/>
        </p:nvSpPr>
        <p:spPr>
          <a:xfrm>
            <a:off x="397810" y="1093053"/>
            <a:ext cx="398531" cy="565006"/>
          </a:xfrm>
          <a:custGeom>
            <a:avLst/>
            <a:gdLst>
              <a:gd name="connsiteX0" fmla="*/ 649769 w 738122"/>
              <a:gd name="connsiteY0" fmla="*/ 968144 h 1046452"/>
              <a:gd name="connsiteX1" fmla="*/ 704894 w 738122"/>
              <a:gd name="connsiteY1" fmla="*/ 887791 h 1046452"/>
              <a:gd name="connsiteX2" fmla="*/ 732924 w 738122"/>
              <a:gd name="connsiteY2" fmla="*/ 780343 h 1046452"/>
              <a:gd name="connsiteX3" fmla="*/ 736662 w 738122"/>
              <a:gd name="connsiteY3" fmla="*/ 597214 h 1046452"/>
              <a:gd name="connsiteX4" fmla="*/ 726384 w 738122"/>
              <a:gd name="connsiteY4" fmla="*/ 547694 h 1046452"/>
              <a:gd name="connsiteX5" fmla="*/ 695551 w 738122"/>
              <a:gd name="connsiteY5" fmla="*/ 498174 h 1046452"/>
              <a:gd name="connsiteX6" fmla="*/ 689945 w 738122"/>
              <a:gd name="connsiteY6" fmla="*/ 450524 h 1046452"/>
              <a:gd name="connsiteX7" fmla="*/ 696485 w 738122"/>
              <a:gd name="connsiteY7" fmla="*/ 367368 h 1046452"/>
              <a:gd name="connsiteX8" fmla="*/ 690879 w 738122"/>
              <a:gd name="connsiteY8" fmla="*/ 315045 h 1046452"/>
              <a:gd name="connsiteX9" fmla="*/ 669390 w 738122"/>
              <a:gd name="connsiteY9" fmla="*/ 253379 h 1046452"/>
              <a:gd name="connsiteX10" fmla="*/ 587169 w 738122"/>
              <a:gd name="connsiteY10" fmla="*/ 111361 h 1046452"/>
              <a:gd name="connsiteX11" fmla="*/ 485326 w 738122"/>
              <a:gd name="connsiteY11" fmla="*/ 17928 h 1046452"/>
              <a:gd name="connsiteX12" fmla="*/ 441413 w 738122"/>
              <a:gd name="connsiteY12" fmla="*/ 5781 h 1046452"/>
              <a:gd name="connsiteX13" fmla="*/ 287248 w 738122"/>
              <a:gd name="connsiteY13" fmla="*/ 12322 h 1046452"/>
              <a:gd name="connsiteX14" fmla="*/ 139623 w 738122"/>
              <a:gd name="connsiteY14" fmla="*/ 59973 h 1046452"/>
              <a:gd name="connsiteX15" fmla="*/ 42453 w 738122"/>
              <a:gd name="connsiteY15" fmla="*/ 172092 h 1046452"/>
              <a:gd name="connsiteX16" fmla="*/ 408 w 738122"/>
              <a:gd name="connsiteY16" fmla="*/ 364565 h 1046452"/>
              <a:gd name="connsiteX17" fmla="*/ 48059 w 738122"/>
              <a:gd name="connsiteY17" fmla="*/ 544891 h 1046452"/>
              <a:gd name="connsiteX18" fmla="*/ 48059 w 738122"/>
              <a:gd name="connsiteY18" fmla="*/ 544891 h 1046452"/>
              <a:gd name="connsiteX19" fmla="*/ 50862 w 738122"/>
              <a:gd name="connsiteY19" fmla="*/ 548628 h 1046452"/>
              <a:gd name="connsiteX20" fmla="*/ 51796 w 738122"/>
              <a:gd name="connsiteY20" fmla="*/ 548628 h 1046452"/>
              <a:gd name="connsiteX21" fmla="*/ 74220 w 738122"/>
              <a:gd name="connsiteY21" fmla="*/ 640193 h 1046452"/>
              <a:gd name="connsiteX22" fmla="*/ 106922 w 738122"/>
              <a:gd name="connsiteY22" fmla="*/ 692516 h 1046452"/>
              <a:gd name="connsiteX23" fmla="*/ 145229 w 738122"/>
              <a:gd name="connsiteY23" fmla="*/ 747641 h 1046452"/>
              <a:gd name="connsiteX24" fmla="*/ 183537 w 738122"/>
              <a:gd name="connsiteY24" fmla="*/ 946654 h 1046452"/>
              <a:gd name="connsiteX25" fmla="*/ 576891 w 738122"/>
              <a:gd name="connsiteY25" fmla="*/ 1049431 h 1046452"/>
              <a:gd name="connsiteX26" fmla="*/ 593709 w 738122"/>
              <a:gd name="connsiteY26" fmla="*/ 1054102 h 1046452"/>
              <a:gd name="connsiteX27" fmla="*/ 596512 w 738122"/>
              <a:gd name="connsiteY27" fmla="*/ 1016729 h 104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8122" h="1046452">
                <a:moveTo>
                  <a:pt x="649769" y="968144"/>
                </a:moveTo>
                <a:cubicBezTo>
                  <a:pt x="674062" y="943851"/>
                  <a:pt x="693683" y="919558"/>
                  <a:pt x="704894" y="887791"/>
                </a:cubicBezTo>
                <a:cubicBezTo>
                  <a:pt x="717041" y="852286"/>
                  <a:pt x="727318" y="816782"/>
                  <a:pt x="732924" y="780343"/>
                </a:cubicBezTo>
                <a:cubicBezTo>
                  <a:pt x="743202" y="720546"/>
                  <a:pt x="745071" y="657945"/>
                  <a:pt x="736662" y="597214"/>
                </a:cubicBezTo>
                <a:cubicBezTo>
                  <a:pt x="733859" y="580396"/>
                  <a:pt x="731056" y="563578"/>
                  <a:pt x="726384" y="547694"/>
                </a:cubicBezTo>
                <a:cubicBezTo>
                  <a:pt x="721712" y="529007"/>
                  <a:pt x="711435" y="510321"/>
                  <a:pt x="695551" y="498174"/>
                </a:cubicBezTo>
                <a:cubicBezTo>
                  <a:pt x="687142" y="491634"/>
                  <a:pt x="689945" y="458933"/>
                  <a:pt x="689945" y="450524"/>
                </a:cubicBezTo>
                <a:cubicBezTo>
                  <a:pt x="691814" y="422494"/>
                  <a:pt x="702092" y="395398"/>
                  <a:pt x="696485" y="367368"/>
                </a:cubicBezTo>
                <a:cubicBezTo>
                  <a:pt x="692748" y="350550"/>
                  <a:pt x="693683" y="332798"/>
                  <a:pt x="690879" y="315045"/>
                </a:cubicBezTo>
                <a:cubicBezTo>
                  <a:pt x="687142" y="292621"/>
                  <a:pt x="681536" y="273000"/>
                  <a:pt x="669390" y="253379"/>
                </a:cubicBezTo>
                <a:cubicBezTo>
                  <a:pt x="640426" y="206663"/>
                  <a:pt x="612396" y="159946"/>
                  <a:pt x="587169" y="111361"/>
                </a:cubicBezTo>
                <a:cubicBezTo>
                  <a:pt x="564745" y="68382"/>
                  <a:pt x="532977" y="33811"/>
                  <a:pt x="485326" y="17928"/>
                </a:cubicBezTo>
                <a:cubicBezTo>
                  <a:pt x="471311" y="13256"/>
                  <a:pt x="456362" y="9519"/>
                  <a:pt x="441413" y="5781"/>
                </a:cubicBezTo>
                <a:cubicBezTo>
                  <a:pt x="390024" y="-6365"/>
                  <a:pt x="338636" y="2978"/>
                  <a:pt x="287248" y="12322"/>
                </a:cubicBezTo>
                <a:cubicBezTo>
                  <a:pt x="235860" y="21665"/>
                  <a:pt x="185406" y="35680"/>
                  <a:pt x="139623" y="59973"/>
                </a:cubicBezTo>
                <a:cubicBezTo>
                  <a:pt x="93841" y="84265"/>
                  <a:pt x="59271" y="122573"/>
                  <a:pt x="42453" y="172092"/>
                </a:cubicBezTo>
                <a:cubicBezTo>
                  <a:pt x="21898" y="233758"/>
                  <a:pt x="4145" y="299162"/>
                  <a:pt x="408" y="364565"/>
                </a:cubicBezTo>
                <a:cubicBezTo>
                  <a:pt x="-3329" y="428100"/>
                  <a:pt x="19095" y="488831"/>
                  <a:pt x="48059" y="544891"/>
                </a:cubicBezTo>
                <a:cubicBezTo>
                  <a:pt x="48059" y="544891"/>
                  <a:pt x="48059" y="544891"/>
                  <a:pt x="48059" y="544891"/>
                </a:cubicBezTo>
                <a:cubicBezTo>
                  <a:pt x="48993" y="545825"/>
                  <a:pt x="49927" y="547694"/>
                  <a:pt x="50862" y="548628"/>
                </a:cubicBezTo>
                <a:cubicBezTo>
                  <a:pt x="50862" y="548628"/>
                  <a:pt x="50862" y="548628"/>
                  <a:pt x="51796" y="548628"/>
                </a:cubicBezTo>
                <a:cubicBezTo>
                  <a:pt x="40584" y="571987"/>
                  <a:pt x="59271" y="615900"/>
                  <a:pt x="74220" y="640193"/>
                </a:cubicBezTo>
                <a:cubicBezTo>
                  <a:pt x="77957" y="643930"/>
                  <a:pt x="97578" y="679435"/>
                  <a:pt x="106922" y="692516"/>
                </a:cubicBezTo>
                <a:cubicBezTo>
                  <a:pt x="119068" y="711202"/>
                  <a:pt x="133083" y="728955"/>
                  <a:pt x="145229" y="747641"/>
                </a:cubicBezTo>
                <a:cubicBezTo>
                  <a:pt x="186340" y="808373"/>
                  <a:pt x="180734" y="876579"/>
                  <a:pt x="183537" y="946654"/>
                </a:cubicBezTo>
                <a:cubicBezTo>
                  <a:pt x="203158" y="954129"/>
                  <a:pt x="564745" y="1046628"/>
                  <a:pt x="576891" y="1049431"/>
                </a:cubicBezTo>
                <a:cubicBezTo>
                  <a:pt x="585300" y="1051299"/>
                  <a:pt x="585300" y="1051299"/>
                  <a:pt x="593709" y="1054102"/>
                </a:cubicBezTo>
                <a:cubicBezTo>
                  <a:pt x="595578" y="1039153"/>
                  <a:pt x="596512" y="1027007"/>
                  <a:pt x="596512" y="1016729"/>
                </a:cubicBezTo>
              </a:path>
            </a:pathLst>
          </a:custGeom>
          <a:solidFill>
            <a:srgbClr val="FDBD8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5A1B60-9443-42DA-9712-F5EBD5808310}"/>
              </a:ext>
            </a:extLst>
          </p:cNvPr>
          <p:cNvSpPr/>
          <p:nvPr userDrawn="1"/>
        </p:nvSpPr>
        <p:spPr>
          <a:xfrm>
            <a:off x="393021" y="1090993"/>
            <a:ext cx="398531" cy="292593"/>
          </a:xfrm>
          <a:custGeom>
            <a:avLst/>
            <a:gdLst>
              <a:gd name="connsiteX0" fmla="*/ 443808 w 700749"/>
              <a:gd name="connsiteY0" fmla="*/ 5858 h 541912"/>
              <a:gd name="connsiteX1" fmla="*/ 487721 w 700749"/>
              <a:gd name="connsiteY1" fmla="*/ 18004 h 541912"/>
              <a:gd name="connsiteX2" fmla="*/ 590498 w 700749"/>
              <a:gd name="connsiteY2" fmla="*/ 111437 h 541912"/>
              <a:gd name="connsiteX3" fmla="*/ 673654 w 700749"/>
              <a:gd name="connsiteY3" fmla="*/ 253456 h 541912"/>
              <a:gd name="connsiteX4" fmla="*/ 698881 w 700749"/>
              <a:gd name="connsiteY4" fmla="*/ 340349 h 541912"/>
              <a:gd name="connsiteX5" fmla="*/ 697012 w 700749"/>
              <a:gd name="connsiteY5" fmla="*/ 355298 h 541912"/>
              <a:gd name="connsiteX6" fmla="*/ 641886 w 700749"/>
              <a:gd name="connsiteY6" fmla="*/ 347823 h 541912"/>
              <a:gd name="connsiteX7" fmla="*/ 468100 w 700749"/>
              <a:gd name="connsiteY7" fmla="*/ 365576 h 541912"/>
              <a:gd name="connsiteX8" fmla="*/ 298986 w 700749"/>
              <a:gd name="connsiteY8" fmla="*/ 452469 h 541912"/>
              <a:gd name="connsiteX9" fmla="*/ 226108 w 700749"/>
              <a:gd name="connsiteY9" fmla="*/ 485170 h 541912"/>
              <a:gd name="connsiteX10" fmla="*/ 133610 w 700749"/>
              <a:gd name="connsiteY10" fmla="*/ 516003 h 541912"/>
              <a:gd name="connsiteX11" fmla="*/ 106514 w 700749"/>
              <a:gd name="connsiteY11" fmla="*/ 514135 h 541912"/>
              <a:gd name="connsiteX12" fmla="*/ 58863 w 700749"/>
              <a:gd name="connsiteY12" fmla="*/ 533756 h 541912"/>
              <a:gd name="connsiteX13" fmla="*/ 49520 w 700749"/>
              <a:gd name="connsiteY13" fmla="*/ 546836 h 541912"/>
              <a:gd name="connsiteX14" fmla="*/ 12146 w 700749"/>
              <a:gd name="connsiteY14" fmla="*/ 456206 h 541912"/>
              <a:gd name="connsiteX15" fmla="*/ 0 w 700749"/>
              <a:gd name="connsiteY15" fmla="*/ 402949 h 541912"/>
              <a:gd name="connsiteX16" fmla="*/ 0 w 700749"/>
              <a:gd name="connsiteY16" fmla="*/ 362773 h 541912"/>
              <a:gd name="connsiteX17" fmla="*/ 42979 w 700749"/>
              <a:gd name="connsiteY17" fmla="*/ 170300 h 541912"/>
              <a:gd name="connsiteX18" fmla="*/ 141084 w 700749"/>
              <a:gd name="connsiteY18" fmla="*/ 58180 h 541912"/>
              <a:gd name="connsiteX19" fmla="*/ 289643 w 700749"/>
              <a:gd name="connsiteY19" fmla="*/ 10529 h 541912"/>
              <a:gd name="connsiteX20" fmla="*/ 443808 w 700749"/>
              <a:gd name="connsiteY20" fmla="*/ 5858 h 54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0749" h="541912">
                <a:moveTo>
                  <a:pt x="443808" y="5858"/>
                </a:moveTo>
                <a:cubicBezTo>
                  <a:pt x="458757" y="9595"/>
                  <a:pt x="473707" y="13332"/>
                  <a:pt x="487721" y="18004"/>
                </a:cubicBezTo>
                <a:cubicBezTo>
                  <a:pt x="535372" y="33888"/>
                  <a:pt x="567140" y="68458"/>
                  <a:pt x="590498" y="111437"/>
                </a:cubicBezTo>
                <a:cubicBezTo>
                  <a:pt x="615725" y="160023"/>
                  <a:pt x="644689" y="207674"/>
                  <a:pt x="673654" y="253456"/>
                </a:cubicBezTo>
                <a:cubicBezTo>
                  <a:pt x="691406" y="281486"/>
                  <a:pt x="695143" y="304844"/>
                  <a:pt x="698881" y="340349"/>
                </a:cubicBezTo>
                <a:cubicBezTo>
                  <a:pt x="699815" y="345955"/>
                  <a:pt x="704487" y="357167"/>
                  <a:pt x="697012" y="355298"/>
                </a:cubicBezTo>
                <a:cubicBezTo>
                  <a:pt x="685800" y="352495"/>
                  <a:pt x="654967" y="348758"/>
                  <a:pt x="641886" y="347823"/>
                </a:cubicBezTo>
                <a:cubicBezTo>
                  <a:pt x="600776" y="344086"/>
                  <a:pt x="521357" y="344086"/>
                  <a:pt x="468100" y="365576"/>
                </a:cubicBezTo>
                <a:cubicBezTo>
                  <a:pt x="408303" y="390803"/>
                  <a:pt x="358784" y="427242"/>
                  <a:pt x="298986" y="452469"/>
                </a:cubicBezTo>
                <a:cubicBezTo>
                  <a:pt x="276562" y="461812"/>
                  <a:pt x="249467" y="477696"/>
                  <a:pt x="226108" y="485170"/>
                </a:cubicBezTo>
                <a:cubicBezTo>
                  <a:pt x="196210" y="499185"/>
                  <a:pt x="164442" y="505726"/>
                  <a:pt x="133610" y="516003"/>
                </a:cubicBezTo>
                <a:cubicBezTo>
                  <a:pt x="126135" y="516938"/>
                  <a:pt x="113989" y="515069"/>
                  <a:pt x="106514" y="514135"/>
                </a:cubicBezTo>
                <a:cubicBezTo>
                  <a:pt x="86893" y="512266"/>
                  <a:pt x="71944" y="518806"/>
                  <a:pt x="58863" y="533756"/>
                </a:cubicBezTo>
                <a:cubicBezTo>
                  <a:pt x="54191" y="536559"/>
                  <a:pt x="54191" y="540296"/>
                  <a:pt x="49520" y="546836"/>
                </a:cubicBezTo>
                <a:cubicBezTo>
                  <a:pt x="34570" y="518806"/>
                  <a:pt x="22424" y="485170"/>
                  <a:pt x="12146" y="456206"/>
                </a:cubicBezTo>
                <a:cubicBezTo>
                  <a:pt x="7475" y="443125"/>
                  <a:pt x="0" y="421636"/>
                  <a:pt x="0" y="402949"/>
                </a:cubicBezTo>
                <a:cubicBezTo>
                  <a:pt x="0" y="389868"/>
                  <a:pt x="0" y="375853"/>
                  <a:pt x="0" y="362773"/>
                </a:cubicBezTo>
                <a:cubicBezTo>
                  <a:pt x="3737" y="297369"/>
                  <a:pt x="21490" y="231966"/>
                  <a:pt x="42979" y="170300"/>
                </a:cubicBezTo>
                <a:cubicBezTo>
                  <a:pt x="59797" y="120781"/>
                  <a:pt x="94368" y="82473"/>
                  <a:pt x="141084" y="58180"/>
                </a:cubicBezTo>
                <a:cubicBezTo>
                  <a:pt x="187801" y="33888"/>
                  <a:pt x="238255" y="19873"/>
                  <a:pt x="289643" y="10529"/>
                </a:cubicBezTo>
                <a:cubicBezTo>
                  <a:pt x="340097" y="3055"/>
                  <a:pt x="392420" y="-6289"/>
                  <a:pt x="443808" y="5858"/>
                </a:cubicBez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04FBAC6-8ACC-4C47-A47C-87A4B1C384EC}"/>
              </a:ext>
            </a:extLst>
          </p:cNvPr>
          <p:cNvSpPr/>
          <p:nvPr userDrawn="1"/>
        </p:nvSpPr>
        <p:spPr>
          <a:xfrm>
            <a:off x="488835" y="1360402"/>
            <a:ext cx="313072" cy="280283"/>
          </a:xfrm>
          <a:custGeom>
            <a:avLst/>
            <a:gdLst>
              <a:gd name="connsiteX0" fmla="*/ 423532 w 457115"/>
              <a:gd name="connsiteY0" fmla="*/ 813 h 409241"/>
              <a:gd name="connsiteX1" fmla="*/ 420585 w 457115"/>
              <a:gd name="connsiteY1" fmla="*/ 3851 h 409241"/>
              <a:gd name="connsiteX2" fmla="*/ 377128 w 457115"/>
              <a:gd name="connsiteY2" fmla="*/ 17847 h 409241"/>
              <a:gd name="connsiteX3" fmla="*/ 235705 w 457115"/>
              <a:gd name="connsiteY3" fmla="*/ 47310 h 409241"/>
              <a:gd name="connsiteX4" fmla="*/ 159101 w 457115"/>
              <a:gd name="connsiteY4" fmla="*/ 63514 h 409241"/>
              <a:gd name="connsiteX5" fmla="*/ 100175 w 457115"/>
              <a:gd name="connsiteY5" fmla="*/ 77509 h 409241"/>
              <a:gd name="connsiteX6" fmla="*/ 101346 w 457115"/>
              <a:gd name="connsiteY6" fmla="*/ 81608 h 409241"/>
              <a:gd name="connsiteX7" fmla="*/ 3684 w 457115"/>
              <a:gd name="connsiteY7" fmla="*/ 49519 h 409241"/>
              <a:gd name="connsiteX8" fmla="*/ 8103 w 457115"/>
              <a:gd name="connsiteY8" fmla="*/ 59094 h 409241"/>
              <a:gd name="connsiteX9" fmla="*/ 103859 w 457115"/>
              <a:gd name="connsiteY9" fmla="*/ 90768 h 409241"/>
              <a:gd name="connsiteX10" fmla="*/ 103920 w 457115"/>
              <a:gd name="connsiteY10" fmla="*/ 90616 h 409241"/>
              <a:gd name="connsiteX11" fmla="*/ 104595 w 457115"/>
              <a:gd name="connsiteY11" fmla="*/ 92977 h 409241"/>
              <a:gd name="connsiteX12" fmla="*/ 122272 w 457115"/>
              <a:gd name="connsiteY12" fmla="*/ 130542 h 409241"/>
              <a:gd name="connsiteX13" fmla="*/ 136267 w 457115"/>
              <a:gd name="connsiteY13" fmla="*/ 199044 h 409241"/>
              <a:gd name="connsiteX14" fmla="*/ 100911 w 457115"/>
              <a:gd name="connsiteY14" fmla="*/ 267546 h 409241"/>
              <a:gd name="connsiteX15" fmla="*/ 90500 w 457115"/>
              <a:gd name="connsiteY15" fmla="*/ 280880 h 409241"/>
              <a:gd name="connsiteX16" fmla="*/ 0 w 457115"/>
              <a:gd name="connsiteY16" fmla="*/ 233662 h 409241"/>
              <a:gd name="connsiteX17" fmla="*/ 2946 w 457115"/>
              <a:gd name="connsiteY17" fmla="*/ 243974 h 409241"/>
              <a:gd name="connsiteX18" fmla="*/ 85385 w 457115"/>
              <a:gd name="connsiteY18" fmla="*/ 287430 h 409241"/>
              <a:gd name="connsiteX19" fmla="*/ 85167 w 457115"/>
              <a:gd name="connsiteY19" fmla="*/ 287710 h 409241"/>
              <a:gd name="connsiteX20" fmla="*/ 92073 w 457115"/>
              <a:gd name="connsiteY20" fmla="*/ 302902 h 409241"/>
              <a:gd name="connsiteX21" fmla="*/ 245280 w 457115"/>
              <a:gd name="connsiteY21" fmla="*/ 392027 h 409241"/>
              <a:gd name="connsiteX22" fmla="*/ 341035 w 457115"/>
              <a:gd name="connsiteY22" fmla="*/ 408233 h 409241"/>
              <a:gd name="connsiteX23" fmla="*/ 426478 w 457115"/>
              <a:gd name="connsiteY23" fmla="*/ 312478 h 409241"/>
              <a:gd name="connsiteX24" fmla="*/ 455941 w 457115"/>
              <a:gd name="connsiteY24" fmla="*/ 174737 h 409241"/>
              <a:gd name="connsiteX25" fmla="*/ 452259 w 457115"/>
              <a:gd name="connsiteY25" fmla="*/ 77509 h 409241"/>
              <a:gd name="connsiteX26" fmla="*/ 444892 w 457115"/>
              <a:gd name="connsiteY26" fmla="*/ 38471 h 409241"/>
              <a:gd name="connsiteX27" fmla="*/ 428688 w 457115"/>
              <a:gd name="connsiteY27" fmla="*/ 6061 h 409241"/>
              <a:gd name="connsiteX28" fmla="*/ 423532 w 457115"/>
              <a:gd name="connsiteY28" fmla="*/ 813 h 40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7115" h="409241">
                <a:moveTo>
                  <a:pt x="423532" y="813"/>
                </a:moveTo>
                <a:cubicBezTo>
                  <a:pt x="421506" y="-568"/>
                  <a:pt x="419849" y="-568"/>
                  <a:pt x="420585" y="3851"/>
                </a:cubicBezTo>
                <a:cubicBezTo>
                  <a:pt x="418376" y="6061"/>
                  <a:pt x="385967" y="16373"/>
                  <a:pt x="377128" y="17847"/>
                </a:cubicBezTo>
                <a:cubicBezTo>
                  <a:pt x="315992" y="29632"/>
                  <a:pt x="296104" y="34051"/>
                  <a:pt x="235705" y="47310"/>
                </a:cubicBezTo>
                <a:cubicBezTo>
                  <a:pt x="207715" y="53202"/>
                  <a:pt x="187091" y="59095"/>
                  <a:pt x="159101" y="63514"/>
                </a:cubicBezTo>
                <a:cubicBezTo>
                  <a:pt x="142160" y="66460"/>
                  <a:pt x="101648" y="70879"/>
                  <a:pt x="100175" y="77509"/>
                </a:cubicBezTo>
                <a:lnTo>
                  <a:pt x="101346" y="81608"/>
                </a:lnTo>
                <a:lnTo>
                  <a:pt x="3684" y="49519"/>
                </a:lnTo>
                <a:lnTo>
                  <a:pt x="8103" y="59094"/>
                </a:lnTo>
                <a:lnTo>
                  <a:pt x="103859" y="90768"/>
                </a:lnTo>
                <a:lnTo>
                  <a:pt x="103920" y="90616"/>
                </a:lnTo>
                <a:lnTo>
                  <a:pt x="104595" y="92977"/>
                </a:lnTo>
                <a:cubicBezTo>
                  <a:pt x="114906" y="109918"/>
                  <a:pt x="115643" y="115074"/>
                  <a:pt x="122272" y="130542"/>
                </a:cubicBezTo>
                <a:cubicBezTo>
                  <a:pt x="128165" y="146748"/>
                  <a:pt x="137003" y="182103"/>
                  <a:pt x="136267" y="199044"/>
                </a:cubicBezTo>
                <a:cubicBezTo>
                  <a:pt x="134057" y="229980"/>
                  <a:pt x="119326" y="243239"/>
                  <a:pt x="100911" y="267546"/>
                </a:cubicBezTo>
                <a:lnTo>
                  <a:pt x="90500" y="280880"/>
                </a:lnTo>
                <a:lnTo>
                  <a:pt x="0" y="233662"/>
                </a:lnTo>
                <a:lnTo>
                  <a:pt x="2946" y="243974"/>
                </a:lnTo>
                <a:lnTo>
                  <a:pt x="85385" y="287430"/>
                </a:lnTo>
                <a:lnTo>
                  <a:pt x="85167" y="287710"/>
                </a:lnTo>
                <a:cubicBezTo>
                  <a:pt x="82496" y="292958"/>
                  <a:pt x="83601" y="297377"/>
                  <a:pt x="92073" y="302902"/>
                </a:cubicBezTo>
                <a:cubicBezTo>
                  <a:pt x="141423" y="335311"/>
                  <a:pt x="192984" y="363301"/>
                  <a:pt x="245280" y="392027"/>
                </a:cubicBezTo>
                <a:cubicBezTo>
                  <a:pt x="269587" y="405286"/>
                  <a:pt x="310836" y="411915"/>
                  <a:pt x="341035" y="408233"/>
                </a:cubicBezTo>
                <a:cubicBezTo>
                  <a:pt x="361660" y="390555"/>
                  <a:pt x="410274" y="352989"/>
                  <a:pt x="426478" y="312478"/>
                </a:cubicBezTo>
                <a:cubicBezTo>
                  <a:pt x="436791" y="285961"/>
                  <a:pt x="455205" y="193888"/>
                  <a:pt x="455941" y="174737"/>
                </a:cubicBezTo>
                <a:cubicBezTo>
                  <a:pt x="458151" y="142328"/>
                  <a:pt x="457414" y="109918"/>
                  <a:pt x="452259" y="77509"/>
                </a:cubicBezTo>
                <a:cubicBezTo>
                  <a:pt x="450049" y="61304"/>
                  <a:pt x="449312" y="53939"/>
                  <a:pt x="444892" y="38471"/>
                </a:cubicBezTo>
                <a:cubicBezTo>
                  <a:pt x="443420" y="32578"/>
                  <a:pt x="433844" y="11217"/>
                  <a:pt x="428688" y="6061"/>
                </a:cubicBezTo>
                <a:cubicBezTo>
                  <a:pt x="427951" y="4956"/>
                  <a:pt x="425557" y="2194"/>
                  <a:pt x="423532" y="8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6B5CDEA-270F-469C-AEA0-1211E082A36F}"/>
              </a:ext>
            </a:extLst>
          </p:cNvPr>
          <p:cNvSpPr/>
          <p:nvPr userDrawn="1"/>
        </p:nvSpPr>
        <p:spPr>
          <a:xfrm>
            <a:off x="471683" y="1353957"/>
            <a:ext cx="45403" cy="65582"/>
          </a:xfrm>
          <a:custGeom>
            <a:avLst/>
            <a:gdLst>
              <a:gd name="connsiteX0" fmla="*/ 92499 w 84089"/>
              <a:gd name="connsiteY0" fmla="*/ 0 h 121463"/>
              <a:gd name="connsiteX1" fmla="*/ 92499 w 84089"/>
              <a:gd name="connsiteY1" fmla="*/ 96236 h 121463"/>
              <a:gd name="connsiteX2" fmla="*/ 72878 w 84089"/>
              <a:gd name="connsiteY2" fmla="*/ 128004 h 121463"/>
              <a:gd name="connsiteX3" fmla="*/ 41111 w 84089"/>
              <a:gd name="connsiteY3" fmla="*/ 76615 h 121463"/>
              <a:gd name="connsiteX4" fmla="*/ 0 w 84089"/>
              <a:gd name="connsiteY4" fmla="*/ 31767 h 121463"/>
              <a:gd name="connsiteX5" fmla="*/ 92499 w 84089"/>
              <a:gd name="connsiteY5" fmla="*/ 0 h 12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89" h="121463">
                <a:moveTo>
                  <a:pt x="92499" y="0"/>
                </a:moveTo>
                <a:cubicBezTo>
                  <a:pt x="92499" y="31767"/>
                  <a:pt x="92499" y="63535"/>
                  <a:pt x="92499" y="96236"/>
                </a:cubicBezTo>
                <a:cubicBezTo>
                  <a:pt x="92499" y="128004"/>
                  <a:pt x="88762" y="128004"/>
                  <a:pt x="72878" y="128004"/>
                </a:cubicBezTo>
                <a:cubicBezTo>
                  <a:pt x="60732" y="126135"/>
                  <a:pt x="43914" y="81287"/>
                  <a:pt x="41111" y="76615"/>
                </a:cubicBezTo>
                <a:cubicBezTo>
                  <a:pt x="29899" y="58863"/>
                  <a:pt x="17752" y="42979"/>
                  <a:pt x="0" y="31767"/>
                </a:cubicBezTo>
                <a:cubicBezTo>
                  <a:pt x="30833" y="20555"/>
                  <a:pt x="61666" y="10278"/>
                  <a:pt x="92499" y="0"/>
                </a:cubicBezTo>
                <a:close/>
              </a:path>
            </a:pathLst>
          </a:custGeom>
          <a:solidFill>
            <a:srgbClr val="9A621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3381847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4936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2381738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848694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3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216369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3326202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740630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BC0FA2A0-2070-4162-B90B-85498321A141}"/>
              </a:ext>
            </a:extLst>
          </p:cNvPr>
          <p:cNvSpPr/>
          <p:nvPr userDrawn="1"/>
        </p:nvSpPr>
        <p:spPr>
          <a:xfrm>
            <a:off x="4421982" y="0"/>
            <a:ext cx="4484405" cy="5143500"/>
          </a:xfrm>
          <a:custGeom>
            <a:avLst/>
            <a:gdLst>
              <a:gd name="connsiteX0" fmla="*/ 102129 w 5979207"/>
              <a:gd name="connsiteY0" fmla="*/ 0 h 6858000"/>
              <a:gd name="connsiteX1" fmla="*/ 2568591 w 5979207"/>
              <a:gd name="connsiteY1" fmla="*/ 0 h 6858000"/>
              <a:gd name="connsiteX2" fmla="*/ 3429043 w 5979207"/>
              <a:gd name="connsiteY2" fmla="*/ 1911463 h 6858000"/>
              <a:gd name="connsiteX3" fmla="*/ 4432480 w 5979207"/>
              <a:gd name="connsiteY3" fmla="*/ 0 h 6858000"/>
              <a:gd name="connsiteX4" fmla="*/ 5979207 w 5979207"/>
              <a:gd name="connsiteY4" fmla="*/ 0 h 6858000"/>
              <a:gd name="connsiteX5" fmla="*/ 5979207 w 5979207"/>
              <a:gd name="connsiteY5" fmla="*/ 1317813 h 6858000"/>
              <a:gd name="connsiteX6" fmla="*/ 4875315 w 5979207"/>
              <a:gd name="connsiteY6" fmla="*/ 3267558 h 6858000"/>
              <a:gd name="connsiteX7" fmla="*/ 5979207 w 5979207"/>
              <a:gd name="connsiteY7" fmla="*/ 5266500 h 6858000"/>
              <a:gd name="connsiteX8" fmla="*/ 5979207 w 5979207"/>
              <a:gd name="connsiteY8" fmla="*/ 6858000 h 6858000"/>
              <a:gd name="connsiteX9" fmla="*/ 4432480 w 5979207"/>
              <a:gd name="connsiteY9" fmla="*/ 6858000 h 6858000"/>
              <a:gd name="connsiteX10" fmla="*/ 3429043 w 5979207"/>
              <a:gd name="connsiteY10" fmla="*/ 4649491 h 6858000"/>
              <a:gd name="connsiteX11" fmla="*/ 2251989 w 5979207"/>
              <a:gd name="connsiteY11" fmla="*/ 6858000 h 6858000"/>
              <a:gd name="connsiteX12" fmla="*/ 0 w 5979207"/>
              <a:gd name="connsiteY12" fmla="*/ 6858000 h 6858000"/>
              <a:gd name="connsiteX13" fmla="*/ 1969690 w 5979207"/>
              <a:gd name="connsiteY13" fmla="*/ 32675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79207" h="6858000">
                <a:moveTo>
                  <a:pt x="102129" y="0"/>
                </a:moveTo>
                <a:lnTo>
                  <a:pt x="2568591" y="0"/>
                </a:lnTo>
                <a:lnTo>
                  <a:pt x="3429043" y="1911463"/>
                </a:lnTo>
                <a:lnTo>
                  <a:pt x="4432480" y="0"/>
                </a:lnTo>
                <a:lnTo>
                  <a:pt x="5979207" y="0"/>
                </a:lnTo>
                <a:lnTo>
                  <a:pt x="5979207" y="1317813"/>
                </a:lnTo>
                <a:lnTo>
                  <a:pt x="4875315" y="3267558"/>
                </a:lnTo>
                <a:lnTo>
                  <a:pt x="5979207" y="5266500"/>
                </a:lnTo>
                <a:lnTo>
                  <a:pt x="5979207" y="6858000"/>
                </a:lnTo>
                <a:lnTo>
                  <a:pt x="4432480" y="6858000"/>
                </a:lnTo>
                <a:lnTo>
                  <a:pt x="3429043" y="4649491"/>
                </a:lnTo>
                <a:lnTo>
                  <a:pt x="2251989" y="6858000"/>
                </a:lnTo>
                <a:lnTo>
                  <a:pt x="0" y="6858000"/>
                </a:lnTo>
                <a:lnTo>
                  <a:pt x="1969690" y="326755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B5410258-795E-46FD-86D0-616F7BF2BB04}"/>
              </a:ext>
            </a:extLst>
          </p:cNvPr>
          <p:cNvSpPr/>
          <p:nvPr userDrawn="1"/>
        </p:nvSpPr>
        <p:spPr>
          <a:xfrm>
            <a:off x="4540789" y="0"/>
            <a:ext cx="4484405" cy="5143500"/>
          </a:xfrm>
          <a:custGeom>
            <a:avLst/>
            <a:gdLst>
              <a:gd name="connsiteX0" fmla="*/ 102129 w 5979207"/>
              <a:gd name="connsiteY0" fmla="*/ 0 h 6858000"/>
              <a:gd name="connsiteX1" fmla="*/ 2568591 w 5979207"/>
              <a:gd name="connsiteY1" fmla="*/ 0 h 6858000"/>
              <a:gd name="connsiteX2" fmla="*/ 3429043 w 5979207"/>
              <a:gd name="connsiteY2" fmla="*/ 1911463 h 6858000"/>
              <a:gd name="connsiteX3" fmla="*/ 4432480 w 5979207"/>
              <a:gd name="connsiteY3" fmla="*/ 0 h 6858000"/>
              <a:gd name="connsiteX4" fmla="*/ 5979207 w 5979207"/>
              <a:gd name="connsiteY4" fmla="*/ 0 h 6858000"/>
              <a:gd name="connsiteX5" fmla="*/ 5979207 w 5979207"/>
              <a:gd name="connsiteY5" fmla="*/ 1317813 h 6858000"/>
              <a:gd name="connsiteX6" fmla="*/ 4875315 w 5979207"/>
              <a:gd name="connsiteY6" fmla="*/ 3267558 h 6858000"/>
              <a:gd name="connsiteX7" fmla="*/ 5979207 w 5979207"/>
              <a:gd name="connsiteY7" fmla="*/ 5266500 h 6858000"/>
              <a:gd name="connsiteX8" fmla="*/ 5979207 w 5979207"/>
              <a:gd name="connsiteY8" fmla="*/ 6858000 h 6858000"/>
              <a:gd name="connsiteX9" fmla="*/ 4432480 w 5979207"/>
              <a:gd name="connsiteY9" fmla="*/ 6858000 h 6858000"/>
              <a:gd name="connsiteX10" fmla="*/ 3429043 w 5979207"/>
              <a:gd name="connsiteY10" fmla="*/ 4649491 h 6858000"/>
              <a:gd name="connsiteX11" fmla="*/ 2251989 w 5979207"/>
              <a:gd name="connsiteY11" fmla="*/ 6858000 h 6858000"/>
              <a:gd name="connsiteX12" fmla="*/ 0 w 5979207"/>
              <a:gd name="connsiteY12" fmla="*/ 6858000 h 6858000"/>
              <a:gd name="connsiteX13" fmla="*/ 1969690 w 5979207"/>
              <a:gd name="connsiteY13" fmla="*/ 32675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79207" h="6858000">
                <a:moveTo>
                  <a:pt x="102129" y="0"/>
                </a:moveTo>
                <a:lnTo>
                  <a:pt x="2568591" y="0"/>
                </a:lnTo>
                <a:lnTo>
                  <a:pt x="3429043" y="1911463"/>
                </a:lnTo>
                <a:lnTo>
                  <a:pt x="4432480" y="0"/>
                </a:lnTo>
                <a:lnTo>
                  <a:pt x="5979207" y="0"/>
                </a:lnTo>
                <a:lnTo>
                  <a:pt x="5979207" y="1317813"/>
                </a:lnTo>
                <a:lnTo>
                  <a:pt x="4875315" y="3267558"/>
                </a:lnTo>
                <a:lnTo>
                  <a:pt x="5979207" y="5266500"/>
                </a:lnTo>
                <a:lnTo>
                  <a:pt x="5979207" y="6858000"/>
                </a:lnTo>
                <a:lnTo>
                  <a:pt x="4432480" y="6858000"/>
                </a:lnTo>
                <a:lnTo>
                  <a:pt x="3429043" y="4649491"/>
                </a:lnTo>
                <a:lnTo>
                  <a:pt x="2251989" y="6858000"/>
                </a:lnTo>
                <a:lnTo>
                  <a:pt x="0" y="6858000"/>
                </a:lnTo>
                <a:lnTo>
                  <a:pt x="1969690" y="32675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8D51066F-07ED-45ED-AA6F-CCB56128CE2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659595" y="0"/>
            <a:ext cx="4484405" cy="5143500"/>
          </a:xfrm>
          <a:custGeom>
            <a:avLst/>
            <a:gdLst>
              <a:gd name="connsiteX0" fmla="*/ 94573 w 5536832"/>
              <a:gd name="connsiteY0" fmla="*/ 0 h 6858000"/>
              <a:gd name="connsiteX1" fmla="*/ 2378552 w 5536832"/>
              <a:gd name="connsiteY1" fmla="*/ 0 h 6858000"/>
              <a:gd name="connsiteX2" fmla="*/ 3175343 w 5536832"/>
              <a:gd name="connsiteY2" fmla="*/ 1911463 h 6858000"/>
              <a:gd name="connsiteX3" fmla="*/ 4104540 w 5536832"/>
              <a:gd name="connsiteY3" fmla="*/ 0 h 6858000"/>
              <a:gd name="connsiteX4" fmla="*/ 5536832 w 5536832"/>
              <a:gd name="connsiteY4" fmla="*/ 0 h 6858000"/>
              <a:gd name="connsiteX5" fmla="*/ 5536832 w 5536832"/>
              <a:gd name="connsiteY5" fmla="*/ 1317813 h 6858000"/>
              <a:gd name="connsiteX6" fmla="*/ 4514612 w 5536832"/>
              <a:gd name="connsiteY6" fmla="*/ 3267558 h 6858000"/>
              <a:gd name="connsiteX7" fmla="*/ 5536832 w 5536832"/>
              <a:gd name="connsiteY7" fmla="*/ 5266500 h 6858000"/>
              <a:gd name="connsiteX8" fmla="*/ 5536832 w 5536832"/>
              <a:gd name="connsiteY8" fmla="*/ 6858000 h 6858000"/>
              <a:gd name="connsiteX9" fmla="*/ 4104540 w 5536832"/>
              <a:gd name="connsiteY9" fmla="*/ 6858000 h 6858000"/>
              <a:gd name="connsiteX10" fmla="*/ 3175343 w 5536832"/>
              <a:gd name="connsiteY10" fmla="*/ 4649491 h 6858000"/>
              <a:gd name="connsiteX11" fmla="*/ 2085374 w 5536832"/>
              <a:gd name="connsiteY11" fmla="*/ 6858000 h 6858000"/>
              <a:gd name="connsiteX12" fmla="*/ 0 w 5536832"/>
              <a:gd name="connsiteY12" fmla="*/ 6858000 h 6858000"/>
              <a:gd name="connsiteX13" fmla="*/ 1823961 w 5536832"/>
              <a:gd name="connsiteY13" fmla="*/ 32675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36832" h="6858000">
                <a:moveTo>
                  <a:pt x="94573" y="0"/>
                </a:moveTo>
                <a:lnTo>
                  <a:pt x="2378552" y="0"/>
                </a:lnTo>
                <a:lnTo>
                  <a:pt x="3175343" y="1911463"/>
                </a:lnTo>
                <a:lnTo>
                  <a:pt x="4104540" y="0"/>
                </a:lnTo>
                <a:lnTo>
                  <a:pt x="5536832" y="0"/>
                </a:lnTo>
                <a:lnTo>
                  <a:pt x="5536832" y="1317813"/>
                </a:lnTo>
                <a:lnTo>
                  <a:pt x="4514612" y="3267558"/>
                </a:lnTo>
                <a:lnTo>
                  <a:pt x="5536832" y="5266500"/>
                </a:lnTo>
                <a:lnTo>
                  <a:pt x="5536832" y="6858000"/>
                </a:lnTo>
                <a:lnTo>
                  <a:pt x="4104540" y="6858000"/>
                </a:lnTo>
                <a:lnTo>
                  <a:pt x="3175343" y="4649491"/>
                </a:lnTo>
                <a:lnTo>
                  <a:pt x="2085374" y="6858000"/>
                </a:lnTo>
                <a:lnTo>
                  <a:pt x="0" y="6858000"/>
                </a:lnTo>
                <a:lnTo>
                  <a:pt x="1823961" y="32675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2415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000950" y="-247650"/>
            <a:ext cx="2849429" cy="277368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17975" y="3172675"/>
            <a:ext cx="4528136" cy="2346245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40050" y="-2"/>
            <a:ext cx="2437096" cy="3777791"/>
            <a:chOff x="-340050" y="-2"/>
            <a:chExt cx="2437096" cy="3777791"/>
          </a:xfrm>
        </p:grpSpPr>
        <p:sp>
          <p:nvSpPr>
            <p:cNvPr id="12" name="Google Shape;12;p2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212468">
            <a:off x="7269903" y="1631707"/>
            <a:ext cx="2726333" cy="4689975"/>
            <a:chOff x="7706147" y="1873398"/>
            <a:chExt cx="2107599" cy="3625597"/>
          </a:xfrm>
        </p:grpSpPr>
        <p:sp>
          <p:nvSpPr>
            <p:cNvPr id="21" name="Google Shape;21;p2"/>
            <p:cNvSpPr/>
            <p:nvPr/>
          </p:nvSpPr>
          <p:spPr>
            <a:xfrm rot="10800000">
              <a:off x="7706147" y="1873398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9270270" y="43288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>
              <a:off x="8091686" y="46952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8791477" y="2052294"/>
              <a:ext cx="850946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0800000">
              <a:off x="8745805" y="28579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2307950" y="643525"/>
            <a:ext cx="4528200" cy="24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171600" y="2834125"/>
            <a:ext cx="2800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676503" y="1276348"/>
            <a:ext cx="466639" cy="475690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2274403" y="-2"/>
            <a:ext cx="466639" cy="475690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206129" y="2908331"/>
            <a:ext cx="339188" cy="34578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7949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000950" y="-247650"/>
            <a:ext cx="2849429" cy="277368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17975" y="3172675"/>
            <a:ext cx="4528136" cy="2346245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40050" y="-2"/>
            <a:ext cx="2437096" cy="3777791"/>
            <a:chOff x="-340050" y="-2"/>
            <a:chExt cx="2437096" cy="3777791"/>
          </a:xfrm>
        </p:grpSpPr>
        <p:sp>
          <p:nvSpPr>
            <p:cNvPr id="12" name="Google Shape;12;p2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212468">
            <a:off x="7269903" y="1631707"/>
            <a:ext cx="2726333" cy="4689975"/>
            <a:chOff x="7706147" y="1873398"/>
            <a:chExt cx="2107599" cy="3625597"/>
          </a:xfrm>
        </p:grpSpPr>
        <p:sp>
          <p:nvSpPr>
            <p:cNvPr id="21" name="Google Shape;21;p2"/>
            <p:cNvSpPr/>
            <p:nvPr/>
          </p:nvSpPr>
          <p:spPr>
            <a:xfrm rot="10800000">
              <a:off x="7706147" y="1873398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9270270" y="43288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>
              <a:off x="8091686" y="46952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8791477" y="2052294"/>
              <a:ext cx="850946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0800000">
              <a:off x="8745805" y="28579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2307950" y="643525"/>
            <a:ext cx="4528200" cy="24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171600" y="2834125"/>
            <a:ext cx="2800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676503" y="1276348"/>
            <a:ext cx="466639" cy="475690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2274403" y="-2"/>
            <a:ext cx="466639" cy="475690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206129" y="2908331"/>
            <a:ext cx="339188" cy="34578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3029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 rot="5400000" flipH="1">
            <a:off x="5473768" y="-47003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 rot="-6299885" flipH="1">
            <a:off x="-734243" y="-1909936"/>
            <a:ext cx="2563413" cy="4737495"/>
            <a:chOff x="-340050" y="-2"/>
            <a:chExt cx="2437096" cy="3777791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900046">
            <a:off x="6768618" y="-650661"/>
            <a:ext cx="3443561" cy="5923786"/>
            <a:chOff x="7706147" y="1873398"/>
            <a:chExt cx="2107599" cy="3625597"/>
          </a:xfrm>
        </p:grpSpPr>
        <p:sp>
          <p:nvSpPr>
            <p:cNvPr id="43" name="Google Shape;43;p3"/>
            <p:cNvSpPr/>
            <p:nvPr/>
          </p:nvSpPr>
          <p:spPr>
            <a:xfrm rot="10800000">
              <a:off x="7706147" y="1873398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 rot="10800000">
              <a:off x="9270270" y="43288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10800000">
              <a:off x="8091686" y="46952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10800000">
              <a:off x="8791477" y="2052294"/>
              <a:ext cx="850946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10800000">
              <a:off x="8745805" y="28579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 flipH="1">
            <a:off x="4168301" y="2468861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hasCustomPrompt="1"/>
          </p:nvPr>
        </p:nvSpPr>
        <p:spPr>
          <a:xfrm>
            <a:off x="847125" y="2201574"/>
            <a:ext cx="1915500" cy="68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2"/>
          </p:nvPr>
        </p:nvSpPr>
        <p:spPr>
          <a:xfrm flipH="1">
            <a:off x="4168301" y="1852636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48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915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/>
          <p:nvPr/>
        </p:nvSpPr>
        <p:spPr>
          <a:xfrm rot="-5400000" flipH="1">
            <a:off x="-446057" y="1499747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4"/>
          <p:cNvGrpSpPr/>
          <p:nvPr/>
        </p:nvGrpSpPr>
        <p:grpSpPr>
          <a:xfrm rot="6299984">
            <a:off x="5078912" y="-2215493"/>
            <a:ext cx="4042453" cy="6266287"/>
            <a:chOff x="-340050" y="-2"/>
            <a:chExt cx="2437096" cy="3777791"/>
          </a:xfrm>
        </p:grpSpPr>
        <p:sp>
          <p:nvSpPr>
            <p:cNvPr id="54" name="Google Shape;54;p4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4"/>
          <p:cNvSpPr txBox="1">
            <a:spLocks noGrp="1"/>
          </p:cNvSpPr>
          <p:nvPr>
            <p:ph type="body" idx="1"/>
          </p:nvPr>
        </p:nvSpPr>
        <p:spPr>
          <a:xfrm>
            <a:off x="1092075" y="2753600"/>
            <a:ext cx="33846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xfrm>
            <a:off x="1092075" y="1997900"/>
            <a:ext cx="3275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4709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 txBox="1">
            <a:spLocks noGrp="1"/>
          </p:cNvSpPr>
          <p:nvPr>
            <p:ph type="ctrTitle"/>
          </p:nvPr>
        </p:nvSpPr>
        <p:spPr>
          <a:xfrm flipH="1">
            <a:off x="1463925" y="1085113"/>
            <a:ext cx="21378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1"/>
          </p:nvPr>
        </p:nvSpPr>
        <p:spPr>
          <a:xfrm flipH="1">
            <a:off x="1007475" y="1812749"/>
            <a:ext cx="3050700" cy="14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athway Gothic One"/>
              <a:buAutoNum type="arabi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ctrTitle" idx="2"/>
          </p:nvPr>
        </p:nvSpPr>
        <p:spPr>
          <a:xfrm flipH="1">
            <a:off x="5542275" y="1085086"/>
            <a:ext cx="21378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3"/>
          </p:nvPr>
        </p:nvSpPr>
        <p:spPr>
          <a:xfrm flipH="1">
            <a:off x="5085825" y="1812749"/>
            <a:ext cx="3050700" cy="14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athway Gothic One"/>
              <a:buAutoNum type="arabi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title" idx="4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000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128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 flipH="1">
            <a:off x="-741332" y="-713203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/>
          <p:nvPr/>
        </p:nvSpPr>
        <p:spPr>
          <a:xfrm>
            <a:off x="166049" y="476298"/>
            <a:ext cx="304208" cy="31008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7"/>
          <p:cNvSpPr/>
          <p:nvPr/>
        </p:nvSpPr>
        <p:spPr>
          <a:xfrm>
            <a:off x="899477" y="-215697"/>
            <a:ext cx="741377" cy="755698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/>
          <p:nvPr/>
        </p:nvSpPr>
        <p:spPr>
          <a:xfrm>
            <a:off x="7462202" y="4507253"/>
            <a:ext cx="741377" cy="755698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720000" y="1129300"/>
            <a:ext cx="7704000" cy="33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xygen Light"/>
              <a:buAutoNum type="arabicPeriod"/>
              <a:defRPr sz="13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936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8"/>
          <p:cNvGrpSpPr/>
          <p:nvPr/>
        </p:nvGrpSpPr>
        <p:grpSpPr>
          <a:xfrm flipH="1">
            <a:off x="5807015" y="-636946"/>
            <a:ext cx="4224355" cy="5857441"/>
            <a:chOff x="2397737" y="2494825"/>
            <a:chExt cx="1808913" cy="2508325"/>
          </a:xfrm>
        </p:grpSpPr>
        <p:sp>
          <p:nvSpPr>
            <p:cNvPr id="81" name="Google Shape;81;p8"/>
            <p:cNvSpPr/>
            <p:nvPr/>
          </p:nvSpPr>
          <p:spPr>
            <a:xfrm>
              <a:off x="2588500" y="2494825"/>
              <a:ext cx="1618150" cy="2508325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3479675" y="3291600"/>
              <a:ext cx="402175" cy="497400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2397737" y="2595675"/>
              <a:ext cx="1399375" cy="2407275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2588500" y="2924525"/>
              <a:ext cx="360850" cy="448075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3251150" y="2735850"/>
              <a:ext cx="480725" cy="39350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2702250" y="4516700"/>
              <a:ext cx="565000" cy="367425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471550" y="4318275"/>
              <a:ext cx="210050" cy="317525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2683950" y="3624150"/>
              <a:ext cx="613625" cy="725100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/>
          <p:nvPr/>
        </p:nvSpPr>
        <p:spPr>
          <a:xfrm rot="10800000">
            <a:off x="-343975" y="1842925"/>
            <a:ext cx="4344379" cy="4229085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8"/>
          <p:cNvSpPr/>
          <p:nvPr/>
        </p:nvSpPr>
        <p:spPr>
          <a:xfrm rot="-1893416">
            <a:off x="611114" y="3819618"/>
            <a:ext cx="647272" cy="65991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8"/>
          <p:cNvSpPr/>
          <p:nvPr/>
        </p:nvSpPr>
        <p:spPr>
          <a:xfrm rot="-1893416">
            <a:off x="1456235" y="4261915"/>
            <a:ext cx="385362" cy="394973"/>
          </a:xfrm>
          <a:custGeom>
            <a:avLst/>
            <a:gdLst/>
            <a:ahLst/>
            <a:cxnLst/>
            <a:rect l="l" t="t" r="r" b="b"/>
            <a:pathLst>
              <a:path w="7498" h="7685" extrusionOk="0">
                <a:moveTo>
                  <a:pt x="3968" y="0"/>
                </a:moveTo>
                <a:cubicBezTo>
                  <a:pt x="3959" y="0"/>
                  <a:pt x="3950" y="1"/>
                  <a:pt x="3940" y="1"/>
                </a:cubicBezTo>
                <a:cubicBezTo>
                  <a:pt x="3899" y="1"/>
                  <a:pt x="3867" y="1"/>
                  <a:pt x="3834" y="9"/>
                </a:cubicBezTo>
                <a:cubicBezTo>
                  <a:pt x="3745" y="17"/>
                  <a:pt x="3663" y="33"/>
                  <a:pt x="3582" y="58"/>
                </a:cubicBezTo>
                <a:cubicBezTo>
                  <a:pt x="3541" y="74"/>
                  <a:pt x="3501" y="90"/>
                  <a:pt x="3468" y="107"/>
                </a:cubicBezTo>
                <a:cubicBezTo>
                  <a:pt x="3305" y="180"/>
                  <a:pt x="3199" y="286"/>
                  <a:pt x="3208" y="400"/>
                </a:cubicBezTo>
                <a:cubicBezTo>
                  <a:pt x="3208" y="579"/>
                  <a:pt x="3427" y="717"/>
                  <a:pt x="3729" y="758"/>
                </a:cubicBezTo>
                <a:lnTo>
                  <a:pt x="3745" y="1523"/>
                </a:lnTo>
                <a:cubicBezTo>
                  <a:pt x="3668" y="1515"/>
                  <a:pt x="3590" y="1512"/>
                  <a:pt x="3514" y="1512"/>
                </a:cubicBezTo>
                <a:cubicBezTo>
                  <a:pt x="2925" y="1512"/>
                  <a:pt x="2351" y="1729"/>
                  <a:pt x="1905" y="2125"/>
                </a:cubicBezTo>
                <a:lnTo>
                  <a:pt x="1156" y="1645"/>
                </a:lnTo>
                <a:cubicBezTo>
                  <a:pt x="1246" y="1458"/>
                  <a:pt x="1238" y="1279"/>
                  <a:pt x="1140" y="1214"/>
                </a:cubicBezTo>
                <a:cubicBezTo>
                  <a:pt x="1110" y="1200"/>
                  <a:pt x="1078" y="1194"/>
                  <a:pt x="1047" y="1194"/>
                </a:cubicBezTo>
                <a:cubicBezTo>
                  <a:pt x="983" y="1194"/>
                  <a:pt x="920" y="1219"/>
                  <a:pt x="871" y="1263"/>
                </a:cubicBezTo>
                <a:cubicBezTo>
                  <a:pt x="855" y="1271"/>
                  <a:pt x="830" y="1295"/>
                  <a:pt x="806" y="1311"/>
                </a:cubicBezTo>
                <a:cubicBezTo>
                  <a:pt x="765" y="1352"/>
                  <a:pt x="725" y="1393"/>
                  <a:pt x="692" y="1442"/>
                </a:cubicBezTo>
                <a:cubicBezTo>
                  <a:pt x="676" y="1458"/>
                  <a:pt x="660" y="1482"/>
                  <a:pt x="651" y="1499"/>
                </a:cubicBezTo>
                <a:cubicBezTo>
                  <a:pt x="497" y="1735"/>
                  <a:pt x="472" y="1987"/>
                  <a:pt x="594" y="2068"/>
                </a:cubicBezTo>
                <a:cubicBezTo>
                  <a:pt x="621" y="2085"/>
                  <a:pt x="650" y="2092"/>
                  <a:pt x="681" y="2092"/>
                </a:cubicBezTo>
                <a:cubicBezTo>
                  <a:pt x="776" y="2092"/>
                  <a:pt x="891" y="2022"/>
                  <a:pt x="1001" y="1906"/>
                </a:cubicBezTo>
                <a:lnTo>
                  <a:pt x="1693" y="2345"/>
                </a:lnTo>
                <a:cubicBezTo>
                  <a:pt x="1156" y="2964"/>
                  <a:pt x="969" y="3811"/>
                  <a:pt x="1205" y="4600"/>
                </a:cubicBezTo>
                <a:cubicBezTo>
                  <a:pt x="1205" y="4608"/>
                  <a:pt x="1205" y="4616"/>
                  <a:pt x="1213" y="4625"/>
                </a:cubicBezTo>
                <a:cubicBezTo>
                  <a:pt x="1221" y="4673"/>
                  <a:pt x="1238" y="4722"/>
                  <a:pt x="1254" y="4763"/>
                </a:cubicBezTo>
                <a:lnTo>
                  <a:pt x="489" y="5113"/>
                </a:lnTo>
                <a:cubicBezTo>
                  <a:pt x="402" y="4973"/>
                  <a:pt x="289" y="4888"/>
                  <a:pt x="197" y="4888"/>
                </a:cubicBezTo>
                <a:cubicBezTo>
                  <a:pt x="176" y="4888"/>
                  <a:pt x="156" y="4892"/>
                  <a:pt x="139" y="4901"/>
                </a:cubicBezTo>
                <a:cubicBezTo>
                  <a:pt x="8" y="4958"/>
                  <a:pt x="0" y="5194"/>
                  <a:pt x="106" y="5439"/>
                </a:cubicBezTo>
                <a:cubicBezTo>
                  <a:pt x="114" y="5463"/>
                  <a:pt x="122" y="5479"/>
                  <a:pt x="139" y="5496"/>
                </a:cubicBezTo>
                <a:cubicBezTo>
                  <a:pt x="163" y="5544"/>
                  <a:pt x="196" y="5593"/>
                  <a:pt x="228" y="5642"/>
                </a:cubicBezTo>
                <a:cubicBezTo>
                  <a:pt x="244" y="5658"/>
                  <a:pt x="269" y="5675"/>
                  <a:pt x="285" y="5699"/>
                </a:cubicBezTo>
                <a:cubicBezTo>
                  <a:pt x="329" y="5750"/>
                  <a:pt x="398" y="5780"/>
                  <a:pt x="468" y="5780"/>
                </a:cubicBezTo>
                <a:cubicBezTo>
                  <a:pt x="489" y="5780"/>
                  <a:pt x="509" y="5778"/>
                  <a:pt x="529" y="5772"/>
                </a:cubicBezTo>
                <a:cubicBezTo>
                  <a:pt x="627" y="5732"/>
                  <a:pt x="660" y="5561"/>
                  <a:pt x="603" y="5365"/>
                </a:cubicBezTo>
                <a:lnTo>
                  <a:pt x="1376" y="5023"/>
                </a:lnTo>
                <a:lnTo>
                  <a:pt x="1376" y="5032"/>
                </a:lnTo>
                <a:cubicBezTo>
                  <a:pt x="1408" y="5089"/>
                  <a:pt x="1441" y="5146"/>
                  <a:pt x="1482" y="5203"/>
                </a:cubicBezTo>
                <a:cubicBezTo>
                  <a:pt x="1490" y="5219"/>
                  <a:pt x="1498" y="5235"/>
                  <a:pt x="1514" y="5251"/>
                </a:cubicBezTo>
                <a:cubicBezTo>
                  <a:pt x="1539" y="5300"/>
                  <a:pt x="1571" y="5349"/>
                  <a:pt x="1612" y="5390"/>
                </a:cubicBezTo>
                <a:lnTo>
                  <a:pt x="1636" y="5422"/>
                </a:lnTo>
                <a:cubicBezTo>
                  <a:pt x="1677" y="5479"/>
                  <a:pt x="1718" y="5528"/>
                  <a:pt x="1767" y="5577"/>
                </a:cubicBezTo>
                <a:lnTo>
                  <a:pt x="1807" y="5610"/>
                </a:lnTo>
                <a:cubicBezTo>
                  <a:pt x="1840" y="5650"/>
                  <a:pt x="1881" y="5691"/>
                  <a:pt x="1921" y="5724"/>
                </a:cubicBezTo>
                <a:cubicBezTo>
                  <a:pt x="1938" y="5740"/>
                  <a:pt x="1946" y="5748"/>
                  <a:pt x="1962" y="5756"/>
                </a:cubicBezTo>
                <a:cubicBezTo>
                  <a:pt x="2011" y="5805"/>
                  <a:pt x="2068" y="5846"/>
                  <a:pt x="2125" y="5886"/>
                </a:cubicBezTo>
                <a:lnTo>
                  <a:pt x="2157" y="5911"/>
                </a:lnTo>
                <a:cubicBezTo>
                  <a:pt x="2206" y="5943"/>
                  <a:pt x="2255" y="5968"/>
                  <a:pt x="2304" y="6000"/>
                </a:cubicBezTo>
                <a:lnTo>
                  <a:pt x="2353" y="6025"/>
                </a:lnTo>
                <a:lnTo>
                  <a:pt x="2450" y="6074"/>
                </a:lnTo>
                <a:lnTo>
                  <a:pt x="2231" y="6847"/>
                </a:lnTo>
                <a:cubicBezTo>
                  <a:pt x="2187" y="6842"/>
                  <a:pt x="2144" y="6840"/>
                  <a:pt x="2103" y="6840"/>
                </a:cubicBezTo>
                <a:cubicBezTo>
                  <a:pt x="1861" y="6840"/>
                  <a:pt x="1671" y="6921"/>
                  <a:pt x="1636" y="7067"/>
                </a:cubicBezTo>
                <a:cubicBezTo>
                  <a:pt x="1604" y="7181"/>
                  <a:pt x="1677" y="7311"/>
                  <a:pt x="1807" y="7417"/>
                </a:cubicBezTo>
                <a:cubicBezTo>
                  <a:pt x="1840" y="7441"/>
                  <a:pt x="1881" y="7466"/>
                  <a:pt x="1913" y="7490"/>
                </a:cubicBezTo>
                <a:cubicBezTo>
                  <a:pt x="1986" y="7531"/>
                  <a:pt x="2068" y="7571"/>
                  <a:pt x="2149" y="7604"/>
                </a:cubicBezTo>
                <a:cubicBezTo>
                  <a:pt x="2182" y="7612"/>
                  <a:pt x="2214" y="7620"/>
                  <a:pt x="2255" y="7637"/>
                </a:cubicBezTo>
                <a:cubicBezTo>
                  <a:pt x="2375" y="7669"/>
                  <a:pt x="2493" y="7685"/>
                  <a:pt x="2601" y="7685"/>
                </a:cubicBezTo>
                <a:cubicBezTo>
                  <a:pt x="2845" y="7685"/>
                  <a:pt x="3038" y="7604"/>
                  <a:pt x="3077" y="7457"/>
                </a:cubicBezTo>
                <a:cubicBezTo>
                  <a:pt x="3118" y="7295"/>
                  <a:pt x="2947" y="7091"/>
                  <a:pt x="2670" y="6969"/>
                </a:cubicBezTo>
                <a:lnTo>
                  <a:pt x="2874" y="6236"/>
                </a:lnTo>
                <a:cubicBezTo>
                  <a:pt x="2914" y="6245"/>
                  <a:pt x="2963" y="6261"/>
                  <a:pt x="3020" y="6269"/>
                </a:cubicBezTo>
                <a:cubicBezTo>
                  <a:pt x="3185" y="6304"/>
                  <a:pt x="3353" y="6322"/>
                  <a:pt x="3523" y="6322"/>
                </a:cubicBezTo>
                <a:cubicBezTo>
                  <a:pt x="3673" y="6322"/>
                  <a:pt x="3824" y="6308"/>
                  <a:pt x="3973" y="6277"/>
                </a:cubicBezTo>
                <a:cubicBezTo>
                  <a:pt x="4103" y="6253"/>
                  <a:pt x="4233" y="6220"/>
                  <a:pt x="4363" y="6171"/>
                </a:cubicBezTo>
                <a:cubicBezTo>
                  <a:pt x="4404" y="6155"/>
                  <a:pt x="4445" y="6139"/>
                  <a:pt x="4486" y="6114"/>
                </a:cubicBezTo>
                <a:cubicBezTo>
                  <a:pt x="4575" y="6082"/>
                  <a:pt x="4657" y="6041"/>
                  <a:pt x="4738" y="5992"/>
                </a:cubicBezTo>
                <a:lnTo>
                  <a:pt x="5332" y="6668"/>
                </a:lnTo>
                <a:cubicBezTo>
                  <a:pt x="5169" y="6863"/>
                  <a:pt x="5112" y="7067"/>
                  <a:pt x="5210" y="7173"/>
                </a:cubicBezTo>
                <a:cubicBezTo>
                  <a:pt x="5248" y="7216"/>
                  <a:pt x="5307" y="7237"/>
                  <a:pt x="5377" y="7237"/>
                </a:cubicBezTo>
                <a:cubicBezTo>
                  <a:pt x="5516" y="7237"/>
                  <a:pt x="5702" y="7156"/>
                  <a:pt x="5869" y="7010"/>
                </a:cubicBezTo>
                <a:lnTo>
                  <a:pt x="5935" y="6953"/>
                </a:lnTo>
                <a:cubicBezTo>
                  <a:pt x="5983" y="6896"/>
                  <a:pt x="6024" y="6847"/>
                  <a:pt x="6065" y="6782"/>
                </a:cubicBezTo>
                <a:cubicBezTo>
                  <a:pt x="6081" y="6757"/>
                  <a:pt x="6097" y="6725"/>
                  <a:pt x="6114" y="6700"/>
                </a:cubicBezTo>
                <a:cubicBezTo>
                  <a:pt x="6171" y="6570"/>
                  <a:pt x="6179" y="6448"/>
                  <a:pt x="6114" y="6375"/>
                </a:cubicBezTo>
                <a:cubicBezTo>
                  <a:pt x="6076" y="6331"/>
                  <a:pt x="6016" y="6309"/>
                  <a:pt x="5944" y="6309"/>
                </a:cubicBezTo>
                <a:cubicBezTo>
                  <a:pt x="5844" y="6309"/>
                  <a:pt x="5719" y="6351"/>
                  <a:pt x="5601" y="6432"/>
                </a:cubicBezTo>
                <a:lnTo>
                  <a:pt x="5031" y="5789"/>
                </a:lnTo>
                <a:cubicBezTo>
                  <a:pt x="5055" y="5772"/>
                  <a:pt x="5072" y="5748"/>
                  <a:pt x="5096" y="5732"/>
                </a:cubicBezTo>
                <a:cubicBezTo>
                  <a:pt x="5308" y="5553"/>
                  <a:pt x="5479" y="5333"/>
                  <a:pt x="5617" y="5097"/>
                </a:cubicBezTo>
                <a:cubicBezTo>
                  <a:pt x="5658" y="5032"/>
                  <a:pt x="5690" y="4958"/>
                  <a:pt x="5715" y="4885"/>
                </a:cubicBezTo>
                <a:lnTo>
                  <a:pt x="6260" y="5007"/>
                </a:lnTo>
                <a:cubicBezTo>
                  <a:pt x="6244" y="5162"/>
                  <a:pt x="6301" y="5284"/>
                  <a:pt x="6382" y="5308"/>
                </a:cubicBezTo>
                <a:cubicBezTo>
                  <a:pt x="6390" y="5310"/>
                  <a:pt x="6398" y="5311"/>
                  <a:pt x="6406" y="5311"/>
                </a:cubicBezTo>
                <a:cubicBezTo>
                  <a:pt x="6506" y="5311"/>
                  <a:pt x="6613" y="5171"/>
                  <a:pt x="6651" y="4983"/>
                </a:cubicBezTo>
                <a:cubicBezTo>
                  <a:pt x="6659" y="4958"/>
                  <a:pt x="6659" y="4942"/>
                  <a:pt x="6667" y="4926"/>
                </a:cubicBezTo>
                <a:cubicBezTo>
                  <a:pt x="6667" y="4885"/>
                  <a:pt x="6675" y="4836"/>
                  <a:pt x="6667" y="4796"/>
                </a:cubicBezTo>
                <a:cubicBezTo>
                  <a:pt x="6667" y="4771"/>
                  <a:pt x="6667" y="4747"/>
                  <a:pt x="6659" y="4730"/>
                </a:cubicBezTo>
                <a:cubicBezTo>
                  <a:pt x="6643" y="4641"/>
                  <a:pt x="6602" y="4576"/>
                  <a:pt x="6545" y="4568"/>
                </a:cubicBezTo>
                <a:cubicBezTo>
                  <a:pt x="6538" y="4566"/>
                  <a:pt x="6531" y="4566"/>
                  <a:pt x="6524" y="4566"/>
                </a:cubicBezTo>
                <a:cubicBezTo>
                  <a:pt x="6442" y="4566"/>
                  <a:pt x="6362" y="4652"/>
                  <a:pt x="6309" y="4787"/>
                </a:cubicBezTo>
                <a:lnTo>
                  <a:pt x="5804" y="4673"/>
                </a:lnTo>
                <a:cubicBezTo>
                  <a:pt x="5829" y="4592"/>
                  <a:pt x="5853" y="4511"/>
                  <a:pt x="5869" y="4421"/>
                </a:cubicBezTo>
                <a:cubicBezTo>
                  <a:pt x="5886" y="4340"/>
                  <a:pt x="5902" y="4250"/>
                  <a:pt x="5910" y="4169"/>
                </a:cubicBezTo>
                <a:lnTo>
                  <a:pt x="5910" y="4087"/>
                </a:lnTo>
                <a:cubicBezTo>
                  <a:pt x="5910" y="4030"/>
                  <a:pt x="5918" y="3965"/>
                  <a:pt x="5918" y="3908"/>
                </a:cubicBezTo>
                <a:lnTo>
                  <a:pt x="5918" y="3819"/>
                </a:lnTo>
                <a:cubicBezTo>
                  <a:pt x="5918" y="3770"/>
                  <a:pt x="5918" y="3721"/>
                  <a:pt x="5910" y="3664"/>
                </a:cubicBezTo>
                <a:cubicBezTo>
                  <a:pt x="5910" y="3631"/>
                  <a:pt x="5902" y="3599"/>
                  <a:pt x="5894" y="3566"/>
                </a:cubicBezTo>
                <a:cubicBezTo>
                  <a:pt x="5886" y="3534"/>
                  <a:pt x="5886" y="3509"/>
                  <a:pt x="5878" y="3485"/>
                </a:cubicBezTo>
                <a:lnTo>
                  <a:pt x="6724" y="3176"/>
                </a:lnTo>
                <a:cubicBezTo>
                  <a:pt x="6857" y="3407"/>
                  <a:pt x="7033" y="3554"/>
                  <a:pt x="7183" y="3554"/>
                </a:cubicBezTo>
                <a:cubicBezTo>
                  <a:pt x="7207" y="3554"/>
                  <a:pt x="7231" y="3550"/>
                  <a:pt x="7253" y="3542"/>
                </a:cubicBezTo>
                <a:cubicBezTo>
                  <a:pt x="7449" y="3485"/>
                  <a:pt x="7498" y="3110"/>
                  <a:pt x="7359" y="2728"/>
                </a:cubicBezTo>
                <a:cubicBezTo>
                  <a:pt x="7343" y="2695"/>
                  <a:pt x="7335" y="2655"/>
                  <a:pt x="7319" y="2622"/>
                </a:cubicBezTo>
                <a:cubicBezTo>
                  <a:pt x="7278" y="2541"/>
                  <a:pt x="7237" y="2467"/>
                  <a:pt x="7188" y="2394"/>
                </a:cubicBezTo>
                <a:cubicBezTo>
                  <a:pt x="7164" y="2361"/>
                  <a:pt x="7139" y="2329"/>
                  <a:pt x="7107" y="2305"/>
                </a:cubicBezTo>
                <a:cubicBezTo>
                  <a:pt x="7009" y="2200"/>
                  <a:pt x="6906" y="2138"/>
                  <a:pt x="6811" y="2138"/>
                </a:cubicBezTo>
                <a:cubicBezTo>
                  <a:pt x="6787" y="2138"/>
                  <a:pt x="6763" y="2142"/>
                  <a:pt x="6741" y="2150"/>
                </a:cubicBezTo>
                <a:cubicBezTo>
                  <a:pt x="6578" y="2215"/>
                  <a:pt x="6521" y="2467"/>
                  <a:pt x="6570" y="2760"/>
                </a:cubicBezTo>
                <a:lnTo>
                  <a:pt x="5756" y="3062"/>
                </a:lnTo>
                <a:cubicBezTo>
                  <a:pt x="5747" y="3021"/>
                  <a:pt x="5731" y="2980"/>
                  <a:pt x="5715" y="2948"/>
                </a:cubicBezTo>
                <a:lnTo>
                  <a:pt x="5674" y="2874"/>
                </a:lnTo>
                <a:cubicBezTo>
                  <a:pt x="5650" y="2817"/>
                  <a:pt x="5625" y="2769"/>
                  <a:pt x="5601" y="2720"/>
                </a:cubicBezTo>
                <a:lnTo>
                  <a:pt x="5560" y="2655"/>
                </a:lnTo>
                <a:cubicBezTo>
                  <a:pt x="5528" y="2606"/>
                  <a:pt x="5495" y="2557"/>
                  <a:pt x="5454" y="2508"/>
                </a:cubicBezTo>
                <a:cubicBezTo>
                  <a:pt x="5446" y="2500"/>
                  <a:pt x="5438" y="2484"/>
                  <a:pt x="5430" y="2467"/>
                </a:cubicBezTo>
                <a:cubicBezTo>
                  <a:pt x="5381" y="2402"/>
                  <a:pt x="5324" y="2337"/>
                  <a:pt x="5267" y="2272"/>
                </a:cubicBezTo>
                <a:lnTo>
                  <a:pt x="5650" y="1954"/>
                </a:lnTo>
                <a:cubicBezTo>
                  <a:pt x="5730" y="2024"/>
                  <a:pt x="5819" y="2068"/>
                  <a:pt x="5890" y="2068"/>
                </a:cubicBezTo>
                <a:cubicBezTo>
                  <a:pt x="5919" y="2068"/>
                  <a:pt x="5946" y="2061"/>
                  <a:pt x="5967" y="2044"/>
                </a:cubicBezTo>
                <a:cubicBezTo>
                  <a:pt x="6049" y="1971"/>
                  <a:pt x="6008" y="1784"/>
                  <a:pt x="5878" y="1621"/>
                </a:cubicBezTo>
                <a:cubicBezTo>
                  <a:pt x="5861" y="1613"/>
                  <a:pt x="5853" y="1596"/>
                  <a:pt x="5837" y="1580"/>
                </a:cubicBezTo>
                <a:cubicBezTo>
                  <a:pt x="5804" y="1547"/>
                  <a:pt x="5772" y="1523"/>
                  <a:pt x="5739" y="1499"/>
                </a:cubicBezTo>
                <a:cubicBezTo>
                  <a:pt x="5723" y="1482"/>
                  <a:pt x="5699" y="1474"/>
                  <a:pt x="5682" y="1466"/>
                </a:cubicBezTo>
                <a:cubicBezTo>
                  <a:pt x="5651" y="1444"/>
                  <a:pt x="5612" y="1431"/>
                  <a:pt x="5573" y="1431"/>
                </a:cubicBezTo>
                <a:cubicBezTo>
                  <a:pt x="5541" y="1431"/>
                  <a:pt x="5508" y="1440"/>
                  <a:pt x="5479" y="1458"/>
                </a:cubicBezTo>
                <a:cubicBezTo>
                  <a:pt x="5414" y="1515"/>
                  <a:pt x="5430" y="1645"/>
                  <a:pt x="5503" y="1784"/>
                </a:cubicBezTo>
                <a:lnTo>
                  <a:pt x="5096" y="2117"/>
                </a:lnTo>
                <a:cubicBezTo>
                  <a:pt x="4836" y="1881"/>
                  <a:pt x="4526" y="1710"/>
                  <a:pt x="4193" y="1613"/>
                </a:cubicBezTo>
                <a:lnTo>
                  <a:pt x="4176" y="750"/>
                </a:lnTo>
                <a:cubicBezTo>
                  <a:pt x="4477" y="701"/>
                  <a:pt x="4697" y="546"/>
                  <a:pt x="4689" y="375"/>
                </a:cubicBezTo>
                <a:cubicBezTo>
                  <a:pt x="4689" y="168"/>
                  <a:pt x="4363" y="0"/>
                  <a:pt x="39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45600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1793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/>
          <p:nvPr/>
        </p:nvSpPr>
        <p:spPr>
          <a:xfrm rot="-5400000" flipH="1">
            <a:off x="-788213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subTitle" idx="1"/>
          </p:nvPr>
        </p:nvSpPr>
        <p:spPr>
          <a:xfrm>
            <a:off x="1849500" y="1462225"/>
            <a:ext cx="5445000" cy="7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body" idx="2"/>
          </p:nvPr>
        </p:nvSpPr>
        <p:spPr>
          <a:xfrm>
            <a:off x="1489050" y="2459875"/>
            <a:ext cx="6165900" cy="23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athway Gothic One"/>
              <a:buAutoNum type="arabicPeriod"/>
              <a:defRPr sz="16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7198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"/>
          <p:cNvSpPr/>
          <p:nvPr/>
        </p:nvSpPr>
        <p:spPr>
          <a:xfrm rot="-6322941" flipH="1">
            <a:off x="7395333" y="-77944"/>
            <a:ext cx="1861284" cy="2199417"/>
          </a:xfrm>
          <a:custGeom>
            <a:avLst/>
            <a:gdLst/>
            <a:ahLst/>
            <a:cxnLst/>
            <a:rect l="l" t="t" r="r" b="b"/>
            <a:pathLst>
              <a:path w="24545" h="29004" extrusionOk="0">
                <a:moveTo>
                  <a:pt x="6504" y="0"/>
                </a:moveTo>
                <a:cubicBezTo>
                  <a:pt x="3651" y="0"/>
                  <a:pt x="1218" y="4140"/>
                  <a:pt x="513" y="6438"/>
                </a:cubicBezTo>
                <a:cubicBezTo>
                  <a:pt x="8" y="8058"/>
                  <a:pt x="0" y="9865"/>
                  <a:pt x="733" y="11388"/>
                </a:cubicBezTo>
                <a:cubicBezTo>
                  <a:pt x="1881" y="13781"/>
                  <a:pt x="4689" y="15238"/>
                  <a:pt x="5259" y="17827"/>
                </a:cubicBezTo>
                <a:cubicBezTo>
                  <a:pt x="5634" y="19512"/>
                  <a:pt x="4950" y="21213"/>
                  <a:pt x="4461" y="22866"/>
                </a:cubicBezTo>
                <a:cubicBezTo>
                  <a:pt x="3973" y="24510"/>
                  <a:pt x="3737" y="26464"/>
                  <a:pt x="4811" y="27807"/>
                </a:cubicBezTo>
                <a:cubicBezTo>
                  <a:pt x="5473" y="28629"/>
                  <a:pt x="6503" y="29003"/>
                  <a:pt x="7563" y="29003"/>
                </a:cubicBezTo>
                <a:cubicBezTo>
                  <a:pt x="8341" y="29003"/>
                  <a:pt x="9134" y="28801"/>
                  <a:pt x="9810" y="28426"/>
                </a:cubicBezTo>
                <a:cubicBezTo>
                  <a:pt x="11405" y="27538"/>
                  <a:pt x="12455" y="25918"/>
                  <a:pt x="13269" y="24290"/>
                </a:cubicBezTo>
                <a:cubicBezTo>
                  <a:pt x="14083" y="22654"/>
                  <a:pt x="14759" y="20920"/>
                  <a:pt x="15891" y="19487"/>
                </a:cubicBezTo>
                <a:cubicBezTo>
                  <a:pt x="17071" y="17990"/>
                  <a:pt x="18683" y="16915"/>
                  <a:pt x="20189" y="15743"/>
                </a:cubicBezTo>
                <a:cubicBezTo>
                  <a:pt x="21695" y="14571"/>
                  <a:pt x="23160" y="13227"/>
                  <a:pt x="23852" y="11453"/>
                </a:cubicBezTo>
                <a:cubicBezTo>
                  <a:pt x="24544" y="9670"/>
                  <a:pt x="24235" y="7382"/>
                  <a:pt x="22696" y="6267"/>
                </a:cubicBezTo>
                <a:cubicBezTo>
                  <a:pt x="21166" y="5160"/>
                  <a:pt x="19074" y="5526"/>
                  <a:pt x="17201" y="5339"/>
                </a:cubicBezTo>
                <a:cubicBezTo>
                  <a:pt x="15402" y="5152"/>
                  <a:pt x="13733" y="4411"/>
                  <a:pt x="12211" y="3467"/>
                </a:cubicBezTo>
                <a:cubicBezTo>
                  <a:pt x="10689" y="2523"/>
                  <a:pt x="9386" y="1008"/>
                  <a:pt x="7758" y="276"/>
                </a:cubicBezTo>
                <a:cubicBezTo>
                  <a:pt x="7334" y="86"/>
                  <a:pt x="6914" y="0"/>
                  <a:pt x="65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body" idx="1"/>
          </p:nvPr>
        </p:nvSpPr>
        <p:spPr>
          <a:xfrm>
            <a:off x="4357100" y="361325"/>
            <a:ext cx="4066800" cy="14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3600"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9243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1"/>
          <p:cNvSpPr txBox="1">
            <a:spLocks noGrp="1"/>
          </p:cNvSpPr>
          <p:nvPr>
            <p:ph type="title" hasCustomPrompt="1"/>
          </p:nvPr>
        </p:nvSpPr>
        <p:spPr>
          <a:xfrm>
            <a:off x="1959900" y="664650"/>
            <a:ext cx="53241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1"/>
          </p:nvPr>
        </p:nvSpPr>
        <p:spPr>
          <a:xfrm flipH="1">
            <a:off x="3578600" y="1995525"/>
            <a:ext cx="20868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title" idx="2" hasCustomPrompt="1"/>
          </p:nvPr>
        </p:nvSpPr>
        <p:spPr>
          <a:xfrm>
            <a:off x="1959900" y="2278425"/>
            <a:ext cx="53241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3"/>
          </p:nvPr>
        </p:nvSpPr>
        <p:spPr>
          <a:xfrm flipH="1">
            <a:off x="3578600" y="3609300"/>
            <a:ext cx="20868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"/>
          <p:cNvSpPr/>
          <p:nvPr/>
        </p:nvSpPr>
        <p:spPr>
          <a:xfrm rot="5400000" flipH="1">
            <a:off x="5766962" y="-544422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11"/>
          <p:cNvGrpSpPr/>
          <p:nvPr/>
        </p:nvGrpSpPr>
        <p:grpSpPr>
          <a:xfrm rot="6859571" flipH="1">
            <a:off x="201992" y="2098623"/>
            <a:ext cx="4042591" cy="6266501"/>
            <a:chOff x="-340050" y="-2"/>
            <a:chExt cx="2437096" cy="3777791"/>
          </a:xfrm>
        </p:grpSpPr>
        <p:sp>
          <p:nvSpPr>
            <p:cNvPr id="108" name="Google Shape;108;p11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116;p11"/>
          <p:cNvGrpSpPr/>
          <p:nvPr/>
        </p:nvGrpSpPr>
        <p:grpSpPr>
          <a:xfrm rot="-5082426">
            <a:off x="7188157" y="-2495591"/>
            <a:ext cx="3626205" cy="4508527"/>
            <a:chOff x="374425" y="237975"/>
            <a:chExt cx="4197075" cy="5218300"/>
          </a:xfrm>
        </p:grpSpPr>
        <p:sp>
          <p:nvSpPr>
            <p:cNvPr id="117" name="Google Shape;117;p11"/>
            <p:cNvSpPr/>
            <p:nvPr/>
          </p:nvSpPr>
          <p:spPr>
            <a:xfrm>
              <a:off x="374425" y="237975"/>
              <a:ext cx="4197075" cy="5218300"/>
            </a:xfrm>
            <a:custGeom>
              <a:avLst/>
              <a:gdLst/>
              <a:ahLst/>
              <a:cxnLst/>
              <a:rect l="l" t="t" r="r" b="b"/>
              <a:pathLst>
                <a:path w="167883" h="208732" extrusionOk="0">
                  <a:moveTo>
                    <a:pt x="78853" y="1"/>
                  </a:moveTo>
                  <a:cubicBezTo>
                    <a:pt x="67656" y="1"/>
                    <a:pt x="56451" y="2617"/>
                    <a:pt x="46518" y="7813"/>
                  </a:cubicBezTo>
                  <a:lnTo>
                    <a:pt x="46606" y="7843"/>
                  </a:lnTo>
                  <a:cubicBezTo>
                    <a:pt x="33003" y="16655"/>
                    <a:pt x="31998" y="24522"/>
                    <a:pt x="21914" y="37179"/>
                  </a:cubicBezTo>
                  <a:cubicBezTo>
                    <a:pt x="13722" y="47440"/>
                    <a:pt x="6832" y="58944"/>
                    <a:pt x="3401" y="71601"/>
                  </a:cubicBezTo>
                  <a:cubicBezTo>
                    <a:pt x="1" y="84258"/>
                    <a:pt x="326" y="98216"/>
                    <a:pt x="5974" y="110045"/>
                  </a:cubicBezTo>
                  <a:cubicBezTo>
                    <a:pt x="8044" y="114422"/>
                    <a:pt x="10824" y="118443"/>
                    <a:pt x="12746" y="122879"/>
                  </a:cubicBezTo>
                  <a:cubicBezTo>
                    <a:pt x="20494" y="140682"/>
                    <a:pt x="13693" y="160998"/>
                    <a:pt x="12983" y="180398"/>
                  </a:cubicBezTo>
                  <a:cubicBezTo>
                    <a:pt x="12864" y="183739"/>
                    <a:pt x="12953" y="187170"/>
                    <a:pt x="14136" y="190304"/>
                  </a:cubicBezTo>
                  <a:cubicBezTo>
                    <a:pt x="15910" y="195006"/>
                    <a:pt x="20021" y="198466"/>
                    <a:pt x="24309" y="201098"/>
                  </a:cubicBezTo>
                  <a:cubicBezTo>
                    <a:pt x="30785" y="205061"/>
                    <a:pt x="38060" y="207545"/>
                    <a:pt x="45601" y="208432"/>
                  </a:cubicBezTo>
                  <a:cubicBezTo>
                    <a:pt x="47311" y="208624"/>
                    <a:pt x="49040" y="208731"/>
                    <a:pt x="50766" y="208731"/>
                  </a:cubicBezTo>
                  <a:cubicBezTo>
                    <a:pt x="54888" y="208731"/>
                    <a:pt x="58997" y="208121"/>
                    <a:pt x="62812" y="206599"/>
                  </a:cubicBezTo>
                  <a:cubicBezTo>
                    <a:pt x="82241" y="198762"/>
                    <a:pt x="86411" y="171555"/>
                    <a:pt x="104243" y="160584"/>
                  </a:cubicBezTo>
                  <a:cubicBezTo>
                    <a:pt x="112553" y="155498"/>
                    <a:pt x="122696" y="154640"/>
                    <a:pt x="131923" y="151624"/>
                  </a:cubicBezTo>
                  <a:cubicBezTo>
                    <a:pt x="145467" y="147217"/>
                    <a:pt x="157680" y="137399"/>
                    <a:pt x="162796" y="124092"/>
                  </a:cubicBezTo>
                  <a:cubicBezTo>
                    <a:pt x="167882" y="110784"/>
                    <a:pt x="164748" y="94135"/>
                    <a:pt x="153658" y="85175"/>
                  </a:cubicBezTo>
                  <a:cubicBezTo>
                    <a:pt x="147271" y="79999"/>
                    <a:pt x="138813" y="77515"/>
                    <a:pt x="133401" y="71364"/>
                  </a:cubicBezTo>
                  <a:cubicBezTo>
                    <a:pt x="120389" y="56489"/>
                    <a:pt x="132248" y="30347"/>
                    <a:pt x="119887" y="14940"/>
                  </a:cubicBezTo>
                  <a:cubicBezTo>
                    <a:pt x="116604" y="10829"/>
                    <a:pt x="111932" y="8050"/>
                    <a:pt x="107111" y="5920"/>
                  </a:cubicBezTo>
                  <a:cubicBezTo>
                    <a:pt x="98255" y="1966"/>
                    <a:pt x="88558" y="1"/>
                    <a:pt x="78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562200" y="370825"/>
              <a:ext cx="3586425" cy="4947375"/>
            </a:xfrm>
            <a:custGeom>
              <a:avLst/>
              <a:gdLst/>
              <a:ahLst/>
              <a:cxnLst/>
              <a:rect l="l" t="t" r="r" b="b"/>
              <a:pathLst>
                <a:path w="143457" h="197895" extrusionOk="0">
                  <a:moveTo>
                    <a:pt x="64073" y="0"/>
                  </a:moveTo>
                  <a:cubicBezTo>
                    <a:pt x="51238" y="0"/>
                    <a:pt x="38437" y="6359"/>
                    <a:pt x="29958" y="16191"/>
                  </a:cubicBezTo>
                  <a:cubicBezTo>
                    <a:pt x="19607" y="28227"/>
                    <a:pt x="15349" y="44728"/>
                    <a:pt x="16177" y="60609"/>
                  </a:cubicBezTo>
                  <a:cubicBezTo>
                    <a:pt x="17094" y="77761"/>
                    <a:pt x="23511" y="94972"/>
                    <a:pt x="19726" y="111740"/>
                  </a:cubicBezTo>
                  <a:cubicBezTo>
                    <a:pt x="16443" y="126141"/>
                    <a:pt x="799" y="139478"/>
                    <a:pt x="385" y="153703"/>
                  </a:cubicBezTo>
                  <a:cubicBezTo>
                    <a:pt x="1" y="166922"/>
                    <a:pt x="14698" y="174758"/>
                    <a:pt x="24516" y="180318"/>
                  </a:cubicBezTo>
                  <a:cubicBezTo>
                    <a:pt x="37232" y="187534"/>
                    <a:pt x="51486" y="191615"/>
                    <a:pt x="65681" y="194661"/>
                  </a:cubicBezTo>
                  <a:lnTo>
                    <a:pt x="57745" y="191661"/>
                  </a:lnTo>
                  <a:lnTo>
                    <a:pt x="57745" y="191661"/>
                  </a:lnTo>
                  <a:cubicBezTo>
                    <a:pt x="68215" y="195529"/>
                    <a:pt x="82806" y="197894"/>
                    <a:pt x="97007" y="197894"/>
                  </a:cubicBezTo>
                  <a:cubicBezTo>
                    <a:pt x="109580" y="197894"/>
                    <a:pt x="121847" y="196040"/>
                    <a:pt x="130681" y="191733"/>
                  </a:cubicBezTo>
                  <a:cubicBezTo>
                    <a:pt x="136654" y="188835"/>
                    <a:pt x="141652" y="182950"/>
                    <a:pt x="141504" y="176296"/>
                  </a:cubicBezTo>
                  <a:cubicBezTo>
                    <a:pt x="141416" y="172540"/>
                    <a:pt x="139700" y="168992"/>
                    <a:pt x="138695" y="165354"/>
                  </a:cubicBezTo>
                  <a:cubicBezTo>
                    <a:pt x="135531" y="154087"/>
                    <a:pt x="139020" y="142199"/>
                    <a:pt x="141149" y="130666"/>
                  </a:cubicBezTo>
                  <a:cubicBezTo>
                    <a:pt x="143249" y="119133"/>
                    <a:pt x="143456" y="105855"/>
                    <a:pt x="135412" y="97338"/>
                  </a:cubicBezTo>
                  <a:cubicBezTo>
                    <a:pt x="129853" y="91423"/>
                    <a:pt x="121573" y="89176"/>
                    <a:pt x="113884" y="86514"/>
                  </a:cubicBezTo>
                  <a:cubicBezTo>
                    <a:pt x="106225" y="83853"/>
                    <a:pt x="98122" y="79949"/>
                    <a:pt x="94751" y="72556"/>
                  </a:cubicBezTo>
                  <a:cubicBezTo>
                    <a:pt x="89546" y="61023"/>
                    <a:pt x="98358" y="48218"/>
                    <a:pt x="99393" y="35591"/>
                  </a:cubicBezTo>
                  <a:cubicBezTo>
                    <a:pt x="100665" y="19769"/>
                    <a:pt x="88126" y="4628"/>
                    <a:pt x="72660" y="991"/>
                  </a:cubicBezTo>
                  <a:cubicBezTo>
                    <a:pt x="69828" y="319"/>
                    <a:pt x="66950" y="0"/>
                    <a:pt x="64073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524050" y="838275"/>
              <a:ext cx="1187350" cy="527800"/>
            </a:xfrm>
            <a:custGeom>
              <a:avLst/>
              <a:gdLst/>
              <a:ahLst/>
              <a:cxnLst/>
              <a:rect l="l" t="t" r="r" b="b"/>
              <a:pathLst>
                <a:path w="47494" h="21112" extrusionOk="0">
                  <a:moveTo>
                    <a:pt x="13488" y="1"/>
                  </a:moveTo>
                  <a:cubicBezTo>
                    <a:pt x="9425" y="1"/>
                    <a:pt x="5544" y="780"/>
                    <a:pt x="2130" y="3969"/>
                  </a:cubicBezTo>
                  <a:cubicBezTo>
                    <a:pt x="1242" y="4798"/>
                    <a:pt x="414" y="5833"/>
                    <a:pt x="296" y="7045"/>
                  </a:cubicBezTo>
                  <a:cubicBezTo>
                    <a:pt x="0" y="9884"/>
                    <a:pt x="3460" y="11481"/>
                    <a:pt x="6299" y="11777"/>
                  </a:cubicBezTo>
                  <a:cubicBezTo>
                    <a:pt x="7760" y="11919"/>
                    <a:pt x="9261" y="11945"/>
                    <a:pt x="10769" y="11945"/>
                  </a:cubicBezTo>
                  <a:cubicBezTo>
                    <a:pt x="11616" y="11945"/>
                    <a:pt x="12465" y="11937"/>
                    <a:pt x="13311" y="11937"/>
                  </a:cubicBezTo>
                  <a:cubicBezTo>
                    <a:pt x="17521" y="11937"/>
                    <a:pt x="21651" y="12137"/>
                    <a:pt x="24989" y="14527"/>
                  </a:cubicBezTo>
                  <a:cubicBezTo>
                    <a:pt x="26409" y="15562"/>
                    <a:pt x="27591" y="16922"/>
                    <a:pt x="28922" y="18046"/>
                  </a:cubicBezTo>
                  <a:cubicBezTo>
                    <a:pt x="31164" y="19927"/>
                    <a:pt x="34057" y="21112"/>
                    <a:pt x="36955" y="21112"/>
                  </a:cubicBezTo>
                  <a:cubicBezTo>
                    <a:pt x="37383" y="21112"/>
                    <a:pt x="37811" y="21086"/>
                    <a:pt x="38237" y="21033"/>
                  </a:cubicBezTo>
                  <a:cubicBezTo>
                    <a:pt x="41579" y="20619"/>
                    <a:pt x="44714" y="18401"/>
                    <a:pt x="45867" y="15266"/>
                  </a:cubicBezTo>
                  <a:cubicBezTo>
                    <a:pt x="47494" y="10830"/>
                    <a:pt x="44862" y="5714"/>
                    <a:pt x="40869" y="3230"/>
                  </a:cubicBezTo>
                  <a:cubicBezTo>
                    <a:pt x="37623" y="1186"/>
                    <a:pt x="33751" y="570"/>
                    <a:pt x="29889" y="570"/>
                  </a:cubicBezTo>
                  <a:cubicBezTo>
                    <a:pt x="29002" y="570"/>
                    <a:pt x="28115" y="602"/>
                    <a:pt x="27237" y="657"/>
                  </a:cubicBezTo>
                  <a:cubicBezTo>
                    <a:pt x="26626" y="697"/>
                    <a:pt x="26013" y="714"/>
                    <a:pt x="25398" y="714"/>
                  </a:cubicBezTo>
                  <a:cubicBezTo>
                    <a:pt x="21428" y="714"/>
                    <a:pt x="17375" y="1"/>
                    <a:pt x="13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3029275" y="1578900"/>
              <a:ext cx="971475" cy="730575"/>
            </a:xfrm>
            <a:custGeom>
              <a:avLst/>
              <a:gdLst/>
              <a:ahLst/>
              <a:cxnLst/>
              <a:rect l="l" t="t" r="r" b="b"/>
              <a:pathLst>
                <a:path w="38859" h="29223" extrusionOk="0">
                  <a:moveTo>
                    <a:pt x="15210" y="1"/>
                  </a:moveTo>
                  <a:cubicBezTo>
                    <a:pt x="9319" y="1"/>
                    <a:pt x="3114" y="6346"/>
                    <a:pt x="1124" y="11162"/>
                  </a:cubicBezTo>
                  <a:cubicBezTo>
                    <a:pt x="444" y="12789"/>
                    <a:pt x="1" y="14711"/>
                    <a:pt x="799" y="16278"/>
                  </a:cubicBezTo>
                  <a:cubicBezTo>
                    <a:pt x="1391" y="17284"/>
                    <a:pt x="2278" y="18082"/>
                    <a:pt x="3342" y="18526"/>
                  </a:cubicBezTo>
                  <a:cubicBezTo>
                    <a:pt x="7926" y="20684"/>
                    <a:pt x="13752" y="18614"/>
                    <a:pt x="18158" y="21098"/>
                  </a:cubicBezTo>
                  <a:cubicBezTo>
                    <a:pt x="19785" y="21986"/>
                    <a:pt x="21056" y="23435"/>
                    <a:pt x="22476" y="24647"/>
                  </a:cubicBezTo>
                  <a:cubicBezTo>
                    <a:pt x="25935" y="27608"/>
                    <a:pt x="30323" y="29223"/>
                    <a:pt x="34857" y="29223"/>
                  </a:cubicBezTo>
                  <a:cubicBezTo>
                    <a:pt x="35440" y="29223"/>
                    <a:pt x="36025" y="29196"/>
                    <a:pt x="36611" y="29142"/>
                  </a:cubicBezTo>
                  <a:cubicBezTo>
                    <a:pt x="37114" y="29142"/>
                    <a:pt x="37617" y="28965"/>
                    <a:pt x="38060" y="28699"/>
                  </a:cubicBezTo>
                  <a:cubicBezTo>
                    <a:pt x="38593" y="28255"/>
                    <a:pt x="38740" y="27516"/>
                    <a:pt x="38800" y="26835"/>
                  </a:cubicBezTo>
                  <a:cubicBezTo>
                    <a:pt x="38829" y="26569"/>
                    <a:pt x="38859" y="26303"/>
                    <a:pt x="38859" y="26037"/>
                  </a:cubicBezTo>
                  <a:cubicBezTo>
                    <a:pt x="34600" y="23671"/>
                    <a:pt x="30401" y="21335"/>
                    <a:pt x="27207" y="17727"/>
                  </a:cubicBezTo>
                  <a:cubicBezTo>
                    <a:pt x="23363" y="13321"/>
                    <a:pt x="21677" y="7909"/>
                    <a:pt x="20908" y="2083"/>
                  </a:cubicBezTo>
                  <a:cubicBezTo>
                    <a:pt x="19844" y="1344"/>
                    <a:pt x="18690" y="753"/>
                    <a:pt x="17478" y="339"/>
                  </a:cubicBezTo>
                  <a:cubicBezTo>
                    <a:pt x="16734" y="108"/>
                    <a:pt x="15975" y="1"/>
                    <a:pt x="15210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375175" y="1847600"/>
              <a:ext cx="487950" cy="1146975"/>
            </a:xfrm>
            <a:custGeom>
              <a:avLst/>
              <a:gdLst/>
              <a:ahLst/>
              <a:cxnLst/>
              <a:rect l="l" t="t" r="r" b="b"/>
              <a:pathLst>
                <a:path w="19518" h="45879" extrusionOk="0">
                  <a:moveTo>
                    <a:pt x="5737" y="0"/>
                  </a:moveTo>
                  <a:cubicBezTo>
                    <a:pt x="4850" y="2366"/>
                    <a:pt x="4052" y="4791"/>
                    <a:pt x="3401" y="7245"/>
                  </a:cubicBezTo>
                  <a:cubicBezTo>
                    <a:pt x="0" y="19873"/>
                    <a:pt x="296" y="33772"/>
                    <a:pt x="5915" y="45601"/>
                  </a:cubicBezTo>
                  <a:cubicBezTo>
                    <a:pt x="6860" y="45777"/>
                    <a:pt x="7809" y="45879"/>
                    <a:pt x="8745" y="45879"/>
                  </a:cubicBezTo>
                  <a:cubicBezTo>
                    <a:pt x="10329" y="45879"/>
                    <a:pt x="11877" y="45586"/>
                    <a:pt x="13308" y="44861"/>
                  </a:cubicBezTo>
                  <a:cubicBezTo>
                    <a:pt x="18453" y="42259"/>
                    <a:pt x="19518" y="34807"/>
                    <a:pt x="16827" y="29691"/>
                  </a:cubicBezTo>
                  <a:cubicBezTo>
                    <a:pt x="15585" y="27325"/>
                    <a:pt x="13692" y="25196"/>
                    <a:pt x="13308" y="22564"/>
                  </a:cubicBezTo>
                  <a:cubicBezTo>
                    <a:pt x="12627" y="17625"/>
                    <a:pt x="17566" y="12953"/>
                    <a:pt x="16235" y="8162"/>
                  </a:cubicBezTo>
                  <a:cubicBezTo>
                    <a:pt x="15821" y="6654"/>
                    <a:pt x="14757" y="5087"/>
                    <a:pt x="13367" y="3726"/>
                  </a:cubicBezTo>
                  <a:cubicBezTo>
                    <a:pt x="11267" y="1686"/>
                    <a:pt x="8399" y="178"/>
                    <a:pt x="573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11"/>
          <p:cNvSpPr/>
          <p:nvPr/>
        </p:nvSpPr>
        <p:spPr>
          <a:xfrm>
            <a:off x="7794735" y="2094848"/>
            <a:ext cx="629274" cy="644951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1"/>
          <p:cNvSpPr/>
          <p:nvPr/>
        </p:nvSpPr>
        <p:spPr>
          <a:xfrm>
            <a:off x="657195" y="1545690"/>
            <a:ext cx="367483" cy="376620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97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4AE70F-BF4F-41FE-ABBC-2D33AA57CB75}"/>
              </a:ext>
            </a:extLst>
          </p:cNvPr>
          <p:cNvSpPr/>
          <p:nvPr userDrawn="1"/>
        </p:nvSpPr>
        <p:spPr>
          <a:xfrm>
            <a:off x="0" y="0"/>
            <a:ext cx="9144000" cy="871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942E463B-FB92-43C3-B3B3-02BEE25288E3}"/>
              </a:ext>
            </a:extLst>
          </p:cNvPr>
          <p:cNvSpPr/>
          <p:nvPr/>
        </p:nvSpPr>
        <p:spPr>
          <a:xfrm>
            <a:off x="1" y="0"/>
            <a:ext cx="3015503" cy="99435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5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93327" y="194433"/>
            <a:ext cx="8529218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ADDBA1-BB9A-4C4D-96C4-07E1746CFFCE}"/>
              </a:ext>
            </a:extLst>
          </p:cNvPr>
          <p:cNvGrpSpPr/>
          <p:nvPr userDrawn="1"/>
        </p:nvGrpSpPr>
        <p:grpSpPr>
          <a:xfrm>
            <a:off x="7811710" y="569068"/>
            <a:ext cx="1008695" cy="184517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859024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/>
          <p:nvPr/>
        </p:nvSpPr>
        <p:spPr>
          <a:xfrm rot="5400000">
            <a:off x="5468968" y="1499747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2"/>
          <p:cNvSpPr/>
          <p:nvPr/>
        </p:nvSpPr>
        <p:spPr>
          <a:xfrm>
            <a:off x="7974354" y="2157706"/>
            <a:ext cx="339188" cy="34578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2"/>
          <p:cNvSpPr/>
          <p:nvPr/>
        </p:nvSpPr>
        <p:spPr>
          <a:xfrm>
            <a:off x="8040018" y="3210327"/>
            <a:ext cx="953208" cy="971699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"/>
          <p:cNvSpPr/>
          <p:nvPr/>
        </p:nvSpPr>
        <p:spPr>
          <a:xfrm>
            <a:off x="-419885" y="820373"/>
            <a:ext cx="916686" cy="93443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2"/>
          <p:cNvSpPr/>
          <p:nvPr/>
        </p:nvSpPr>
        <p:spPr>
          <a:xfrm>
            <a:off x="536849" y="346049"/>
            <a:ext cx="419412" cy="427572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2"/>
          <p:cNvSpPr txBox="1">
            <a:spLocks noGrp="1"/>
          </p:cNvSpPr>
          <p:nvPr>
            <p:ph type="subTitle" idx="1"/>
          </p:nvPr>
        </p:nvSpPr>
        <p:spPr>
          <a:xfrm flipH="1">
            <a:off x="1207125" y="1573636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"/>
          <p:cNvSpPr txBox="1">
            <a:spLocks noGrp="1"/>
          </p:cNvSpPr>
          <p:nvPr>
            <p:ph type="title" hasCustomPrompt="1"/>
          </p:nvPr>
        </p:nvSpPr>
        <p:spPr>
          <a:xfrm>
            <a:off x="4221900" y="13829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2"/>
          <p:cNvSpPr txBox="1">
            <a:spLocks noGrp="1"/>
          </p:cNvSpPr>
          <p:nvPr>
            <p:ph type="subTitle" idx="2"/>
          </p:nvPr>
        </p:nvSpPr>
        <p:spPr>
          <a:xfrm flipH="1">
            <a:off x="965925" y="1186011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title" idx="3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12"/>
          <p:cNvSpPr txBox="1">
            <a:spLocks noGrp="1"/>
          </p:cNvSpPr>
          <p:nvPr>
            <p:ph type="subTitle" idx="4"/>
          </p:nvPr>
        </p:nvSpPr>
        <p:spPr>
          <a:xfrm flipH="1">
            <a:off x="5471775" y="2759330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2"/>
          <p:cNvSpPr txBox="1">
            <a:spLocks noGrp="1"/>
          </p:cNvSpPr>
          <p:nvPr>
            <p:ph type="subTitle" idx="5"/>
          </p:nvPr>
        </p:nvSpPr>
        <p:spPr>
          <a:xfrm flipH="1">
            <a:off x="5471775" y="2371705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6" name="Google Shape;136;p12"/>
          <p:cNvSpPr txBox="1">
            <a:spLocks noGrp="1"/>
          </p:cNvSpPr>
          <p:nvPr>
            <p:ph type="subTitle" idx="6"/>
          </p:nvPr>
        </p:nvSpPr>
        <p:spPr>
          <a:xfrm flipH="1">
            <a:off x="1207125" y="3952110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2"/>
          <p:cNvSpPr txBox="1">
            <a:spLocks noGrp="1"/>
          </p:cNvSpPr>
          <p:nvPr>
            <p:ph type="subTitle" idx="7"/>
          </p:nvPr>
        </p:nvSpPr>
        <p:spPr>
          <a:xfrm flipH="1">
            <a:off x="965925" y="3564485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38" name="Google Shape;138;p12"/>
          <p:cNvSpPr txBox="1">
            <a:spLocks noGrp="1"/>
          </p:cNvSpPr>
          <p:nvPr>
            <p:ph type="title" idx="8" hasCustomPrompt="1"/>
          </p:nvPr>
        </p:nvSpPr>
        <p:spPr>
          <a:xfrm>
            <a:off x="3736125" y="2614383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2"/>
          <p:cNvSpPr txBox="1">
            <a:spLocks noGrp="1"/>
          </p:cNvSpPr>
          <p:nvPr>
            <p:ph type="title" idx="9" hasCustomPrompt="1"/>
          </p:nvPr>
        </p:nvSpPr>
        <p:spPr>
          <a:xfrm>
            <a:off x="4221900" y="3836283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417772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 rot="5400000">
            <a:off x="5413687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 flipH="1">
            <a:off x="3799328" y="17608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 flipH="1">
            <a:off x="3653978" y="2179118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ctrTitle" idx="2"/>
          </p:nvPr>
        </p:nvSpPr>
        <p:spPr>
          <a:xfrm flipH="1">
            <a:off x="6040355" y="17608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 flipH="1">
            <a:off x="5853605" y="217819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ctrTitle" idx="4"/>
          </p:nvPr>
        </p:nvSpPr>
        <p:spPr>
          <a:xfrm flipH="1">
            <a:off x="1535728" y="17608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 flipH="1">
            <a:off x="1390378" y="2176068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9" name="Google Shape;149;p13"/>
          <p:cNvSpPr/>
          <p:nvPr/>
        </p:nvSpPr>
        <p:spPr>
          <a:xfrm rot="-5400000" flipH="1">
            <a:off x="-3020038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837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4"/>
          <p:cNvSpPr txBox="1">
            <a:spLocks noGrp="1"/>
          </p:cNvSpPr>
          <p:nvPr>
            <p:ph type="ctrTitle"/>
          </p:nvPr>
        </p:nvSpPr>
        <p:spPr>
          <a:xfrm flipH="1">
            <a:off x="6992626" y="1101750"/>
            <a:ext cx="129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4"/>
          <p:cNvSpPr txBox="1">
            <a:spLocks noGrp="1"/>
          </p:cNvSpPr>
          <p:nvPr>
            <p:ph type="subTitle" idx="1"/>
          </p:nvPr>
        </p:nvSpPr>
        <p:spPr>
          <a:xfrm flipH="1">
            <a:off x="6358430" y="2097460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ctrTitle" idx="2"/>
          </p:nvPr>
        </p:nvSpPr>
        <p:spPr>
          <a:xfrm flipH="1">
            <a:off x="866500" y="2166800"/>
            <a:ext cx="15606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4"/>
          <p:cNvSpPr txBox="1">
            <a:spLocks noGrp="1"/>
          </p:cNvSpPr>
          <p:nvPr>
            <p:ph type="subTitle" idx="3"/>
          </p:nvPr>
        </p:nvSpPr>
        <p:spPr>
          <a:xfrm flipH="1">
            <a:off x="866507" y="3414881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 idx="4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81677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/>
          <p:nvPr/>
        </p:nvSpPr>
        <p:spPr>
          <a:xfrm rot="5400000" flipH="1">
            <a:off x="6518816" y="-160911"/>
            <a:ext cx="3217346" cy="31318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5"/>
          <p:cNvSpPr/>
          <p:nvPr/>
        </p:nvSpPr>
        <p:spPr>
          <a:xfrm rot="-5400000" flipH="1">
            <a:off x="-586834" y="2582289"/>
            <a:ext cx="3217346" cy="31318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"/>
          <p:cNvSpPr/>
          <p:nvPr/>
        </p:nvSpPr>
        <p:spPr>
          <a:xfrm>
            <a:off x="7096125" y="-140350"/>
            <a:ext cx="741220" cy="755698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5"/>
          <p:cNvSpPr/>
          <p:nvPr/>
        </p:nvSpPr>
        <p:spPr>
          <a:xfrm>
            <a:off x="209550" y="3875400"/>
            <a:ext cx="638169" cy="650635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5"/>
          <p:cNvSpPr/>
          <p:nvPr/>
        </p:nvSpPr>
        <p:spPr>
          <a:xfrm>
            <a:off x="609600" y="3013675"/>
            <a:ext cx="371460" cy="37871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5"/>
          <p:cNvSpPr/>
          <p:nvPr/>
        </p:nvSpPr>
        <p:spPr>
          <a:xfrm>
            <a:off x="8238275" y="1101762"/>
            <a:ext cx="371460" cy="37871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 txBox="1">
            <a:spLocks noGrp="1"/>
          </p:cNvSpPr>
          <p:nvPr>
            <p:ph type="ctrTitle"/>
          </p:nvPr>
        </p:nvSpPr>
        <p:spPr>
          <a:xfrm flipH="1">
            <a:off x="5195037" y="339239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5"/>
          <p:cNvSpPr txBox="1">
            <a:spLocks noGrp="1"/>
          </p:cNvSpPr>
          <p:nvPr>
            <p:ph type="subTitle" idx="1"/>
          </p:nvPr>
        </p:nvSpPr>
        <p:spPr>
          <a:xfrm flipH="1">
            <a:off x="4895586" y="381112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5" name="Google Shape;165;p15"/>
          <p:cNvSpPr txBox="1">
            <a:spLocks noGrp="1"/>
          </p:cNvSpPr>
          <p:nvPr>
            <p:ph type="ctrTitle" idx="2"/>
          </p:nvPr>
        </p:nvSpPr>
        <p:spPr>
          <a:xfrm flipH="1">
            <a:off x="5195037" y="173434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subTitle" idx="3"/>
          </p:nvPr>
        </p:nvSpPr>
        <p:spPr>
          <a:xfrm flipH="1">
            <a:off x="4895586" y="215307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7" name="Google Shape;167;p15"/>
          <p:cNvSpPr txBox="1">
            <a:spLocks noGrp="1"/>
          </p:cNvSpPr>
          <p:nvPr>
            <p:ph type="ctrTitle" idx="4"/>
          </p:nvPr>
        </p:nvSpPr>
        <p:spPr>
          <a:xfrm flipH="1">
            <a:off x="2395780" y="339239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subTitle" idx="5"/>
          </p:nvPr>
        </p:nvSpPr>
        <p:spPr>
          <a:xfrm flipH="1">
            <a:off x="2096388" y="381112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ctrTitle" idx="6"/>
          </p:nvPr>
        </p:nvSpPr>
        <p:spPr>
          <a:xfrm flipH="1">
            <a:off x="2268430" y="1734343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subTitle" idx="7"/>
          </p:nvPr>
        </p:nvSpPr>
        <p:spPr>
          <a:xfrm flipH="1">
            <a:off x="2096388" y="215307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1" name="Google Shape;171;p15"/>
          <p:cNvSpPr txBox="1">
            <a:spLocks noGrp="1"/>
          </p:cNvSpPr>
          <p:nvPr>
            <p:ph type="title" idx="8"/>
          </p:nvPr>
        </p:nvSpPr>
        <p:spPr>
          <a:xfrm>
            <a:off x="2886075" y="346050"/>
            <a:ext cx="3372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0591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"/>
          <p:cNvSpPr/>
          <p:nvPr/>
        </p:nvSpPr>
        <p:spPr>
          <a:xfrm rot="-5400000" flipH="1">
            <a:off x="-211588" y="1271825"/>
            <a:ext cx="3923738" cy="3819438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ctrTitle"/>
          </p:nvPr>
        </p:nvSpPr>
        <p:spPr>
          <a:xfrm flipH="1">
            <a:off x="1020837" y="1849951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subTitle" idx="1"/>
          </p:nvPr>
        </p:nvSpPr>
        <p:spPr>
          <a:xfrm flipH="1">
            <a:off x="1056387" y="2282033"/>
            <a:ext cx="17529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ctrTitle" idx="2"/>
          </p:nvPr>
        </p:nvSpPr>
        <p:spPr>
          <a:xfrm flipH="1">
            <a:off x="6274369" y="1849951"/>
            <a:ext cx="1897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subTitle" idx="3"/>
          </p:nvPr>
        </p:nvSpPr>
        <p:spPr>
          <a:xfrm flipH="1">
            <a:off x="6346819" y="2282033"/>
            <a:ext cx="17529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ctrTitle" idx="4"/>
          </p:nvPr>
        </p:nvSpPr>
        <p:spPr>
          <a:xfrm flipH="1">
            <a:off x="3623100" y="1849951"/>
            <a:ext cx="1897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subTitle" idx="5"/>
          </p:nvPr>
        </p:nvSpPr>
        <p:spPr>
          <a:xfrm flipH="1">
            <a:off x="3623100" y="2282033"/>
            <a:ext cx="18978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0" name="Google Shape;180;p16"/>
          <p:cNvSpPr txBox="1">
            <a:spLocks noGrp="1"/>
          </p:cNvSpPr>
          <p:nvPr>
            <p:ph type="ctrTitle" idx="6"/>
          </p:nvPr>
        </p:nvSpPr>
        <p:spPr>
          <a:xfrm flipH="1">
            <a:off x="1152537" y="35711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81" name="Google Shape;181;p16"/>
          <p:cNvSpPr txBox="1">
            <a:spLocks noGrp="1"/>
          </p:cNvSpPr>
          <p:nvPr>
            <p:ph type="subTitle" idx="7"/>
          </p:nvPr>
        </p:nvSpPr>
        <p:spPr>
          <a:xfrm flipH="1">
            <a:off x="1056387" y="3997634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2" name="Google Shape;182;p16"/>
          <p:cNvSpPr txBox="1">
            <a:spLocks noGrp="1"/>
          </p:cNvSpPr>
          <p:nvPr>
            <p:ph type="ctrTitle" idx="8"/>
          </p:nvPr>
        </p:nvSpPr>
        <p:spPr>
          <a:xfrm flipH="1">
            <a:off x="6442969" y="35711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83" name="Google Shape;183;p16"/>
          <p:cNvSpPr txBox="1">
            <a:spLocks noGrp="1"/>
          </p:cNvSpPr>
          <p:nvPr>
            <p:ph type="subTitle" idx="9"/>
          </p:nvPr>
        </p:nvSpPr>
        <p:spPr>
          <a:xfrm flipH="1">
            <a:off x="6274369" y="3997634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4" name="Google Shape;184;p16"/>
          <p:cNvSpPr txBox="1">
            <a:spLocks noGrp="1"/>
          </p:cNvSpPr>
          <p:nvPr>
            <p:ph type="ctrTitle" idx="13"/>
          </p:nvPr>
        </p:nvSpPr>
        <p:spPr>
          <a:xfrm flipH="1">
            <a:off x="3660000" y="3571175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14"/>
          </p:nvPr>
        </p:nvSpPr>
        <p:spPr>
          <a:xfrm flipH="1">
            <a:off x="3623100" y="3997634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title" idx="15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06765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/>
          <p:nvPr/>
        </p:nvSpPr>
        <p:spPr>
          <a:xfrm rot="-1256097" flipH="1">
            <a:off x="246414" y="654727"/>
            <a:ext cx="3034839" cy="2199547"/>
          </a:xfrm>
          <a:custGeom>
            <a:avLst/>
            <a:gdLst/>
            <a:ahLst/>
            <a:cxnLst/>
            <a:rect l="l" t="t" r="r" b="b"/>
            <a:pathLst>
              <a:path w="19229" h="15740" extrusionOk="0">
                <a:moveTo>
                  <a:pt x="9841" y="0"/>
                </a:moveTo>
                <a:cubicBezTo>
                  <a:pt x="9447" y="0"/>
                  <a:pt x="8949" y="157"/>
                  <a:pt x="8230" y="559"/>
                </a:cubicBezTo>
                <a:cubicBezTo>
                  <a:pt x="6692" y="1422"/>
                  <a:pt x="6016" y="2016"/>
                  <a:pt x="4225" y="2293"/>
                </a:cubicBezTo>
                <a:cubicBezTo>
                  <a:pt x="2752" y="2513"/>
                  <a:pt x="1767" y="2464"/>
                  <a:pt x="1042" y="4019"/>
                </a:cubicBezTo>
                <a:cubicBezTo>
                  <a:pt x="0" y="6282"/>
                  <a:pt x="2003" y="7698"/>
                  <a:pt x="2247" y="9807"/>
                </a:cubicBezTo>
                <a:cubicBezTo>
                  <a:pt x="2450" y="11565"/>
                  <a:pt x="1132" y="13576"/>
                  <a:pt x="2222" y="14976"/>
                </a:cubicBezTo>
                <a:cubicBezTo>
                  <a:pt x="2647" y="15522"/>
                  <a:pt x="3280" y="15740"/>
                  <a:pt x="3966" y="15740"/>
                </a:cubicBezTo>
                <a:cubicBezTo>
                  <a:pt x="4751" y="15740"/>
                  <a:pt x="5606" y="15454"/>
                  <a:pt x="6293" y="15049"/>
                </a:cubicBezTo>
                <a:cubicBezTo>
                  <a:pt x="7571" y="14292"/>
                  <a:pt x="8776" y="13201"/>
                  <a:pt x="10265" y="13169"/>
                </a:cubicBezTo>
                <a:cubicBezTo>
                  <a:pt x="10288" y="13168"/>
                  <a:pt x="10310" y="13168"/>
                  <a:pt x="10332" y="13168"/>
                </a:cubicBezTo>
                <a:cubicBezTo>
                  <a:pt x="11506" y="13168"/>
                  <a:pt x="12688" y="13827"/>
                  <a:pt x="13817" y="13827"/>
                </a:cubicBezTo>
                <a:cubicBezTo>
                  <a:pt x="14108" y="13827"/>
                  <a:pt x="14395" y="13784"/>
                  <a:pt x="14677" y="13674"/>
                </a:cubicBezTo>
                <a:cubicBezTo>
                  <a:pt x="15744" y="13258"/>
                  <a:pt x="16257" y="12037"/>
                  <a:pt x="16411" y="10906"/>
                </a:cubicBezTo>
                <a:cubicBezTo>
                  <a:pt x="16566" y="9766"/>
                  <a:pt x="16468" y="8594"/>
                  <a:pt x="16818" y="7503"/>
                </a:cubicBezTo>
                <a:cubicBezTo>
                  <a:pt x="17225" y="6241"/>
                  <a:pt x="18194" y="5232"/>
                  <a:pt x="18707" y="4011"/>
                </a:cubicBezTo>
                <a:cubicBezTo>
                  <a:pt x="19228" y="2790"/>
                  <a:pt x="19057" y="1048"/>
                  <a:pt x="17828" y="559"/>
                </a:cubicBezTo>
                <a:cubicBezTo>
                  <a:pt x="17609" y="473"/>
                  <a:pt x="17388" y="437"/>
                  <a:pt x="17166" y="437"/>
                </a:cubicBezTo>
                <a:cubicBezTo>
                  <a:pt x="15887" y="437"/>
                  <a:pt x="14559" y="1648"/>
                  <a:pt x="13288" y="1648"/>
                </a:cubicBezTo>
                <a:cubicBezTo>
                  <a:pt x="13063" y="1648"/>
                  <a:pt x="12839" y="1610"/>
                  <a:pt x="12618" y="1520"/>
                </a:cubicBezTo>
                <a:cubicBezTo>
                  <a:pt x="11156" y="936"/>
                  <a:pt x="10806" y="0"/>
                  <a:pt x="98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7"/>
          <p:cNvSpPr/>
          <p:nvPr/>
        </p:nvSpPr>
        <p:spPr>
          <a:xfrm rot="5400000">
            <a:off x="5272412" y="1830000"/>
            <a:ext cx="3923738" cy="3819438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body" idx="1"/>
          </p:nvPr>
        </p:nvSpPr>
        <p:spPr>
          <a:xfrm>
            <a:off x="1630925" y="1451375"/>
            <a:ext cx="5882100" cy="24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SemiBold"/>
              <a:buChar char="●"/>
              <a:defRPr sz="14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2" name="Google Shape;192;p17"/>
          <p:cNvSpPr/>
          <p:nvPr/>
        </p:nvSpPr>
        <p:spPr>
          <a:xfrm>
            <a:off x="8068951" y="1415225"/>
            <a:ext cx="310326" cy="3180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8511773" y="2032679"/>
            <a:ext cx="960476" cy="98437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"/>
          <p:cNvSpPr/>
          <p:nvPr/>
        </p:nvSpPr>
        <p:spPr>
          <a:xfrm>
            <a:off x="1357125" y="929401"/>
            <a:ext cx="411953" cy="42219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7263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"/>
          <p:cNvSpPr/>
          <p:nvPr/>
        </p:nvSpPr>
        <p:spPr>
          <a:xfrm rot="-5400000">
            <a:off x="-666288" y="-188447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0"/>
          <p:cNvSpPr/>
          <p:nvPr/>
        </p:nvSpPr>
        <p:spPr>
          <a:xfrm>
            <a:off x="458179" y="346051"/>
            <a:ext cx="712907" cy="730677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"/>
          <p:cNvSpPr/>
          <p:nvPr/>
        </p:nvSpPr>
        <p:spPr>
          <a:xfrm>
            <a:off x="281046" y="1250700"/>
            <a:ext cx="353321" cy="362123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337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1"/>
          <p:cNvSpPr/>
          <p:nvPr/>
        </p:nvSpPr>
        <p:spPr>
          <a:xfrm rot="4185495">
            <a:off x="6761352" y="1351062"/>
            <a:ext cx="3966053" cy="3860629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4364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9" name="Google Shape;239;p22"/>
          <p:cNvSpPr/>
          <p:nvPr/>
        </p:nvSpPr>
        <p:spPr>
          <a:xfrm rot="-5400000" flipH="1">
            <a:off x="-254813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2"/>
          <p:cNvSpPr/>
          <p:nvPr/>
        </p:nvSpPr>
        <p:spPr>
          <a:xfrm>
            <a:off x="8168279" y="292503"/>
            <a:ext cx="412825" cy="42310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2"/>
          <p:cNvSpPr/>
          <p:nvPr/>
        </p:nvSpPr>
        <p:spPr>
          <a:xfrm>
            <a:off x="8581102" y="771181"/>
            <a:ext cx="241079" cy="247076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737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23"/>
          <p:cNvSpPr/>
          <p:nvPr/>
        </p:nvSpPr>
        <p:spPr>
          <a:xfrm rot="5400000">
            <a:off x="5272412" y="1271825"/>
            <a:ext cx="3923738" cy="3819438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7594301" y="4071975"/>
            <a:ext cx="310326" cy="3180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"/>
          <p:cNvSpPr/>
          <p:nvPr/>
        </p:nvSpPr>
        <p:spPr>
          <a:xfrm>
            <a:off x="8024829" y="3907018"/>
            <a:ext cx="632225" cy="6479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3"/>
          <p:cNvSpPr/>
          <p:nvPr/>
        </p:nvSpPr>
        <p:spPr>
          <a:xfrm>
            <a:off x="1699825" y="1339001"/>
            <a:ext cx="411953" cy="42219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695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"/>
          <p:cNvSpPr/>
          <p:nvPr/>
        </p:nvSpPr>
        <p:spPr>
          <a:xfrm rot="-5400000">
            <a:off x="-666288" y="-188447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0"/>
          <p:cNvSpPr/>
          <p:nvPr/>
        </p:nvSpPr>
        <p:spPr>
          <a:xfrm>
            <a:off x="458179" y="346051"/>
            <a:ext cx="712907" cy="730677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"/>
          <p:cNvSpPr/>
          <p:nvPr/>
        </p:nvSpPr>
        <p:spPr>
          <a:xfrm>
            <a:off x="281046" y="1250700"/>
            <a:ext cx="353321" cy="362123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9453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0" name="Google Shape;250;p24"/>
          <p:cNvSpPr/>
          <p:nvPr/>
        </p:nvSpPr>
        <p:spPr>
          <a:xfrm rot="-1799972">
            <a:off x="7107554" y="2597206"/>
            <a:ext cx="6240356" cy="3109502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8927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5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3" name="Google Shape;253;p25"/>
          <p:cNvSpPr/>
          <p:nvPr/>
        </p:nvSpPr>
        <p:spPr>
          <a:xfrm rot="1014904">
            <a:off x="-1318421" y="2597169"/>
            <a:ext cx="6240387" cy="3109518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5"/>
          <p:cNvSpPr/>
          <p:nvPr/>
        </p:nvSpPr>
        <p:spPr>
          <a:xfrm>
            <a:off x="8571976" y="1068075"/>
            <a:ext cx="310326" cy="3180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5"/>
          <p:cNvSpPr/>
          <p:nvPr/>
        </p:nvSpPr>
        <p:spPr>
          <a:xfrm>
            <a:off x="7975229" y="453793"/>
            <a:ext cx="632225" cy="6479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5"/>
          <p:cNvSpPr/>
          <p:nvPr/>
        </p:nvSpPr>
        <p:spPr>
          <a:xfrm>
            <a:off x="514025" y="4181301"/>
            <a:ext cx="411953" cy="42219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749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/>
          <p:nvPr/>
        </p:nvSpPr>
        <p:spPr>
          <a:xfrm rot="-5400000" flipH="1">
            <a:off x="-254813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59" name="Google Shape;259;p26"/>
          <p:cNvSpPr txBox="1">
            <a:spLocks noGrp="1"/>
          </p:cNvSpPr>
          <p:nvPr>
            <p:ph type="body" idx="1"/>
          </p:nvPr>
        </p:nvSpPr>
        <p:spPr>
          <a:xfrm>
            <a:off x="1243175" y="1385164"/>
            <a:ext cx="3488700" cy="3416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unito Light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6"/>
          <p:cNvSpPr txBox="1">
            <a:spLocks noGrp="1"/>
          </p:cNvSpPr>
          <p:nvPr>
            <p:ph type="body" idx="2"/>
          </p:nvPr>
        </p:nvSpPr>
        <p:spPr>
          <a:xfrm>
            <a:off x="4935300" y="1385177"/>
            <a:ext cx="348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unito Light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8725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4669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55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000950" y="-247650"/>
            <a:ext cx="2849429" cy="277368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417975" y="3172675"/>
            <a:ext cx="4528136" cy="2346245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40050" y="-2"/>
            <a:ext cx="2437096" cy="3777791"/>
            <a:chOff x="-340050" y="-2"/>
            <a:chExt cx="2437096" cy="3777791"/>
          </a:xfrm>
        </p:grpSpPr>
        <p:sp>
          <p:nvSpPr>
            <p:cNvPr id="12" name="Google Shape;12;p2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212468">
            <a:off x="7269903" y="1631707"/>
            <a:ext cx="2726333" cy="4689975"/>
            <a:chOff x="7706147" y="1873398"/>
            <a:chExt cx="2107599" cy="3625597"/>
          </a:xfrm>
        </p:grpSpPr>
        <p:sp>
          <p:nvSpPr>
            <p:cNvPr id="21" name="Google Shape;21;p2"/>
            <p:cNvSpPr/>
            <p:nvPr/>
          </p:nvSpPr>
          <p:spPr>
            <a:xfrm rot="10800000">
              <a:off x="7706147" y="1873398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9270270" y="43288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>
              <a:off x="8091686" y="46952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8791477" y="2052294"/>
              <a:ext cx="850946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0800000">
              <a:off x="8745805" y="28579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2307950" y="643525"/>
            <a:ext cx="4528200" cy="24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171600" y="2834125"/>
            <a:ext cx="2800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676503" y="1276348"/>
            <a:ext cx="466639" cy="475690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2274403" y="-2"/>
            <a:ext cx="466639" cy="475690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206129" y="2908331"/>
            <a:ext cx="339188" cy="34578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37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 rot="5400000" flipH="1">
            <a:off x="5473768" y="-47003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 rot="-6299885" flipH="1">
            <a:off x="-734243" y="-1909936"/>
            <a:ext cx="2563413" cy="4737495"/>
            <a:chOff x="-340050" y="-2"/>
            <a:chExt cx="2437096" cy="3777791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900046">
            <a:off x="6768618" y="-650661"/>
            <a:ext cx="3443561" cy="5923786"/>
            <a:chOff x="7706147" y="1873398"/>
            <a:chExt cx="2107599" cy="3625597"/>
          </a:xfrm>
        </p:grpSpPr>
        <p:sp>
          <p:nvSpPr>
            <p:cNvPr id="43" name="Google Shape;43;p3"/>
            <p:cNvSpPr/>
            <p:nvPr/>
          </p:nvSpPr>
          <p:spPr>
            <a:xfrm rot="10800000">
              <a:off x="7706147" y="1873398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 rot="10800000">
              <a:off x="9270270" y="43288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10800000">
              <a:off x="8091686" y="46952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10800000">
              <a:off x="8791477" y="2052294"/>
              <a:ext cx="850946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10800000">
              <a:off x="8745805" y="28579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3"/>
          <p:cNvSpPr txBox="1">
            <a:spLocks noGrp="1"/>
          </p:cNvSpPr>
          <p:nvPr>
            <p:ph type="subTitle" idx="1"/>
          </p:nvPr>
        </p:nvSpPr>
        <p:spPr>
          <a:xfrm flipH="1">
            <a:off x="4168301" y="2468861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hasCustomPrompt="1"/>
          </p:nvPr>
        </p:nvSpPr>
        <p:spPr>
          <a:xfrm>
            <a:off x="847125" y="2201574"/>
            <a:ext cx="1915500" cy="68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2"/>
          </p:nvPr>
        </p:nvSpPr>
        <p:spPr>
          <a:xfrm flipH="1">
            <a:off x="4168301" y="1852636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48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811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Char char="●"/>
              <a:defRPr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70" r:id="rId2"/>
    <p:sldLayoutId id="2147483673" r:id="rId3"/>
    <p:sldLayoutId id="2147483674" r:id="rId4"/>
    <p:sldLayoutId id="2147483706" r:id="rId5"/>
    <p:sldLayoutId id="2147483708" r:id="rId6"/>
    <p:sldLayoutId id="214748370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Char char="●"/>
              <a:defRPr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5226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4" r:id="rId5"/>
    <p:sldLayoutId id="2147483685" r:id="rId6"/>
    <p:sldLayoutId id="2147483687" r:id="rId7"/>
    <p:sldLayoutId id="2147483688" r:id="rId8"/>
    <p:sldLayoutId id="2147483689" r:id="rId9"/>
    <p:sldLayoutId id="2147483691" r:id="rId10"/>
    <p:sldLayoutId id="2147483692" r:id="rId11"/>
    <p:sldLayoutId id="2147483694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02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Char char="●"/>
              <a:defRPr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112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46"/>
          <p:cNvSpPr txBox="1">
            <a:spLocks noGrp="1"/>
          </p:cNvSpPr>
          <p:nvPr>
            <p:ph type="body" idx="1"/>
          </p:nvPr>
        </p:nvSpPr>
        <p:spPr>
          <a:xfrm>
            <a:off x="-98679" y="199400"/>
            <a:ext cx="7198604" cy="14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altLang="ko-KR" b="1" dirty="0">
                <a:solidFill>
                  <a:srgbClr val="FFFFFF"/>
                </a:solidFill>
                <a:cs typeface="Arial" pitchFamily="34" charset="0"/>
              </a:rPr>
              <a:t>PELAYANAN KEPERAWATAN</a:t>
            </a:r>
          </a:p>
          <a:p>
            <a:r>
              <a:rPr lang="en-GB" altLang="ko-KR" b="1" dirty="0">
                <a:solidFill>
                  <a:srgbClr val="FFFFFF"/>
                </a:solidFill>
                <a:cs typeface="Arial" pitchFamily="34" charset="0"/>
              </a:rPr>
              <a:t>PADA PASIEN COVID-19 </a:t>
            </a:r>
            <a:endParaRPr lang="en-GB" altLang="ko-KR" b="1" dirty="0" smtClean="0">
              <a:solidFill>
                <a:srgbClr val="FFFFFF"/>
              </a:solidFill>
              <a:cs typeface="Arial" pitchFamily="34" charset="0"/>
            </a:endParaRPr>
          </a:p>
          <a:p>
            <a:r>
              <a:rPr lang="en-GB" altLang="ko-KR" b="1" dirty="0" smtClean="0">
                <a:solidFill>
                  <a:srgbClr val="FFFFFF"/>
                </a:solidFill>
                <a:cs typeface="Arial" pitchFamily="34" charset="0"/>
              </a:rPr>
              <a:t>DI </a:t>
            </a:r>
            <a:r>
              <a:rPr lang="en-GB" altLang="ko-KR" b="1" dirty="0">
                <a:solidFill>
                  <a:srgbClr val="FFFFFF"/>
                </a:solidFill>
                <a:cs typeface="Arial" pitchFamily="34" charset="0"/>
              </a:rPr>
              <a:t>IGD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7ADC41-ED58-4D24-8B27-6AE124F4E6F3}"/>
              </a:ext>
            </a:extLst>
          </p:cNvPr>
          <p:cNvSpPr/>
          <p:nvPr/>
        </p:nvSpPr>
        <p:spPr>
          <a:xfrm>
            <a:off x="5206688" y="4653360"/>
            <a:ext cx="4337623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1400" dirty="0">
                <a:solidFill>
                  <a:srgbClr val="FFFFFF"/>
                </a:solidFill>
              </a:rPr>
              <a:t>Oleh : </a:t>
            </a:r>
            <a:r>
              <a:rPr lang="en-US" altLang="ko-KR" sz="1400" dirty="0" err="1">
                <a:solidFill>
                  <a:srgbClr val="FFFFFF"/>
                </a:solidFill>
              </a:rPr>
              <a:t>Wiwit</a:t>
            </a:r>
            <a:r>
              <a:rPr lang="en-US" altLang="ko-KR" sz="1400" dirty="0">
                <a:solidFill>
                  <a:srgbClr val="FFFFFF"/>
                </a:solidFill>
              </a:rPr>
              <a:t> </a:t>
            </a:r>
            <a:r>
              <a:rPr lang="en-US" altLang="ko-KR" sz="1400" dirty="0" err="1">
                <a:solidFill>
                  <a:srgbClr val="FFFFFF"/>
                </a:solidFill>
              </a:rPr>
              <a:t>Widyawati</a:t>
            </a:r>
            <a:r>
              <a:rPr lang="en-US" altLang="ko-KR" sz="1400" dirty="0">
                <a:solidFill>
                  <a:srgbClr val="FFFFFF"/>
                </a:solidFill>
              </a:rPr>
              <a:t>, </a:t>
            </a:r>
            <a:r>
              <a:rPr lang="en-US" altLang="ko-KR" sz="1400" dirty="0" err="1">
                <a:solidFill>
                  <a:srgbClr val="FFFFFF"/>
                </a:solidFill>
              </a:rPr>
              <a:t>S.Kep</a:t>
            </a:r>
            <a:r>
              <a:rPr lang="en-US" altLang="ko-KR" sz="1400" dirty="0">
                <a:solidFill>
                  <a:srgbClr val="FFFFFF"/>
                </a:solidFill>
              </a:rPr>
              <a:t>., Ns</a:t>
            </a:r>
            <a:endParaRPr lang="ko-KR" altLang="en-US" sz="14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0B9DD-11F0-410C-80F0-A3CB9175793B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043" y="512714"/>
            <a:ext cx="1213485" cy="672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0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706;p39"/>
          <p:cNvGrpSpPr/>
          <p:nvPr/>
        </p:nvGrpSpPr>
        <p:grpSpPr>
          <a:xfrm flipH="1">
            <a:off x="396261" y="1552306"/>
            <a:ext cx="2292962" cy="1538395"/>
            <a:chOff x="3609450" y="1186000"/>
            <a:chExt cx="1448400" cy="971700"/>
          </a:xfrm>
        </p:grpSpPr>
        <p:sp>
          <p:nvSpPr>
            <p:cNvPr id="707" name="Google Shape;707;p39"/>
            <p:cNvSpPr/>
            <p:nvPr/>
          </p:nvSpPr>
          <p:spPr>
            <a:xfrm>
              <a:off x="4086150" y="1186000"/>
              <a:ext cx="971700" cy="971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08" name="Google Shape;708;p39"/>
            <p:cNvCxnSpPr/>
            <p:nvPr/>
          </p:nvCxnSpPr>
          <p:spPr>
            <a:xfrm>
              <a:off x="3609975" y="121465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39"/>
            <p:cNvCxnSpPr>
              <a:stCxn id="707" idx="2"/>
            </p:cNvCxnSpPr>
            <p:nvPr/>
          </p:nvCxnSpPr>
          <p:spPr>
            <a:xfrm rot="10800000">
              <a:off x="3609450" y="1671850"/>
              <a:ext cx="47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0" name="Google Shape;710;p39"/>
          <p:cNvSpPr txBox="1">
            <a:spLocks noGrp="1"/>
          </p:cNvSpPr>
          <p:nvPr>
            <p:ph type="subTitle" idx="4294967295"/>
          </p:nvPr>
        </p:nvSpPr>
        <p:spPr>
          <a:xfrm flipH="1">
            <a:off x="2796112" y="2280775"/>
            <a:ext cx="5883275" cy="20048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buClrTx/>
              <a:buSzTx/>
              <a:buNone/>
              <a:defRPr/>
            </a:pP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Kasus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suspek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ISPA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berat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/ARDS/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meninggal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gambaran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klinis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yang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menyakinkan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Covid-19 DAN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belum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ada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hasil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pemeriksaan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4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laboratorium</a:t>
            </a:r>
            <a:r>
              <a:rPr lang="en-US" altLang="ko-KR" sz="24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RT-PCR</a:t>
            </a:r>
            <a:endParaRPr lang="ko-KR" altLang="en-US" sz="2400" kern="1200" dirty="0">
              <a:solidFill>
                <a:srgbClr val="FFFFFF"/>
              </a:solidFill>
              <a:latin typeface="Arial"/>
              <a:cs typeface="Arial" pitchFamily="34" charset="0"/>
            </a:endParaRPr>
          </a:p>
          <a:p>
            <a:pPr marL="0" lvl="0" indent="0" algn="just">
              <a:buClrTx/>
              <a:buSzTx/>
              <a:buNone/>
              <a:defRPr/>
            </a:pPr>
            <a:endParaRPr lang="ko-KR" altLang="en-US" kern="12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711" name="Google Shape;711;p39"/>
          <p:cNvSpPr txBox="1">
            <a:spLocks noGrp="1"/>
          </p:cNvSpPr>
          <p:nvPr>
            <p:ph type="title" idx="4294967295"/>
          </p:nvPr>
        </p:nvSpPr>
        <p:spPr>
          <a:xfrm>
            <a:off x="208147" y="1977809"/>
            <a:ext cx="1914525" cy="6873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smtClean="0"/>
              <a:t>03</a:t>
            </a:r>
            <a:endParaRPr sz="6600" dirty="0"/>
          </a:p>
        </p:txBody>
      </p:sp>
      <p:sp>
        <p:nvSpPr>
          <p:cNvPr id="712" name="Google Shape;712;p39"/>
          <p:cNvSpPr txBox="1">
            <a:spLocks noGrp="1"/>
          </p:cNvSpPr>
          <p:nvPr>
            <p:ph type="subTitle" idx="4294967295"/>
          </p:nvPr>
        </p:nvSpPr>
        <p:spPr>
          <a:xfrm flipH="1">
            <a:off x="2781108" y="1717342"/>
            <a:ext cx="4567903" cy="530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/>
              <a:t>KASUS PROBABLE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722" y="-251807"/>
            <a:ext cx="157290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5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706;p39"/>
          <p:cNvGrpSpPr/>
          <p:nvPr/>
        </p:nvGrpSpPr>
        <p:grpSpPr>
          <a:xfrm flipH="1">
            <a:off x="332524" y="1651163"/>
            <a:ext cx="2292962" cy="1538395"/>
            <a:chOff x="3609450" y="1186000"/>
            <a:chExt cx="1448400" cy="971700"/>
          </a:xfrm>
        </p:grpSpPr>
        <p:sp>
          <p:nvSpPr>
            <p:cNvPr id="707" name="Google Shape;707;p39"/>
            <p:cNvSpPr/>
            <p:nvPr/>
          </p:nvSpPr>
          <p:spPr>
            <a:xfrm>
              <a:off x="4086150" y="1186000"/>
              <a:ext cx="971700" cy="971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08" name="Google Shape;708;p39"/>
            <p:cNvCxnSpPr/>
            <p:nvPr/>
          </p:nvCxnSpPr>
          <p:spPr>
            <a:xfrm>
              <a:off x="3609975" y="121465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39"/>
            <p:cNvCxnSpPr>
              <a:stCxn id="707" idx="2"/>
            </p:cNvCxnSpPr>
            <p:nvPr/>
          </p:nvCxnSpPr>
          <p:spPr>
            <a:xfrm rot="10800000">
              <a:off x="3609450" y="1671850"/>
              <a:ext cx="47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0" name="Google Shape;710;p39"/>
          <p:cNvSpPr txBox="1">
            <a:spLocks noGrp="1"/>
          </p:cNvSpPr>
          <p:nvPr>
            <p:ph type="subTitle" idx="4294967295"/>
          </p:nvPr>
        </p:nvSpPr>
        <p:spPr>
          <a:xfrm flipH="1">
            <a:off x="2799788" y="2436975"/>
            <a:ext cx="5883275" cy="15051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00000"/>
              </a:lnSpc>
              <a:buClrTx/>
              <a:buSzTx/>
              <a:buNone/>
              <a:defRPr/>
            </a:pP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Seseorang</a:t>
            </a:r>
            <a:r>
              <a:rPr lang="en-US" altLang="ko-KR" sz="20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yang </a:t>
            </a: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dinyatakan</a:t>
            </a:r>
            <a:r>
              <a:rPr lang="en-US" altLang="ko-KR" sz="20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positif</a:t>
            </a:r>
            <a:r>
              <a:rPr lang="en-US" altLang="ko-KR" sz="20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terinfeksi</a:t>
            </a:r>
            <a:r>
              <a:rPr lang="en-US" altLang="ko-KR" sz="20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virus COVID-19 yang </a:t>
            </a: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dibuktikan</a:t>
            </a:r>
            <a:r>
              <a:rPr lang="en-US" altLang="ko-KR" sz="20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sz="20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pemeriksaan</a:t>
            </a:r>
            <a:r>
              <a:rPr lang="en-US" altLang="ko-KR" sz="20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lab RT-PCR. </a:t>
            </a: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Terbagi</a:t>
            </a:r>
            <a:r>
              <a:rPr lang="en-US" altLang="ko-KR" sz="20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menjadi</a:t>
            </a:r>
            <a:r>
              <a:rPr lang="en-US" altLang="ko-KR" sz="20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: </a:t>
            </a: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Simptomatik</a:t>
            </a:r>
            <a:r>
              <a:rPr lang="en-US" altLang="ko-KR" sz="20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dan</a:t>
            </a:r>
            <a:r>
              <a:rPr lang="en-US" altLang="ko-KR" sz="20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20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asimtomatik</a:t>
            </a:r>
            <a:endParaRPr lang="ko-KR" altLang="en-US" sz="2000" kern="1200" dirty="0">
              <a:solidFill>
                <a:srgbClr val="FFFFFF"/>
              </a:solidFill>
              <a:latin typeface="Arial"/>
              <a:cs typeface="Arial" pitchFamily="34" charset="0"/>
            </a:endParaRPr>
          </a:p>
          <a:p>
            <a:pPr marL="0" lvl="0" indent="0" algn="just">
              <a:buClrTx/>
              <a:buSzTx/>
              <a:buNone/>
              <a:defRPr/>
            </a:pPr>
            <a:endParaRPr lang="ko-KR" altLang="en-US" kern="12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711" name="Google Shape;711;p39"/>
          <p:cNvSpPr txBox="1">
            <a:spLocks noGrp="1"/>
          </p:cNvSpPr>
          <p:nvPr>
            <p:ph type="title" idx="4294967295"/>
          </p:nvPr>
        </p:nvSpPr>
        <p:spPr>
          <a:xfrm>
            <a:off x="131430" y="2076666"/>
            <a:ext cx="1914525" cy="6873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smtClean="0"/>
              <a:t>04</a:t>
            </a:r>
            <a:endParaRPr sz="6600" dirty="0"/>
          </a:p>
        </p:txBody>
      </p:sp>
      <p:sp>
        <p:nvSpPr>
          <p:cNvPr id="712" name="Google Shape;712;p39"/>
          <p:cNvSpPr txBox="1">
            <a:spLocks noGrp="1"/>
          </p:cNvSpPr>
          <p:nvPr>
            <p:ph type="subTitle" idx="4294967295"/>
          </p:nvPr>
        </p:nvSpPr>
        <p:spPr>
          <a:xfrm flipH="1">
            <a:off x="2799788" y="1811553"/>
            <a:ext cx="4567903" cy="530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/>
              <a:t>KASUS KONFIRMASI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722" y="-251807"/>
            <a:ext cx="157290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4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34"/>
          <p:cNvGrpSpPr/>
          <p:nvPr/>
        </p:nvGrpSpPr>
        <p:grpSpPr>
          <a:xfrm>
            <a:off x="5755523" y="1943415"/>
            <a:ext cx="1589730" cy="1612939"/>
            <a:chOff x="3605950" y="3926100"/>
            <a:chExt cx="657375" cy="667000"/>
          </a:xfrm>
        </p:grpSpPr>
        <p:sp>
          <p:nvSpPr>
            <p:cNvPr id="390" name="Google Shape;390;p34"/>
            <p:cNvSpPr/>
            <p:nvPr/>
          </p:nvSpPr>
          <p:spPr>
            <a:xfrm>
              <a:off x="3911275" y="4247025"/>
              <a:ext cx="344325" cy="233925"/>
            </a:xfrm>
            <a:custGeom>
              <a:avLst/>
              <a:gdLst/>
              <a:ahLst/>
              <a:cxnLst/>
              <a:rect l="l" t="t" r="r" b="b"/>
              <a:pathLst>
                <a:path w="13773" h="9357" extrusionOk="0">
                  <a:moveTo>
                    <a:pt x="774" y="1"/>
                  </a:moveTo>
                  <a:lnTo>
                    <a:pt x="1" y="1366"/>
                  </a:lnTo>
                  <a:lnTo>
                    <a:pt x="6371" y="4993"/>
                  </a:lnTo>
                  <a:lnTo>
                    <a:pt x="6371" y="4993"/>
                  </a:lnTo>
                  <a:lnTo>
                    <a:pt x="6345" y="4522"/>
                  </a:lnTo>
                  <a:lnTo>
                    <a:pt x="6429" y="4561"/>
                  </a:lnTo>
                  <a:lnTo>
                    <a:pt x="10919" y="7041"/>
                  </a:lnTo>
                  <a:cubicBezTo>
                    <a:pt x="10919" y="7041"/>
                    <a:pt x="10236" y="8606"/>
                    <a:pt x="10841" y="9167"/>
                  </a:cubicBezTo>
                  <a:cubicBezTo>
                    <a:pt x="10983" y="9300"/>
                    <a:pt x="11139" y="9357"/>
                    <a:pt x="11302" y="9357"/>
                  </a:cubicBezTo>
                  <a:cubicBezTo>
                    <a:pt x="12184" y="9357"/>
                    <a:pt x="13267" y="7698"/>
                    <a:pt x="13321" y="7627"/>
                  </a:cubicBezTo>
                  <a:cubicBezTo>
                    <a:pt x="13457" y="7350"/>
                    <a:pt x="13560" y="7060"/>
                    <a:pt x="13637" y="6758"/>
                  </a:cubicBezTo>
                  <a:lnTo>
                    <a:pt x="13637" y="6751"/>
                  </a:lnTo>
                  <a:cubicBezTo>
                    <a:pt x="13669" y="6616"/>
                    <a:pt x="13695" y="6474"/>
                    <a:pt x="13708" y="6332"/>
                  </a:cubicBezTo>
                  <a:cubicBezTo>
                    <a:pt x="13772" y="5714"/>
                    <a:pt x="13630" y="5205"/>
                    <a:pt x="13270" y="5006"/>
                  </a:cubicBezTo>
                  <a:cubicBezTo>
                    <a:pt x="13153" y="4939"/>
                    <a:pt x="13021" y="4907"/>
                    <a:pt x="12879" y="4907"/>
                  </a:cubicBezTo>
                  <a:cubicBezTo>
                    <a:pt x="12381" y="4907"/>
                    <a:pt x="11761" y="5302"/>
                    <a:pt x="11234" y="5959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4"/>
            <p:cNvSpPr/>
            <p:nvPr/>
          </p:nvSpPr>
          <p:spPr>
            <a:xfrm>
              <a:off x="4205975" y="4437000"/>
              <a:ext cx="22550" cy="18000"/>
            </a:xfrm>
            <a:custGeom>
              <a:avLst/>
              <a:gdLst/>
              <a:ahLst/>
              <a:cxnLst/>
              <a:rect l="l" t="t" r="r" b="b"/>
              <a:pathLst>
                <a:path w="902" h="720" extrusionOk="0">
                  <a:moveTo>
                    <a:pt x="512" y="1"/>
                  </a:moveTo>
                  <a:cubicBezTo>
                    <a:pt x="439" y="1"/>
                    <a:pt x="361" y="20"/>
                    <a:pt x="290" y="60"/>
                  </a:cubicBezTo>
                  <a:cubicBezTo>
                    <a:pt x="90" y="170"/>
                    <a:pt x="0" y="389"/>
                    <a:pt x="90" y="556"/>
                  </a:cubicBezTo>
                  <a:cubicBezTo>
                    <a:pt x="147" y="662"/>
                    <a:pt x="263" y="719"/>
                    <a:pt x="390" y="719"/>
                  </a:cubicBezTo>
                  <a:cubicBezTo>
                    <a:pt x="464" y="719"/>
                    <a:pt x="541" y="700"/>
                    <a:pt x="612" y="659"/>
                  </a:cubicBezTo>
                  <a:cubicBezTo>
                    <a:pt x="812" y="556"/>
                    <a:pt x="902" y="331"/>
                    <a:pt x="812" y="163"/>
                  </a:cubicBezTo>
                  <a:cubicBezTo>
                    <a:pt x="755" y="58"/>
                    <a:pt x="639" y="1"/>
                    <a:pt x="512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4"/>
            <p:cNvSpPr/>
            <p:nvPr/>
          </p:nvSpPr>
          <p:spPr>
            <a:xfrm>
              <a:off x="4060075" y="4338325"/>
              <a:ext cx="184575" cy="150325"/>
            </a:xfrm>
            <a:custGeom>
              <a:avLst/>
              <a:gdLst/>
              <a:ahLst/>
              <a:cxnLst/>
              <a:rect l="l" t="t" r="r" b="b"/>
              <a:pathLst>
                <a:path w="7383" h="6013" extrusionOk="0">
                  <a:moveTo>
                    <a:pt x="1224" y="1"/>
                  </a:moveTo>
                  <a:lnTo>
                    <a:pt x="1224" y="1"/>
                  </a:lnTo>
                  <a:cubicBezTo>
                    <a:pt x="0" y="297"/>
                    <a:pt x="426" y="1341"/>
                    <a:pt x="426" y="1341"/>
                  </a:cubicBezTo>
                  <a:lnTo>
                    <a:pt x="4503" y="3666"/>
                  </a:lnTo>
                  <a:cubicBezTo>
                    <a:pt x="4123" y="4684"/>
                    <a:pt x="4187" y="5611"/>
                    <a:pt x="4728" y="5914"/>
                  </a:cubicBezTo>
                  <a:cubicBezTo>
                    <a:pt x="4845" y="5981"/>
                    <a:pt x="4976" y="6013"/>
                    <a:pt x="5117" y="6013"/>
                  </a:cubicBezTo>
                  <a:cubicBezTo>
                    <a:pt x="5764" y="6013"/>
                    <a:pt x="6621" y="5341"/>
                    <a:pt x="7208" y="4304"/>
                  </a:cubicBezTo>
                  <a:cubicBezTo>
                    <a:pt x="7273" y="4194"/>
                    <a:pt x="7331" y="4085"/>
                    <a:pt x="7382" y="3975"/>
                  </a:cubicBezTo>
                  <a:lnTo>
                    <a:pt x="7382" y="3975"/>
                  </a:lnTo>
                  <a:cubicBezTo>
                    <a:pt x="7331" y="4027"/>
                    <a:pt x="6583" y="5128"/>
                    <a:pt x="5843" y="5540"/>
                  </a:cubicBezTo>
                  <a:cubicBezTo>
                    <a:pt x="5888" y="5476"/>
                    <a:pt x="5933" y="5399"/>
                    <a:pt x="5959" y="5321"/>
                  </a:cubicBezTo>
                  <a:cubicBezTo>
                    <a:pt x="6094" y="4954"/>
                    <a:pt x="5952" y="4561"/>
                    <a:pt x="5637" y="4445"/>
                  </a:cubicBezTo>
                  <a:cubicBezTo>
                    <a:pt x="5581" y="4426"/>
                    <a:pt x="5525" y="4417"/>
                    <a:pt x="5468" y="4417"/>
                  </a:cubicBezTo>
                  <a:cubicBezTo>
                    <a:pt x="5206" y="4417"/>
                    <a:pt x="4943" y="4614"/>
                    <a:pt x="4831" y="4916"/>
                  </a:cubicBezTo>
                  <a:cubicBezTo>
                    <a:pt x="4773" y="5083"/>
                    <a:pt x="4767" y="5257"/>
                    <a:pt x="4818" y="5425"/>
                  </a:cubicBezTo>
                  <a:cubicBezTo>
                    <a:pt x="4361" y="4793"/>
                    <a:pt x="4973" y="3383"/>
                    <a:pt x="4973" y="3383"/>
                  </a:cubicBezTo>
                  <a:lnTo>
                    <a:pt x="1469" y="1450"/>
                  </a:lnTo>
                  <a:lnTo>
                    <a:pt x="1276" y="1347"/>
                  </a:lnTo>
                  <a:cubicBezTo>
                    <a:pt x="509" y="838"/>
                    <a:pt x="1224" y="1"/>
                    <a:pt x="1224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4"/>
            <p:cNvSpPr/>
            <p:nvPr/>
          </p:nvSpPr>
          <p:spPr>
            <a:xfrm>
              <a:off x="4192125" y="4369600"/>
              <a:ext cx="63625" cy="35750"/>
            </a:xfrm>
            <a:custGeom>
              <a:avLst/>
              <a:gdLst/>
              <a:ahLst/>
              <a:cxnLst/>
              <a:rect l="l" t="t" r="r" b="b"/>
              <a:pathLst>
                <a:path w="2545" h="1430" extrusionOk="0">
                  <a:moveTo>
                    <a:pt x="1654" y="0"/>
                  </a:moveTo>
                  <a:cubicBezTo>
                    <a:pt x="1158" y="0"/>
                    <a:pt x="534" y="395"/>
                    <a:pt x="0" y="1049"/>
                  </a:cubicBezTo>
                  <a:cubicBezTo>
                    <a:pt x="90" y="970"/>
                    <a:pt x="906" y="226"/>
                    <a:pt x="1559" y="226"/>
                  </a:cubicBezTo>
                  <a:cubicBezTo>
                    <a:pt x="1750" y="226"/>
                    <a:pt x="1927" y="289"/>
                    <a:pt x="2068" y="450"/>
                  </a:cubicBezTo>
                  <a:cubicBezTo>
                    <a:pt x="2390" y="824"/>
                    <a:pt x="2474" y="1172"/>
                    <a:pt x="2480" y="1429"/>
                  </a:cubicBezTo>
                  <a:cubicBezTo>
                    <a:pt x="2545" y="805"/>
                    <a:pt x="2396" y="302"/>
                    <a:pt x="2036" y="96"/>
                  </a:cubicBezTo>
                  <a:cubicBezTo>
                    <a:pt x="1922" y="31"/>
                    <a:pt x="1793" y="0"/>
                    <a:pt x="165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4"/>
            <p:cNvSpPr/>
            <p:nvPr/>
          </p:nvSpPr>
          <p:spPr>
            <a:xfrm>
              <a:off x="3938175" y="4030200"/>
              <a:ext cx="325150" cy="290125"/>
            </a:xfrm>
            <a:custGeom>
              <a:avLst/>
              <a:gdLst/>
              <a:ahLst/>
              <a:cxnLst/>
              <a:rect l="l" t="t" r="r" b="b"/>
              <a:pathLst>
                <a:path w="13006" h="11605" extrusionOk="0">
                  <a:moveTo>
                    <a:pt x="9324" y="0"/>
                  </a:moveTo>
                  <a:cubicBezTo>
                    <a:pt x="9095" y="0"/>
                    <a:pt x="8897" y="63"/>
                    <a:pt x="8748" y="197"/>
                  </a:cubicBezTo>
                  <a:cubicBezTo>
                    <a:pt x="8290" y="596"/>
                    <a:pt x="8419" y="1517"/>
                    <a:pt x="8992" y="2432"/>
                  </a:cubicBezTo>
                  <a:lnTo>
                    <a:pt x="8992" y="2438"/>
                  </a:lnTo>
                  <a:lnTo>
                    <a:pt x="0" y="10432"/>
                  </a:lnTo>
                  <a:lnTo>
                    <a:pt x="1044" y="11604"/>
                  </a:lnTo>
                  <a:lnTo>
                    <a:pt x="6525" y="6728"/>
                  </a:lnTo>
                  <a:lnTo>
                    <a:pt x="6068" y="6606"/>
                  </a:lnTo>
                  <a:lnTo>
                    <a:pt x="6132" y="6535"/>
                  </a:lnTo>
                  <a:lnTo>
                    <a:pt x="9913" y="3076"/>
                  </a:lnTo>
                  <a:cubicBezTo>
                    <a:pt x="9913" y="3076"/>
                    <a:pt x="10843" y="3916"/>
                    <a:pt x="11567" y="3916"/>
                  </a:cubicBezTo>
                  <a:cubicBezTo>
                    <a:pt x="11689" y="3916"/>
                    <a:pt x="11805" y="3892"/>
                    <a:pt x="11910" y="3836"/>
                  </a:cubicBezTo>
                  <a:cubicBezTo>
                    <a:pt x="13005" y="3244"/>
                    <a:pt x="11298" y="1079"/>
                    <a:pt x="11247" y="989"/>
                  </a:cubicBezTo>
                  <a:cubicBezTo>
                    <a:pt x="11028" y="770"/>
                    <a:pt x="10783" y="577"/>
                    <a:pt x="10525" y="409"/>
                  </a:cubicBezTo>
                  <a:lnTo>
                    <a:pt x="10519" y="409"/>
                  </a:lnTo>
                  <a:cubicBezTo>
                    <a:pt x="10397" y="339"/>
                    <a:pt x="10274" y="268"/>
                    <a:pt x="10145" y="210"/>
                  </a:cubicBezTo>
                  <a:cubicBezTo>
                    <a:pt x="9852" y="73"/>
                    <a:pt x="9570" y="0"/>
                    <a:pt x="9324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4"/>
            <p:cNvSpPr/>
            <p:nvPr/>
          </p:nvSpPr>
          <p:spPr>
            <a:xfrm>
              <a:off x="4209200" y="4073000"/>
              <a:ext cx="18850" cy="20525"/>
            </a:xfrm>
            <a:custGeom>
              <a:avLst/>
              <a:gdLst/>
              <a:ahLst/>
              <a:cxnLst/>
              <a:rect l="l" t="t" r="r" b="b"/>
              <a:pathLst>
                <a:path w="754" h="821" extrusionOk="0">
                  <a:moveTo>
                    <a:pt x="359" y="1"/>
                  </a:moveTo>
                  <a:cubicBezTo>
                    <a:pt x="342" y="1"/>
                    <a:pt x="326" y="2"/>
                    <a:pt x="309" y="5"/>
                  </a:cubicBezTo>
                  <a:cubicBezTo>
                    <a:pt x="116" y="37"/>
                    <a:pt x="0" y="243"/>
                    <a:pt x="39" y="469"/>
                  </a:cubicBezTo>
                  <a:cubicBezTo>
                    <a:pt x="74" y="674"/>
                    <a:pt x="227" y="821"/>
                    <a:pt x="395" y="821"/>
                  </a:cubicBezTo>
                  <a:cubicBezTo>
                    <a:pt x="411" y="821"/>
                    <a:pt x="428" y="820"/>
                    <a:pt x="445" y="817"/>
                  </a:cubicBezTo>
                  <a:cubicBezTo>
                    <a:pt x="631" y="784"/>
                    <a:pt x="754" y="578"/>
                    <a:pt x="715" y="353"/>
                  </a:cubicBezTo>
                  <a:cubicBezTo>
                    <a:pt x="680" y="147"/>
                    <a:pt x="527" y="1"/>
                    <a:pt x="359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4"/>
            <p:cNvSpPr/>
            <p:nvPr/>
          </p:nvSpPr>
          <p:spPr>
            <a:xfrm>
              <a:off x="4073375" y="4054925"/>
              <a:ext cx="184625" cy="143500"/>
            </a:xfrm>
            <a:custGeom>
              <a:avLst/>
              <a:gdLst/>
              <a:ahLst/>
              <a:cxnLst/>
              <a:rect l="l" t="t" r="r" b="b"/>
              <a:pathLst>
                <a:path w="7385" h="5740" extrusionOk="0">
                  <a:moveTo>
                    <a:pt x="5839" y="0"/>
                  </a:moveTo>
                  <a:lnTo>
                    <a:pt x="5839" y="0"/>
                  </a:lnTo>
                  <a:cubicBezTo>
                    <a:pt x="5878" y="65"/>
                    <a:pt x="6683" y="1127"/>
                    <a:pt x="6831" y="1965"/>
                  </a:cubicBezTo>
                  <a:cubicBezTo>
                    <a:pt x="6786" y="1894"/>
                    <a:pt x="6728" y="1830"/>
                    <a:pt x="6663" y="1778"/>
                  </a:cubicBezTo>
                  <a:cubicBezTo>
                    <a:pt x="6515" y="1660"/>
                    <a:pt x="6341" y="1602"/>
                    <a:pt x="6178" y="1602"/>
                  </a:cubicBezTo>
                  <a:cubicBezTo>
                    <a:pt x="6002" y="1602"/>
                    <a:pt x="5839" y="1670"/>
                    <a:pt x="5736" y="1804"/>
                  </a:cubicBezTo>
                  <a:cubicBezTo>
                    <a:pt x="5530" y="2061"/>
                    <a:pt x="5613" y="2474"/>
                    <a:pt x="5923" y="2712"/>
                  </a:cubicBezTo>
                  <a:cubicBezTo>
                    <a:pt x="6051" y="2821"/>
                    <a:pt x="6219" y="2879"/>
                    <a:pt x="6393" y="2886"/>
                  </a:cubicBezTo>
                  <a:cubicBezTo>
                    <a:pt x="6318" y="2909"/>
                    <a:pt x="6239" y="2920"/>
                    <a:pt x="6157" y="2920"/>
                  </a:cubicBezTo>
                  <a:cubicBezTo>
                    <a:pt x="5433" y="2920"/>
                    <a:pt x="4512" y="2087"/>
                    <a:pt x="4512" y="2087"/>
                  </a:cubicBezTo>
                  <a:lnTo>
                    <a:pt x="1555" y="4786"/>
                  </a:lnTo>
                  <a:lnTo>
                    <a:pt x="1394" y="4934"/>
                  </a:lnTo>
                  <a:cubicBezTo>
                    <a:pt x="1227" y="5063"/>
                    <a:pt x="1069" y="5112"/>
                    <a:pt x="923" y="5112"/>
                  </a:cubicBezTo>
                  <a:cubicBezTo>
                    <a:pt x="436" y="5112"/>
                    <a:pt x="100" y="4554"/>
                    <a:pt x="100" y="4554"/>
                  </a:cubicBezTo>
                  <a:lnTo>
                    <a:pt x="100" y="4554"/>
                  </a:lnTo>
                  <a:cubicBezTo>
                    <a:pt x="0" y="5687"/>
                    <a:pt x="917" y="5740"/>
                    <a:pt x="1090" y="5740"/>
                  </a:cubicBezTo>
                  <a:cubicBezTo>
                    <a:pt x="1108" y="5740"/>
                    <a:pt x="1117" y="5739"/>
                    <a:pt x="1117" y="5739"/>
                  </a:cubicBezTo>
                  <a:lnTo>
                    <a:pt x="4634" y="2615"/>
                  </a:lnTo>
                  <a:cubicBezTo>
                    <a:pt x="5194" y="3076"/>
                    <a:pt x="5783" y="3335"/>
                    <a:pt x="6248" y="3335"/>
                  </a:cubicBezTo>
                  <a:cubicBezTo>
                    <a:pt x="6479" y="3335"/>
                    <a:pt x="6679" y="3272"/>
                    <a:pt x="6831" y="3137"/>
                  </a:cubicBezTo>
                  <a:cubicBezTo>
                    <a:pt x="7385" y="2635"/>
                    <a:pt x="7063" y="1353"/>
                    <a:pt x="6097" y="271"/>
                  </a:cubicBezTo>
                  <a:cubicBezTo>
                    <a:pt x="6013" y="174"/>
                    <a:pt x="5929" y="84"/>
                    <a:pt x="5839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4"/>
            <p:cNvSpPr/>
            <p:nvPr/>
          </p:nvSpPr>
          <p:spPr>
            <a:xfrm>
              <a:off x="4143475" y="4030025"/>
              <a:ext cx="48350" cy="60825"/>
            </a:xfrm>
            <a:custGeom>
              <a:avLst/>
              <a:gdLst/>
              <a:ahLst/>
              <a:cxnLst/>
              <a:rect l="l" t="t" r="r" b="b"/>
              <a:pathLst>
                <a:path w="1934" h="2433" extrusionOk="0">
                  <a:moveTo>
                    <a:pt x="1112" y="1"/>
                  </a:moveTo>
                  <a:cubicBezTo>
                    <a:pt x="883" y="1"/>
                    <a:pt x="685" y="64"/>
                    <a:pt x="536" y="197"/>
                  </a:cubicBezTo>
                  <a:cubicBezTo>
                    <a:pt x="78" y="603"/>
                    <a:pt x="207" y="1524"/>
                    <a:pt x="780" y="2433"/>
                  </a:cubicBezTo>
                  <a:cubicBezTo>
                    <a:pt x="722" y="2291"/>
                    <a:pt x="1" y="642"/>
                    <a:pt x="877" y="288"/>
                  </a:cubicBezTo>
                  <a:cubicBezTo>
                    <a:pt x="1126" y="186"/>
                    <a:pt x="1344" y="149"/>
                    <a:pt x="1531" y="149"/>
                  </a:cubicBezTo>
                  <a:cubicBezTo>
                    <a:pt x="1687" y="149"/>
                    <a:pt x="1822" y="175"/>
                    <a:pt x="1933" y="210"/>
                  </a:cubicBezTo>
                  <a:cubicBezTo>
                    <a:pt x="1640" y="74"/>
                    <a:pt x="1358" y="1"/>
                    <a:pt x="111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3816750" y="4293575"/>
              <a:ext cx="108075" cy="299525"/>
            </a:xfrm>
            <a:custGeom>
              <a:avLst/>
              <a:gdLst/>
              <a:ahLst/>
              <a:cxnLst/>
              <a:rect l="l" t="t" r="r" b="b"/>
              <a:pathLst>
                <a:path w="4323" h="11981" extrusionOk="0">
                  <a:moveTo>
                    <a:pt x="3028" y="0"/>
                  </a:moveTo>
                  <a:lnTo>
                    <a:pt x="2191" y="5920"/>
                  </a:lnTo>
                  <a:lnTo>
                    <a:pt x="2191" y="5920"/>
                  </a:lnTo>
                  <a:lnTo>
                    <a:pt x="2538" y="5759"/>
                  </a:lnTo>
                  <a:lnTo>
                    <a:pt x="2538" y="5836"/>
                  </a:lnTo>
                  <a:lnTo>
                    <a:pt x="2010" y="9978"/>
                  </a:lnTo>
                  <a:cubicBezTo>
                    <a:pt x="2010" y="9978"/>
                    <a:pt x="1983" y="9977"/>
                    <a:pt x="1935" y="9977"/>
                  </a:cubicBezTo>
                  <a:cubicBezTo>
                    <a:pt x="1642" y="9977"/>
                    <a:pt x="585" y="10015"/>
                    <a:pt x="374" y="10558"/>
                  </a:cubicBezTo>
                  <a:cubicBezTo>
                    <a:pt x="1" y="11498"/>
                    <a:pt x="2203" y="11942"/>
                    <a:pt x="2281" y="11975"/>
                  </a:cubicBezTo>
                  <a:cubicBezTo>
                    <a:pt x="2360" y="11979"/>
                    <a:pt x="2440" y="11981"/>
                    <a:pt x="2519" y="11981"/>
                  </a:cubicBezTo>
                  <a:cubicBezTo>
                    <a:pt x="2691" y="11981"/>
                    <a:pt x="2863" y="11971"/>
                    <a:pt x="3034" y="11949"/>
                  </a:cubicBezTo>
                  <a:cubicBezTo>
                    <a:pt x="3150" y="11930"/>
                    <a:pt x="3266" y="11910"/>
                    <a:pt x="3376" y="11878"/>
                  </a:cubicBezTo>
                  <a:cubicBezTo>
                    <a:pt x="3865" y="11743"/>
                    <a:pt x="4207" y="11485"/>
                    <a:pt x="4252" y="11150"/>
                  </a:cubicBezTo>
                  <a:cubicBezTo>
                    <a:pt x="4323" y="10661"/>
                    <a:pt x="3756" y="10152"/>
                    <a:pt x="2918" y="9894"/>
                  </a:cubicBezTo>
                  <a:lnTo>
                    <a:pt x="2912" y="9894"/>
                  </a:lnTo>
                  <a:lnTo>
                    <a:pt x="4290" y="187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4"/>
            <p:cNvSpPr/>
            <p:nvPr/>
          </p:nvSpPr>
          <p:spPr>
            <a:xfrm>
              <a:off x="3850400" y="4567250"/>
              <a:ext cx="17750" cy="15150"/>
            </a:xfrm>
            <a:custGeom>
              <a:avLst/>
              <a:gdLst/>
              <a:ahLst/>
              <a:cxnLst/>
              <a:rect l="l" t="t" r="r" b="b"/>
              <a:pathLst>
                <a:path w="710" h="606" extrusionOk="0">
                  <a:moveTo>
                    <a:pt x="299" y="0"/>
                  </a:moveTo>
                  <a:cubicBezTo>
                    <a:pt x="220" y="0"/>
                    <a:pt x="146" y="29"/>
                    <a:pt x="97" y="87"/>
                  </a:cubicBezTo>
                  <a:cubicBezTo>
                    <a:pt x="1" y="210"/>
                    <a:pt x="39" y="396"/>
                    <a:pt x="181" y="519"/>
                  </a:cubicBezTo>
                  <a:cubicBezTo>
                    <a:pt x="252" y="577"/>
                    <a:pt x="336" y="606"/>
                    <a:pt x="414" y="606"/>
                  </a:cubicBezTo>
                  <a:cubicBezTo>
                    <a:pt x="492" y="606"/>
                    <a:pt x="564" y="577"/>
                    <a:pt x="613" y="519"/>
                  </a:cubicBezTo>
                  <a:cubicBezTo>
                    <a:pt x="709" y="396"/>
                    <a:pt x="677" y="210"/>
                    <a:pt x="535" y="87"/>
                  </a:cubicBezTo>
                  <a:cubicBezTo>
                    <a:pt x="465" y="29"/>
                    <a:pt x="379" y="0"/>
                    <a:pt x="299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4"/>
            <p:cNvSpPr/>
            <p:nvPr/>
          </p:nvSpPr>
          <p:spPr>
            <a:xfrm>
              <a:off x="3815150" y="4435825"/>
              <a:ext cx="87775" cy="156975"/>
            </a:xfrm>
            <a:custGeom>
              <a:avLst/>
              <a:gdLst/>
              <a:ahLst/>
              <a:cxnLst/>
              <a:rect l="l" t="t" r="r" b="b"/>
              <a:pathLst>
                <a:path w="3511" h="6279" extrusionOk="0">
                  <a:moveTo>
                    <a:pt x="2820" y="0"/>
                  </a:moveTo>
                  <a:cubicBezTo>
                    <a:pt x="2498" y="0"/>
                    <a:pt x="2255" y="230"/>
                    <a:pt x="2255" y="230"/>
                  </a:cubicBezTo>
                  <a:lnTo>
                    <a:pt x="1720" y="4017"/>
                  </a:lnTo>
                  <a:cubicBezTo>
                    <a:pt x="838" y="4037"/>
                    <a:pt x="148" y="4365"/>
                    <a:pt x="84" y="4855"/>
                  </a:cubicBezTo>
                  <a:cubicBezTo>
                    <a:pt x="0" y="5460"/>
                    <a:pt x="876" y="6085"/>
                    <a:pt x="2048" y="6252"/>
                  </a:cubicBezTo>
                  <a:cubicBezTo>
                    <a:pt x="2152" y="6265"/>
                    <a:pt x="2248" y="6272"/>
                    <a:pt x="2351" y="6278"/>
                  </a:cubicBezTo>
                  <a:cubicBezTo>
                    <a:pt x="2293" y="6259"/>
                    <a:pt x="1230" y="6027"/>
                    <a:pt x="696" y="5583"/>
                  </a:cubicBezTo>
                  <a:lnTo>
                    <a:pt x="696" y="5583"/>
                  </a:lnTo>
                  <a:cubicBezTo>
                    <a:pt x="754" y="5598"/>
                    <a:pt x="808" y="5610"/>
                    <a:pt x="865" y="5610"/>
                  </a:cubicBezTo>
                  <a:cubicBezTo>
                    <a:pt x="877" y="5610"/>
                    <a:pt x="889" y="5609"/>
                    <a:pt x="902" y="5608"/>
                  </a:cubicBezTo>
                  <a:cubicBezTo>
                    <a:pt x="1224" y="5602"/>
                    <a:pt x="1475" y="5376"/>
                    <a:pt x="1462" y="5106"/>
                  </a:cubicBezTo>
                  <a:cubicBezTo>
                    <a:pt x="1456" y="4843"/>
                    <a:pt x="1207" y="4642"/>
                    <a:pt x="898" y="4642"/>
                  </a:cubicBezTo>
                  <a:cubicBezTo>
                    <a:pt x="889" y="4642"/>
                    <a:pt x="879" y="4642"/>
                    <a:pt x="870" y="4642"/>
                  </a:cubicBezTo>
                  <a:cubicBezTo>
                    <a:pt x="728" y="4642"/>
                    <a:pt x="593" y="4694"/>
                    <a:pt x="483" y="4777"/>
                  </a:cubicBezTo>
                  <a:cubicBezTo>
                    <a:pt x="776" y="4310"/>
                    <a:pt x="1772" y="4281"/>
                    <a:pt x="2019" y="4281"/>
                  </a:cubicBezTo>
                  <a:cubicBezTo>
                    <a:pt x="2054" y="4281"/>
                    <a:pt x="2074" y="4281"/>
                    <a:pt x="2074" y="4281"/>
                  </a:cubicBezTo>
                  <a:lnTo>
                    <a:pt x="2486" y="1054"/>
                  </a:lnTo>
                  <a:lnTo>
                    <a:pt x="2512" y="874"/>
                  </a:lnTo>
                  <a:cubicBezTo>
                    <a:pt x="2595" y="464"/>
                    <a:pt x="2897" y="373"/>
                    <a:pt x="3147" y="373"/>
                  </a:cubicBezTo>
                  <a:cubicBezTo>
                    <a:pt x="3345" y="373"/>
                    <a:pt x="3511" y="429"/>
                    <a:pt x="3511" y="429"/>
                  </a:cubicBezTo>
                  <a:cubicBezTo>
                    <a:pt x="3278" y="100"/>
                    <a:pt x="3032" y="0"/>
                    <a:pt x="2820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4"/>
            <p:cNvSpPr/>
            <p:nvPr/>
          </p:nvSpPr>
          <p:spPr>
            <a:xfrm>
              <a:off x="3889850" y="4540750"/>
              <a:ext cx="35775" cy="49800"/>
            </a:xfrm>
            <a:custGeom>
              <a:avLst/>
              <a:gdLst/>
              <a:ahLst/>
              <a:cxnLst/>
              <a:rect l="l" t="t" r="r" b="b"/>
              <a:pathLst>
                <a:path w="1431" h="1992" extrusionOk="0">
                  <a:moveTo>
                    <a:pt x="1" y="1"/>
                  </a:moveTo>
                  <a:cubicBezTo>
                    <a:pt x="110" y="59"/>
                    <a:pt x="1431" y="703"/>
                    <a:pt x="1070" y="1386"/>
                  </a:cubicBezTo>
                  <a:cubicBezTo>
                    <a:pt x="890" y="1740"/>
                    <a:pt x="651" y="1914"/>
                    <a:pt x="458" y="1991"/>
                  </a:cubicBezTo>
                  <a:cubicBezTo>
                    <a:pt x="948" y="1856"/>
                    <a:pt x="1283" y="1592"/>
                    <a:pt x="1328" y="1257"/>
                  </a:cubicBezTo>
                  <a:cubicBezTo>
                    <a:pt x="1399" y="767"/>
                    <a:pt x="838" y="265"/>
                    <a:pt x="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4"/>
            <p:cNvSpPr/>
            <p:nvPr/>
          </p:nvSpPr>
          <p:spPr>
            <a:xfrm>
              <a:off x="3950400" y="4358775"/>
              <a:ext cx="121300" cy="174050"/>
            </a:xfrm>
            <a:custGeom>
              <a:avLst/>
              <a:gdLst/>
              <a:ahLst/>
              <a:cxnLst/>
              <a:rect l="l" t="t" r="r" b="b"/>
              <a:pathLst>
                <a:path w="4852" h="6962" extrusionOk="0">
                  <a:moveTo>
                    <a:pt x="697" y="1"/>
                  </a:moveTo>
                  <a:lnTo>
                    <a:pt x="1" y="375"/>
                  </a:lnTo>
                  <a:lnTo>
                    <a:pt x="1772" y="3673"/>
                  </a:lnTo>
                  <a:lnTo>
                    <a:pt x="1882" y="3460"/>
                  </a:lnTo>
                  <a:lnTo>
                    <a:pt x="1914" y="3499"/>
                  </a:lnTo>
                  <a:lnTo>
                    <a:pt x="3183" y="5785"/>
                  </a:lnTo>
                  <a:cubicBezTo>
                    <a:pt x="3183" y="5785"/>
                    <a:pt x="2461" y="6275"/>
                    <a:pt x="2571" y="6681"/>
                  </a:cubicBezTo>
                  <a:cubicBezTo>
                    <a:pt x="2626" y="6891"/>
                    <a:pt x="2810" y="6962"/>
                    <a:pt x="3032" y="6962"/>
                  </a:cubicBezTo>
                  <a:cubicBezTo>
                    <a:pt x="3459" y="6962"/>
                    <a:pt x="4025" y="6700"/>
                    <a:pt x="4059" y="6687"/>
                  </a:cubicBezTo>
                  <a:cubicBezTo>
                    <a:pt x="4194" y="6603"/>
                    <a:pt x="4317" y="6507"/>
                    <a:pt x="4432" y="6397"/>
                  </a:cubicBezTo>
                  <a:cubicBezTo>
                    <a:pt x="4484" y="6346"/>
                    <a:pt x="4536" y="6288"/>
                    <a:pt x="4581" y="6236"/>
                  </a:cubicBezTo>
                  <a:cubicBezTo>
                    <a:pt x="4774" y="5985"/>
                    <a:pt x="4851" y="5727"/>
                    <a:pt x="4748" y="5540"/>
                  </a:cubicBezTo>
                  <a:cubicBezTo>
                    <a:pt x="4659" y="5378"/>
                    <a:pt x="4453" y="5294"/>
                    <a:pt x="4190" y="5294"/>
                  </a:cubicBezTo>
                  <a:cubicBezTo>
                    <a:pt x="4015" y="5294"/>
                    <a:pt x="3816" y="5331"/>
                    <a:pt x="3608" y="5405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4"/>
            <p:cNvSpPr/>
            <p:nvPr/>
          </p:nvSpPr>
          <p:spPr>
            <a:xfrm>
              <a:off x="4033025" y="4517825"/>
              <a:ext cx="10400" cy="8825"/>
            </a:xfrm>
            <a:custGeom>
              <a:avLst/>
              <a:gdLst/>
              <a:ahLst/>
              <a:cxnLst/>
              <a:rect l="l" t="t" r="r" b="b"/>
              <a:pathLst>
                <a:path w="416" h="353" extrusionOk="0">
                  <a:moveTo>
                    <a:pt x="227" y="0"/>
                  </a:moveTo>
                  <a:cubicBezTo>
                    <a:pt x="192" y="0"/>
                    <a:pt x="155" y="11"/>
                    <a:pt x="123" y="35"/>
                  </a:cubicBezTo>
                  <a:cubicBezTo>
                    <a:pt x="0" y="125"/>
                    <a:pt x="39" y="319"/>
                    <a:pt x="187" y="351"/>
                  </a:cubicBezTo>
                  <a:cubicBezTo>
                    <a:pt x="195" y="352"/>
                    <a:pt x="203" y="352"/>
                    <a:pt x="211" y="352"/>
                  </a:cubicBezTo>
                  <a:cubicBezTo>
                    <a:pt x="305" y="352"/>
                    <a:pt x="388" y="285"/>
                    <a:pt x="406" y="190"/>
                  </a:cubicBezTo>
                  <a:cubicBezTo>
                    <a:pt x="415" y="81"/>
                    <a:pt x="325" y="0"/>
                    <a:pt x="22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4"/>
            <p:cNvSpPr/>
            <p:nvPr/>
          </p:nvSpPr>
          <p:spPr>
            <a:xfrm>
              <a:off x="3994700" y="4440325"/>
              <a:ext cx="57175" cy="94850"/>
            </a:xfrm>
            <a:custGeom>
              <a:avLst/>
              <a:gdLst/>
              <a:ahLst/>
              <a:cxnLst/>
              <a:rect l="l" t="t" r="r" b="b"/>
              <a:pathLst>
                <a:path w="2287" h="3794" extrusionOk="0">
                  <a:moveTo>
                    <a:pt x="467" y="1"/>
                  </a:moveTo>
                  <a:cubicBezTo>
                    <a:pt x="70" y="1"/>
                    <a:pt x="0" y="411"/>
                    <a:pt x="0" y="411"/>
                  </a:cubicBezTo>
                  <a:lnTo>
                    <a:pt x="1134" y="2517"/>
                  </a:lnTo>
                  <a:cubicBezTo>
                    <a:pt x="696" y="2852"/>
                    <a:pt x="470" y="3270"/>
                    <a:pt x="619" y="3547"/>
                  </a:cubicBezTo>
                  <a:cubicBezTo>
                    <a:pt x="707" y="3711"/>
                    <a:pt x="913" y="3793"/>
                    <a:pt x="1177" y="3793"/>
                  </a:cubicBezTo>
                  <a:cubicBezTo>
                    <a:pt x="1453" y="3793"/>
                    <a:pt x="1793" y="3703"/>
                    <a:pt x="2126" y="3522"/>
                  </a:cubicBezTo>
                  <a:cubicBezTo>
                    <a:pt x="2184" y="3489"/>
                    <a:pt x="2235" y="3457"/>
                    <a:pt x="2287" y="3425"/>
                  </a:cubicBezTo>
                  <a:lnTo>
                    <a:pt x="2287" y="3425"/>
                  </a:lnTo>
                  <a:cubicBezTo>
                    <a:pt x="2256" y="3437"/>
                    <a:pt x="1672" y="3690"/>
                    <a:pt x="1244" y="3690"/>
                  </a:cubicBezTo>
                  <a:cubicBezTo>
                    <a:pt x="1228" y="3690"/>
                    <a:pt x="1213" y="3690"/>
                    <a:pt x="1198" y="3689"/>
                  </a:cubicBezTo>
                  <a:cubicBezTo>
                    <a:pt x="1237" y="3670"/>
                    <a:pt x="1276" y="3650"/>
                    <a:pt x="1314" y="3625"/>
                  </a:cubicBezTo>
                  <a:cubicBezTo>
                    <a:pt x="1469" y="3502"/>
                    <a:pt x="1514" y="3296"/>
                    <a:pt x="1411" y="3161"/>
                  </a:cubicBezTo>
                  <a:cubicBezTo>
                    <a:pt x="1357" y="3094"/>
                    <a:pt x="1274" y="3060"/>
                    <a:pt x="1184" y="3060"/>
                  </a:cubicBezTo>
                  <a:cubicBezTo>
                    <a:pt x="1101" y="3060"/>
                    <a:pt x="1012" y="3089"/>
                    <a:pt x="934" y="3148"/>
                  </a:cubicBezTo>
                  <a:cubicBezTo>
                    <a:pt x="863" y="3200"/>
                    <a:pt x="818" y="3277"/>
                    <a:pt x="792" y="3361"/>
                  </a:cubicBezTo>
                  <a:cubicBezTo>
                    <a:pt x="767" y="2968"/>
                    <a:pt x="1411" y="2523"/>
                    <a:pt x="1411" y="2523"/>
                  </a:cubicBezTo>
                  <a:lnTo>
                    <a:pt x="419" y="739"/>
                  </a:lnTo>
                  <a:lnTo>
                    <a:pt x="367" y="642"/>
                  </a:lnTo>
                  <a:cubicBezTo>
                    <a:pt x="174" y="211"/>
                    <a:pt x="709" y="43"/>
                    <a:pt x="709" y="43"/>
                  </a:cubicBezTo>
                  <a:cubicBezTo>
                    <a:pt x="617" y="13"/>
                    <a:pt x="537" y="1"/>
                    <a:pt x="467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4"/>
            <p:cNvSpPr/>
            <p:nvPr/>
          </p:nvSpPr>
          <p:spPr>
            <a:xfrm>
              <a:off x="4040750" y="4491150"/>
              <a:ext cx="30950" cy="23550"/>
            </a:xfrm>
            <a:custGeom>
              <a:avLst/>
              <a:gdLst/>
              <a:ahLst/>
              <a:cxnLst/>
              <a:rect l="l" t="t" r="r" b="b"/>
              <a:pathLst>
                <a:path w="1238" h="942" extrusionOk="0">
                  <a:moveTo>
                    <a:pt x="577" y="1"/>
                  </a:moveTo>
                  <a:cubicBezTo>
                    <a:pt x="404" y="1"/>
                    <a:pt x="206" y="35"/>
                    <a:pt x="0" y="104"/>
                  </a:cubicBezTo>
                  <a:cubicBezTo>
                    <a:pt x="33" y="98"/>
                    <a:pt x="208" y="67"/>
                    <a:pt x="406" y="67"/>
                  </a:cubicBezTo>
                  <a:cubicBezTo>
                    <a:pt x="685" y="67"/>
                    <a:pt x="1009" y="128"/>
                    <a:pt x="1050" y="407"/>
                  </a:cubicBezTo>
                  <a:cubicBezTo>
                    <a:pt x="1089" y="587"/>
                    <a:pt x="1057" y="774"/>
                    <a:pt x="967" y="941"/>
                  </a:cubicBezTo>
                  <a:cubicBezTo>
                    <a:pt x="1166" y="690"/>
                    <a:pt x="1237" y="432"/>
                    <a:pt x="1134" y="245"/>
                  </a:cubicBezTo>
                  <a:cubicBezTo>
                    <a:pt x="1048" y="82"/>
                    <a:pt x="842" y="1"/>
                    <a:pt x="57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4"/>
            <p:cNvSpPr/>
            <p:nvPr/>
          </p:nvSpPr>
          <p:spPr>
            <a:xfrm>
              <a:off x="4042025" y="4241875"/>
              <a:ext cx="187325" cy="67300"/>
            </a:xfrm>
            <a:custGeom>
              <a:avLst/>
              <a:gdLst/>
              <a:ahLst/>
              <a:cxnLst/>
              <a:rect l="l" t="t" r="r" b="b"/>
              <a:pathLst>
                <a:path w="7493" h="2692" extrusionOk="0">
                  <a:moveTo>
                    <a:pt x="136" y="1"/>
                  </a:moveTo>
                  <a:lnTo>
                    <a:pt x="1" y="786"/>
                  </a:lnTo>
                  <a:lnTo>
                    <a:pt x="3685" y="1431"/>
                  </a:lnTo>
                  <a:lnTo>
                    <a:pt x="3589" y="1212"/>
                  </a:lnTo>
                  <a:lnTo>
                    <a:pt x="3634" y="1212"/>
                  </a:lnTo>
                  <a:lnTo>
                    <a:pt x="6217" y="1624"/>
                  </a:lnTo>
                  <a:cubicBezTo>
                    <a:pt x="6217" y="1624"/>
                    <a:pt x="6159" y="2493"/>
                    <a:pt x="6545" y="2661"/>
                  </a:cubicBezTo>
                  <a:cubicBezTo>
                    <a:pt x="6595" y="2682"/>
                    <a:pt x="6642" y="2692"/>
                    <a:pt x="6688" y="2692"/>
                  </a:cubicBezTo>
                  <a:cubicBezTo>
                    <a:pt x="7184" y="2692"/>
                    <a:pt x="7455" y="1542"/>
                    <a:pt x="7473" y="1495"/>
                  </a:cubicBezTo>
                  <a:cubicBezTo>
                    <a:pt x="7492" y="1340"/>
                    <a:pt x="7492" y="1179"/>
                    <a:pt x="7473" y="1025"/>
                  </a:cubicBezTo>
                  <a:cubicBezTo>
                    <a:pt x="7466" y="954"/>
                    <a:pt x="7454" y="877"/>
                    <a:pt x="7434" y="812"/>
                  </a:cubicBezTo>
                  <a:cubicBezTo>
                    <a:pt x="7363" y="503"/>
                    <a:pt x="7202" y="284"/>
                    <a:pt x="6996" y="245"/>
                  </a:cubicBezTo>
                  <a:cubicBezTo>
                    <a:pt x="6976" y="242"/>
                    <a:pt x="6956" y="240"/>
                    <a:pt x="6935" y="240"/>
                  </a:cubicBezTo>
                  <a:cubicBezTo>
                    <a:pt x="6650" y="240"/>
                    <a:pt x="6353" y="570"/>
                    <a:pt x="6185" y="1050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4"/>
            <p:cNvSpPr/>
            <p:nvPr/>
          </p:nvSpPr>
          <p:spPr>
            <a:xfrm>
              <a:off x="4213250" y="4282900"/>
              <a:ext cx="9325" cy="8950"/>
            </a:xfrm>
            <a:custGeom>
              <a:avLst/>
              <a:gdLst/>
              <a:ahLst/>
              <a:cxnLst/>
              <a:rect l="l" t="t" r="r" b="b"/>
              <a:pathLst>
                <a:path w="373" h="358" extrusionOk="0">
                  <a:moveTo>
                    <a:pt x="182" y="0"/>
                  </a:moveTo>
                  <a:cubicBezTo>
                    <a:pt x="93" y="0"/>
                    <a:pt x="10" y="70"/>
                    <a:pt x="6" y="176"/>
                  </a:cubicBezTo>
                  <a:cubicBezTo>
                    <a:pt x="1" y="282"/>
                    <a:pt x="88" y="358"/>
                    <a:pt x="183" y="358"/>
                  </a:cubicBezTo>
                  <a:cubicBezTo>
                    <a:pt x="221" y="358"/>
                    <a:pt x="260" y="345"/>
                    <a:pt x="295" y="318"/>
                  </a:cubicBezTo>
                  <a:cubicBezTo>
                    <a:pt x="366" y="247"/>
                    <a:pt x="373" y="124"/>
                    <a:pt x="302" y="47"/>
                  </a:cubicBezTo>
                  <a:cubicBezTo>
                    <a:pt x="265" y="15"/>
                    <a:pt x="223" y="0"/>
                    <a:pt x="182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4"/>
            <p:cNvSpPr/>
            <p:nvPr/>
          </p:nvSpPr>
          <p:spPr>
            <a:xfrm>
              <a:off x="4124650" y="4257975"/>
              <a:ext cx="104200" cy="56200"/>
            </a:xfrm>
            <a:custGeom>
              <a:avLst/>
              <a:gdLst/>
              <a:ahLst/>
              <a:cxnLst/>
              <a:rect l="l" t="t" r="r" b="b"/>
              <a:pathLst>
                <a:path w="4168" h="2248" extrusionOk="0">
                  <a:moveTo>
                    <a:pt x="535" y="1"/>
                  </a:moveTo>
                  <a:lnTo>
                    <a:pt x="535" y="1"/>
                  </a:lnTo>
                  <a:cubicBezTo>
                    <a:pt x="0" y="355"/>
                    <a:pt x="380" y="787"/>
                    <a:pt x="380" y="787"/>
                  </a:cubicBezTo>
                  <a:lnTo>
                    <a:pt x="2738" y="1199"/>
                  </a:lnTo>
                  <a:cubicBezTo>
                    <a:pt x="2731" y="1753"/>
                    <a:pt x="2925" y="2184"/>
                    <a:pt x="3227" y="2242"/>
                  </a:cubicBezTo>
                  <a:cubicBezTo>
                    <a:pt x="3248" y="2246"/>
                    <a:pt x="3269" y="2247"/>
                    <a:pt x="3289" y="2247"/>
                  </a:cubicBezTo>
                  <a:cubicBezTo>
                    <a:pt x="3651" y="2247"/>
                    <a:pt x="4020" y="1726"/>
                    <a:pt x="4142" y="1038"/>
                  </a:cubicBezTo>
                  <a:cubicBezTo>
                    <a:pt x="4155" y="973"/>
                    <a:pt x="4161" y="915"/>
                    <a:pt x="4168" y="851"/>
                  </a:cubicBezTo>
                  <a:lnTo>
                    <a:pt x="4168" y="851"/>
                  </a:lnTo>
                  <a:cubicBezTo>
                    <a:pt x="4155" y="890"/>
                    <a:pt x="3988" y="1547"/>
                    <a:pt x="3698" y="1869"/>
                  </a:cubicBezTo>
                  <a:cubicBezTo>
                    <a:pt x="3711" y="1830"/>
                    <a:pt x="3717" y="1785"/>
                    <a:pt x="3717" y="1746"/>
                  </a:cubicBezTo>
                  <a:cubicBezTo>
                    <a:pt x="3717" y="1540"/>
                    <a:pt x="3582" y="1379"/>
                    <a:pt x="3414" y="1379"/>
                  </a:cubicBezTo>
                  <a:cubicBezTo>
                    <a:pt x="3247" y="1379"/>
                    <a:pt x="3112" y="1540"/>
                    <a:pt x="3112" y="1746"/>
                  </a:cubicBezTo>
                  <a:cubicBezTo>
                    <a:pt x="3112" y="1830"/>
                    <a:pt x="3137" y="1914"/>
                    <a:pt x="3189" y="1985"/>
                  </a:cubicBezTo>
                  <a:cubicBezTo>
                    <a:pt x="2860" y="1766"/>
                    <a:pt x="2912" y="980"/>
                    <a:pt x="2912" y="980"/>
                  </a:cubicBezTo>
                  <a:lnTo>
                    <a:pt x="902" y="658"/>
                  </a:lnTo>
                  <a:lnTo>
                    <a:pt x="793" y="638"/>
                  </a:lnTo>
                  <a:cubicBezTo>
                    <a:pt x="335" y="529"/>
                    <a:pt x="535" y="1"/>
                    <a:pt x="53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4"/>
            <p:cNvSpPr/>
            <p:nvPr/>
          </p:nvSpPr>
          <p:spPr>
            <a:xfrm>
              <a:off x="4196625" y="4247875"/>
              <a:ext cx="31275" cy="20275"/>
            </a:xfrm>
            <a:custGeom>
              <a:avLst/>
              <a:gdLst/>
              <a:ahLst/>
              <a:cxnLst/>
              <a:rect l="l" t="t" r="r" b="b"/>
              <a:pathLst>
                <a:path w="1251" h="811" extrusionOk="0">
                  <a:moveTo>
                    <a:pt x="751" y="0"/>
                  </a:moveTo>
                  <a:cubicBezTo>
                    <a:pt x="466" y="0"/>
                    <a:pt x="169" y="330"/>
                    <a:pt x="1" y="810"/>
                  </a:cubicBezTo>
                  <a:cubicBezTo>
                    <a:pt x="29" y="754"/>
                    <a:pt x="363" y="125"/>
                    <a:pt x="727" y="125"/>
                  </a:cubicBezTo>
                  <a:cubicBezTo>
                    <a:pt x="779" y="125"/>
                    <a:pt x="831" y="138"/>
                    <a:pt x="883" y="166"/>
                  </a:cubicBezTo>
                  <a:cubicBezTo>
                    <a:pt x="1051" y="250"/>
                    <a:pt x="1179" y="392"/>
                    <a:pt x="1250" y="566"/>
                  </a:cubicBezTo>
                  <a:cubicBezTo>
                    <a:pt x="1179" y="257"/>
                    <a:pt x="1018" y="44"/>
                    <a:pt x="812" y="5"/>
                  </a:cubicBezTo>
                  <a:cubicBezTo>
                    <a:pt x="792" y="2"/>
                    <a:pt x="772" y="0"/>
                    <a:pt x="751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4"/>
            <p:cNvSpPr/>
            <p:nvPr/>
          </p:nvSpPr>
          <p:spPr>
            <a:xfrm>
              <a:off x="3634450" y="4091550"/>
              <a:ext cx="226300" cy="136975"/>
            </a:xfrm>
            <a:custGeom>
              <a:avLst/>
              <a:gdLst/>
              <a:ahLst/>
              <a:cxnLst/>
              <a:rect l="l" t="t" r="r" b="b"/>
              <a:pathLst>
                <a:path w="9052" h="5479" extrusionOk="0">
                  <a:moveTo>
                    <a:pt x="1444" y="0"/>
                  </a:moveTo>
                  <a:cubicBezTo>
                    <a:pt x="869" y="0"/>
                    <a:pt x="234" y="1158"/>
                    <a:pt x="201" y="1208"/>
                  </a:cubicBezTo>
                  <a:cubicBezTo>
                    <a:pt x="123" y="1395"/>
                    <a:pt x="72" y="1582"/>
                    <a:pt x="40" y="1782"/>
                  </a:cubicBezTo>
                  <a:cubicBezTo>
                    <a:pt x="20" y="1872"/>
                    <a:pt x="14" y="1962"/>
                    <a:pt x="7" y="2052"/>
                  </a:cubicBezTo>
                  <a:cubicBezTo>
                    <a:pt x="1" y="2458"/>
                    <a:pt x="117" y="2774"/>
                    <a:pt x="355" y="2883"/>
                  </a:cubicBezTo>
                  <a:cubicBezTo>
                    <a:pt x="421" y="2914"/>
                    <a:pt x="492" y="2929"/>
                    <a:pt x="567" y="2929"/>
                  </a:cubicBezTo>
                  <a:cubicBezTo>
                    <a:pt x="896" y="2929"/>
                    <a:pt x="1298" y="2642"/>
                    <a:pt x="1618" y="2175"/>
                  </a:cubicBezTo>
                  <a:lnTo>
                    <a:pt x="8613" y="5479"/>
                  </a:lnTo>
                  <a:lnTo>
                    <a:pt x="9051" y="4564"/>
                  </a:lnTo>
                  <a:lnTo>
                    <a:pt x="4780" y="2555"/>
                  </a:lnTo>
                  <a:lnTo>
                    <a:pt x="4826" y="2851"/>
                  </a:lnTo>
                  <a:lnTo>
                    <a:pt x="4768" y="2838"/>
                  </a:lnTo>
                  <a:lnTo>
                    <a:pt x="1766" y="1466"/>
                  </a:lnTo>
                  <a:cubicBezTo>
                    <a:pt x="1766" y="1466"/>
                    <a:pt x="2127" y="429"/>
                    <a:pt x="1714" y="100"/>
                  </a:cubicBezTo>
                  <a:cubicBezTo>
                    <a:pt x="1628" y="31"/>
                    <a:pt x="1536" y="0"/>
                    <a:pt x="1444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4"/>
            <p:cNvSpPr/>
            <p:nvPr/>
          </p:nvSpPr>
          <p:spPr>
            <a:xfrm>
              <a:off x="3649275" y="4109900"/>
              <a:ext cx="12825" cy="11250"/>
            </a:xfrm>
            <a:custGeom>
              <a:avLst/>
              <a:gdLst/>
              <a:ahLst/>
              <a:cxnLst/>
              <a:rect l="l" t="t" r="r" b="b"/>
              <a:pathLst>
                <a:path w="513" h="450" extrusionOk="0">
                  <a:moveTo>
                    <a:pt x="245" y="0"/>
                  </a:moveTo>
                  <a:cubicBezTo>
                    <a:pt x="218" y="0"/>
                    <a:pt x="190" y="6"/>
                    <a:pt x="162" y="17"/>
                  </a:cubicBezTo>
                  <a:cubicBezTo>
                    <a:pt x="46" y="81"/>
                    <a:pt x="1" y="230"/>
                    <a:pt x="65" y="346"/>
                  </a:cubicBezTo>
                  <a:cubicBezTo>
                    <a:pt x="110" y="416"/>
                    <a:pt x="182" y="450"/>
                    <a:pt x="252" y="450"/>
                  </a:cubicBezTo>
                  <a:cubicBezTo>
                    <a:pt x="343" y="450"/>
                    <a:pt x="432" y="395"/>
                    <a:pt x="464" y="294"/>
                  </a:cubicBezTo>
                  <a:cubicBezTo>
                    <a:pt x="513" y="143"/>
                    <a:pt x="389" y="0"/>
                    <a:pt x="245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4"/>
            <p:cNvSpPr/>
            <p:nvPr/>
          </p:nvSpPr>
          <p:spPr>
            <a:xfrm>
              <a:off x="3639625" y="4086000"/>
              <a:ext cx="122550" cy="91800"/>
            </a:xfrm>
            <a:custGeom>
              <a:avLst/>
              <a:gdLst/>
              <a:ahLst/>
              <a:cxnLst/>
              <a:rect l="l" t="t" r="r" b="b"/>
              <a:pathLst>
                <a:path w="4902" h="3672" extrusionOk="0">
                  <a:moveTo>
                    <a:pt x="1396" y="0"/>
                  </a:moveTo>
                  <a:cubicBezTo>
                    <a:pt x="972" y="0"/>
                    <a:pt x="431" y="486"/>
                    <a:pt x="90" y="1205"/>
                  </a:cubicBezTo>
                  <a:cubicBezTo>
                    <a:pt x="58" y="1276"/>
                    <a:pt x="26" y="1347"/>
                    <a:pt x="0" y="1424"/>
                  </a:cubicBezTo>
                  <a:cubicBezTo>
                    <a:pt x="19" y="1385"/>
                    <a:pt x="451" y="638"/>
                    <a:pt x="908" y="342"/>
                  </a:cubicBezTo>
                  <a:lnTo>
                    <a:pt x="908" y="342"/>
                  </a:lnTo>
                  <a:cubicBezTo>
                    <a:pt x="876" y="387"/>
                    <a:pt x="857" y="432"/>
                    <a:pt x="844" y="490"/>
                  </a:cubicBezTo>
                  <a:cubicBezTo>
                    <a:pt x="773" y="735"/>
                    <a:pt x="889" y="973"/>
                    <a:pt x="1089" y="1031"/>
                  </a:cubicBezTo>
                  <a:cubicBezTo>
                    <a:pt x="1118" y="1039"/>
                    <a:pt x="1148" y="1043"/>
                    <a:pt x="1177" y="1043"/>
                  </a:cubicBezTo>
                  <a:cubicBezTo>
                    <a:pt x="1354" y="1043"/>
                    <a:pt x="1523" y="900"/>
                    <a:pt x="1578" y="690"/>
                  </a:cubicBezTo>
                  <a:cubicBezTo>
                    <a:pt x="1610" y="587"/>
                    <a:pt x="1604" y="471"/>
                    <a:pt x="1565" y="368"/>
                  </a:cubicBezTo>
                  <a:lnTo>
                    <a:pt x="1565" y="368"/>
                  </a:lnTo>
                  <a:cubicBezTo>
                    <a:pt x="1887" y="748"/>
                    <a:pt x="1565" y="1682"/>
                    <a:pt x="1565" y="1682"/>
                  </a:cubicBezTo>
                  <a:lnTo>
                    <a:pt x="3904" y="2751"/>
                  </a:lnTo>
                  <a:lnTo>
                    <a:pt x="4032" y="2809"/>
                  </a:lnTo>
                  <a:cubicBezTo>
                    <a:pt x="4554" y="3099"/>
                    <a:pt x="4135" y="3672"/>
                    <a:pt x="4135" y="3672"/>
                  </a:cubicBezTo>
                  <a:cubicBezTo>
                    <a:pt x="4902" y="3421"/>
                    <a:pt x="4580" y="2770"/>
                    <a:pt x="4580" y="2770"/>
                  </a:cubicBezTo>
                  <a:lnTo>
                    <a:pt x="1842" y="1482"/>
                  </a:lnTo>
                  <a:cubicBezTo>
                    <a:pt x="2036" y="812"/>
                    <a:pt x="1952" y="219"/>
                    <a:pt x="1604" y="45"/>
                  </a:cubicBezTo>
                  <a:cubicBezTo>
                    <a:pt x="1539" y="15"/>
                    <a:pt x="1469" y="0"/>
                    <a:pt x="1396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4"/>
            <p:cNvSpPr/>
            <p:nvPr/>
          </p:nvSpPr>
          <p:spPr>
            <a:xfrm>
              <a:off x="3634450" y="4142850"/>
              <a:ext cx="40450" cy="22000"/>
            </a:xfrm>
            <a:custGeom>
              <a:avLst/>
              <a:gdLst/>
              <a:ahLst/>
              <a:cxnLst/>
              <a:rect l="l" t="t" r="r" b="b"/>
              <a:pathLst>
                <a:path w="1618" h="880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406"/>
                    <a:pt x="117" y="715"/>
                    <a:pt x="362" y="831"/>
                  </a:cubicBezTo>
                  <a:cubicBezTo>
                    <a:pt x="427" y="864"/>
                    <a:pt x="498" y="879"/>
                    <a:pt x="574" y="879"/>
                  </a:cubicBezTo>
                  <a:cubicBezTo>
                    <a:pt x="899" y="879"/>
                    <a:pt x="1299" y="588"/>
                    <a:pt x="1618" y="123"/>
                  </a:cubicBezTo>
                  <a:lnTo>
                    <a:pt x="1618" y="123"/>
                  </a:lnTo>
                  <a:cubicBezTo>
                    <a:pt x="1566" y="179"/>
                    <a:pt x="1047" y="728"/>
                    <a:pt x="620" y="728"/>
                  </a:cubicBezTo>
                  <a:cubicBezTo>
                    <a:pt x="512" y="728"/>
                    <a:pt x="410" y="693"/>
                    <a:pt x="323" y="606"/>
                  </a:cubicBezTo>
                  <a:cubicBezTo>
                    <a:pt x="149" y="451"/>
                    <a:pt x="40" y="232"/>
                    <a:pt x="1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4"/>
            <p:cNvSpPr/>
            <p:nvPr/>
          </p:nvSpPr>
          <p:spPr>
            <a:xfrm>
              <a:off x="3605950" y="4212400"/>
              <a:ext cx="352225" cy="211775"/>
            </a:xfrm>
            <a:custGeom>
              <a:avLst/>
              <a:gdLst/>
              <a:ahLst/>
              <a:cxnLst/>
              <a:rect l="l" t="t" r="r" b="b"/>
              <a:pathLst>
                <a:path w="14089" h="8471" extrusionOk="0">
                  <a:moveTo>
                    <a:pt x="13425" y="1"/>
                  </a:moveTo>
                  <a:lnTo>
                    <a:pt x="2519" y="5089"/>
                  </a:lnTo>
                  <a:cubicBezTo>
                    <a:pt x="2519" y="5089"/>
                    <a:pt x="2519" y="5089"/>
                    <a:pt x="2513" y="5083"/>
                  </a:cubicBezTo>
                  <a:cubicBezTo>
                    <a:pt x="2017" y="4355"/>
                    <a:pt x="1396" y="3900"/>
                    <a:pt x="884" y="3900"/>
                  </a:cubicBezTo>
                  <a:cubicBezTo>
                    <a:pt x="770" y="3900"/>
                    <a:pt x="662" y="3922"/>
                    <a:pt x="561" y="3969"/>
                  </a:cubicBezTo>
                  <a:cubicBezTo>
                    <a:pt x="188" y="4143"/>
                    <a:pt x="1" y="4632"/>
                    <a:pt x="20" y="5257"/>
                  </a:cubicBezTo>
                  <a:cubicBezTo>
                    <a:pt x="20" y="5399"/>
                    <a:pt x="39" y="5540"/>
                    <a:pt x="59" y="5682"/>
                  </a:cubicBezTo>
                  <a:lnTo>
                    <a:pt x="59" y="5688"/>
                  </a:lnTo>
                  <a:cubicBezTo>
                    <a:pt x="110" y="5991"/>
                    <a:pt x="188" y="6294"/>
                    <a:pt x="297" y="6584"/>
                  </a:cubicBezTo>
                  <a:cubicBezTo>
                    <a:pt x="353" y="6656"/>
                    <a:pt x="1337" y="8471"/>
                    <a:pt x="2230" y="8471"/>
                  </a:cubicBezTo>
                  <a:cubicBezTo>
                    <a:pt x="2373" y="8471"/>
                    <a:pt x="2514" y="8424"/>
                    <a:pt x="2648" y="8317"/>
                  </a:cubicBezTo>
                  <a:cubicBezTo>
                    <a:pt x="3299" y="7808"/>
                    <a:pt x="2745" y="6191"/>
                    <a:pt x="2745" y="6191"/>
                  </a:cubicBezTo>
                  <a:lnTo>
                    <a:pt x="7415" y="4085"/>
                  </a:lnTo>
                  <a:lnTo>
                    <a:pt x="7505" y="4052"/>
                  </a:lnTo>
                  <a:lnTo>
                    <a:pt x="7441" y="4523"/>
                  </a:lnTo>
                  <a:lnTo>
                    <a:pt x="7441" y="4523"/>
                  </a:lnTo>
                  <a:lnTo>
                    <a:pt x="14088" y="1418"/>
                  </a:lnTo>
                  <a:lnTo>
                    <a:pt x="13425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4"/>
            <p:cNvSpPr/>
            <p:nvPr/>
          </p:nvSpPr>
          <p:spPr>
            <a:xfrm>
              <a:off x="3628500" y="4378450"/>
              <a:ext cx="22400" cy="18300"/>
            </a:xfrm>
            <a:custGeom>
              <a:avLst/>
              <a:gdLst/>
              <a:ahLst/>
              <a:cxnLst/>
              <a:rect l="l" t="t" r="r" b="b"/>
              <a:pathLst>
                <a:path w="896" h="732" extrusionOk="0">
                  <a:moveTo>
                    <a:pt x="384" y="0"/>
                  </a:moveTo>
                  <a:cubicBezTo>
                    <a:pt x="268" y="0"/>
                    <a:pt x="163" y="48"/>
                    <a:pt x="104" y="142"/>
                  </a:cubicBezTo>
                  <a:cubicBezTo>
                    <a:pt x="1" y="303"/>
                    <a:pt x="71" y="528"/>
                    <a:pt x="265" y="657"/>
                  </a:cubicBezTo>
                  <a:cubicBezTo>
                    <a:pt x="342" y="707"/>
                    <a:pt x="428" y="732"/>
                    <a:pt x="510" y="732"/>
                  </a:cubicBezTo>
                  <a:cubicBezTo>
                    <a:pt x="626" y="732"/>
                    <a:pt x="732" y="683"/>
                    <a:pt x="793" y="592"/>
                  </a:cubicBezTo>
                  <a:cubicBezTo>
                    <a:pt x="896" y="431"/>
                    <a:pt x="825" y="206"/>
                    <a:pt x="638" y="77"/>
                  </a:cubicBezTo>
                  <a:cubicBezTo>
                    <a:pt x="557" y="26"/>
                    <a:pt x="468" y="0"/>
                    <a:pt x="38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4"/>
            <p:cNvSpPr/>
            <p:nvPr/>
          </p:nvSpPr>
          <p:spPr>
            <a:xfrm>
              <a:off x="3613525" y="4290350"/>
              <a:ext cx="191000" cy="142000"/>
            </a:xfrm>
            <a:custGeom>
              <a:avLst/>
              <a:gdLst/>
              <a:ahLst/>
              <a:cxnLst/>
              <a:rect l="l" t="t" r="r" b="b"/>
              <a:pathLst>
                <a:path w="7640" h="5680" extrusionOk="0">
                  <a:moveTo>
                    <a:pt x="6448" y="0"/>
                  </a:moveTo>
                  <a:cubicBezTo>
                    <a:pt x="6448" y="0"/>
                    <a:pt x="7092" y="896"/>
                    <a:pt x="6287" y="1340"/>
                  </a:cubicBezTo>
                  <a:lnTo>
                    <a:pt x="6088" y="1430"/>
                  </a:lnTo>
                  <a:lnTo>
                    <a:pt x="2442" y="3073"/>
                  </a:lnTo>
                  <a:cubicBezTo>
                    <a:pt x="2442" y="3073"/>
                    <a:pt x="2938" y="4529"/>
                    <a:pt x="2429" y="5115"/>
                  </a:cubicBezTo>
                  <a:cubicBezTo>
                    <a:pt x="2493" y="4960"/>
                    <a:pt x="2500" y="4780"/>
                    <a:pt x="2455" y="4612"/>
                  </a:cubicBezTo>
                  <a:cubicBezTo>
                    <a:pt x="2366" y="4284"/>
                    <a:pt x="2098" y="4061"/>
                    <a:pt x="1823" y="4061"/>
                  </a:cubicBezTo>
                  <a:cubicBezTo>
                    <a:pt x="1780" y="4061"/>
                    <a:pt x="1737" y="4066"/>
                    <a:pt x="1695" y="4078"/>
                  </a:cubicBezTo>
                  <a:cubicBezTo>
                    <a:pt x="1373" y="4168"/>
                    <a:pt x="1199" y="4548"/>
                    <a:pt x="1302" y="4928"/>
                  </a:cubicBezTo>
                  <a:cubicBezTo>
                    <a:pt x="1328" y="5005"/>
                    <a:pt x="1360" y="5083"/>
                    <a:pt x="1405" y="5153"/>
                  </a:cubicBezTo>
                  <a:cubicBezTo>
                    <a:pt x="696" y="4683"/>
                    <a:pt x="39" y="3524"/>
                    <a:pt x="1" y="3466"/>
                  </a:cubicBezTo>
                  <a:lnTo>
                    <a:pt x="1" y="3466"/>
                  </a:lnTo>
                  <a:cubicBezTo>
                    <a:pt x="39" y="3575"/>
                    <a:pt x="84" y="3691"/>
                    <a:pt x="142" y="3807"/>
                  </a:cubicBezTo>
                  <a:cubicBezTo>
                    <a:pt x="664" y="4929"/>
                    <a:pt x="1506" y="5679"/>
                    <a:pt x="2165" y="5679"/>
                  </a:cubicBezTo>
                  <a:cubicBezTo>
                    <a:pt x="2279" y="5679"/>
                    <a:pt x="2387" y="5657"/>
                    <a:pt x="2487" y="5611"/>
                  </a:cubicBezTo>
                  <a:cubicBezTo>
                    <a:pt x="3034" y="5360"/>
                    <a:pt x="3176" y="4432"/>
                    <a:pt x="2880" y="3395"/>
                  </a:cubicBezTo>
                  <a:lnTo>
                    <a:pt x="7138" y="1405"/>
                  </a:lnTo>
                  <a:cubicBezTo>
                    <a:pt x="7138" y="1405"/>
                    <a:pt x="7640" y="400"/>
                    <a:pt x="6448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4"/>
            <p:cNvSpPr/>
            <p:nvPr/>
          </p:nvSpPr>
          <p:spPr>
            <a:xfrm>
              <a:off x="3605950" y="4309975"/>
              <a:ext cx="62825" cy="34025"/>
            </a:xfrm>
            <a:custGeom>
              <a:avLst/>
              <a:gdLst/>
              <a:ahLst/>
              <a:cxnLst/>
              <a:rect l="l" t="t" r="r" b="b"/>
              <a:pathLst>
                <a:path w="2513" h="1361" extrusionOk="0">
                  <a:moveTo>
                    <a:pt x="887" y="0"/>
                  </a:moveTo>
                  <a:cubicBezTo>
                    <a:pt x="772" y="0"/>
                    <a:pt x="662" y="23"/>
                    <a:pt x="561" y="72"/>
                  </a:cubicBezTo>
                  <a:cubicBezTo>
                    <a:pt x="188" y="246"/>
                    <a:pt x="1" y="736"/>
                    <a:pt x="14" y="1360"/>
                  </a:cubicBezTo>
                  <a:cubicBezTo>
                    <a:pt x="39" y="1103"/>
                    <a:pt x="155" y="761"/>
                    <a:pt x="503" y="420"/>
                  </a:cubicBezTo>
                  <a:cubicBezTo>
                    <a:pt x="638" y="287"/>
                    <a:pt x="796" y="234"/>
                    <a:pt x="962" y="234"/>
                  </a:cubicBezTo>
                  <a:cubicBezTo>
                    <a:pt x="1626" y="234"/>
                    <a:pt x="2431" y="1092"/>
                    <a:pt x="2513" y="1180"/>
                  </a:cubicBezTo>
                  <a:cubicBezTo>
                    <a:pt x="2019" y="455"/>
                    <a:pt x="1397" y="0"/>
                    <a:pt x="88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4"/>
            <p:cNvSpPr/>
            <p:nvPr/>
          </p:nvSpPr>
          <p:spPr>
            <a:xfrm>
              <a:off x="3895825" y="3926100"/>
              <a:ext cx="89875" cy="249625"/>
            </a:xfrm>
            <a:custGeom>
              <a:avLst/>
              <a:gdLst/>
              <a:ahLst/>
              <a:cxnLst/>
              <a:rect l="l" t="t" r="r" b="b"/>
              <a:pathLst>
                <a:path w="3595" h="9985" extrusionOk="0">
                  <a:moveTo>
                    <a:pt x="2108" y="0"/>
                  </a:moveTo>
                  <a:cubicBezTo>
                    <a:pt x="2039" y="0"/>
                    <a:pt x="1969" y="2"/>
                    <a:pt x="1900" y="7"/>
                  </a:cubicBezTo>
                  <a:cubicBezTo>
                    <a:pt x="1836" y="32"/>
                    <a:pt x="0" y="393"/>
                    <a:pt x="303" y="1185"/>
                  </a:cubicBezTo>
                  <a:cubicBezTo>
                    <a:pt x="483" y="1640"/>
                    <a:pt x="1385" y="1669"/>
                    <a:pt x="1615" y="1669"/>
                  </a:cubicBezTo>
                  <a:cubicBezTo>
                    <a:pt x="1649" y="1669"/>
                    <a:pt x="1669" y="1668"/>
                    <a:pt x="1669" y="1668"/>
                  </a:cubicBezTo>
                  <a:lnTo>
                    <a:pt x="2100" y="5121"/>
                  </a:lnTo>
                  <a:lnTo>
                    <a:pt x="2100" y="5185"/>
                  </a:lnTo>
                  <a:lnTo>
                    <a:pt x="1810" y="5050"/>
                  </a:lnTo>
                  <a:lnTo>
                    <a:pt x="2493" y="9984"/>
                  </a:lnTo>
                  <a:lnTo>
                    <a:pt x="3543" y="9836"/>
                  </a:lnTo>
                  <a:lnTo>
                    <a:pt x="2422" y="1746"/>
                  </a:lnTo>
                  <a:cubicBezTo>
                    <a:pt x="3124" y="1527"/>
                    <a:pt x="3594" y="1108"/>
                    <a:pt x="3537" y="696"/>
                  </a:cubicBezTo>
                  <a:cubicBezTo>
                    <a:pt x="3498" y="419"/>
                    <a:pt x="3221" y="200"/>
                    <a:pt x="2809" y="90"/>
                  </a:cubicBezTo>
                  <a:cubicBezTo>
                    <a:pt x="2718" y="65"/>
                    <a:pt x="2622" y="39"/>
                    <a:pt x="2525" y="26"/>
                  </a:cubicBezTo>
                  <a:cubicBezTo>
                    <a:pt x="2388" y="9"/>
                    <a:pt x="2248" y="0"/>
                    <a:pt x="2108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3924325" y="3934900"/>
              <a:ext cx="15475" cy="11500"/>
            </a:xfrm>
            <a:custGeom>
              <a:avLst/>
              <a:gdLst/>
              <a:ahLst/>
              <a:cxnLst/>
              <a:rect l="l" t="t" r="r" b="b"/>
              <a:pathLst>
                <a:path w="619" h="460" extrusionOk="0">
                  <a:moveTo>
                    <a:pt x="312" y="1"/>
                  </a:moveTo>
                  <a:cubicBezTo>
                    <a:pt x="247" y="1"/>
                    <a:pt x="181" y="25"/>
                    <a:pt x="129" y="73"/>
                  </a:cubicBezTo>
                  <a:cubicBezTo>
                    <a:pt x="0" y="228"/>
                    <a:pt x="110" y="460"/>
                    <a:pt x="310" y="460"/>
                  </a:cubicBezTo>
                  <a:cubicBezTo>
                    <a:pt x="509" y="460"/>
                    <a:pt x="619" y="228"/>
                    <a:pt x="490" y="73"/>
                  </a:cubicBezTo>
                  <a:cubicBezTo>
                    <a:pt x="442" y="25"/>
                    <a:pt x="377" y="1"/>
                    <a:pt x="312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4"/>
            <p:cNvSpPr/>
            <p:nvPr/>
          </p:nvSpPr>
          <p:spPr>
            <a:xfrm>
              <a:off x="3894200" y="3926250"/>
              <a:ext cx="72975" cy="130925"/>
            </a:xfrm>
            <a:custGeom>
              <a:avLst/>
              <a:gdLst/>
              <a:ahLst/>
              <a:cxnLst/>
              <a:rect l="l" t="t" r="r" b="b"/>
              <a:pathLst>
                <a:path w="2919" h="5237" extrusionOk="0">
                  <a:moveTo>
                    <a:pt x="1965" y="1"/>
                  </a:moveTo>
                  <a:cubicBezTo>
                    <a:pt x="1882" y="7"/>
                    <a:pt x="1804" y="13"/>
                    <a:pt x="1714" y="20"/>
                  </a:cubicBezTo>
                  <a:cubicBezTo>
                    <a:pt x="735" y="155"/>
                    <a:pt x="1" y="677"/>
                    <a:pt x="72" y="1179"/>
                  </a:cubicBezTo>
                  <a:cubicBezTo>
                    <a:pt x="130" y="1592"/>
                    <a:pt x="703" y="1869"/>
                    <a:pt x="1437" y="1881"/>
                  </a:cubicBezTo>
                  <a:lnTo>
                    <a:pt x="1875" y="5044"/>
                  </a:lnTo>
                  <a:cubicBezTo>
                    <a:pt x="1875" y="5044"/>
                    <a:pt x="2077" y="5236"/>
                    <a:pt x="2344" y="5236"/>
                  </a:cubicBezTo>
                  <a:cubicBezTo>
                    <a:pt x="2520" y="5236"/>
                    <a:pt x="2724" y="5153"/>
                    <a:pt x="2919" y="4877"/>
                  </a:cubicBezTo>
                  <a:lnTo>
                    <a:pt x="2919" y="4877"/>
                  </a:lnTo>
                  <a:cubicBezTo>
                    <a:pt x="2919" y="4877"/>
                    <a:pt x="2780" y="4924"/>
                    <a:pt x="2615" y="4924"/>
                  </a:cubicBezTo>
                  <a:cubicBezTo>
                    <a:pt x="2407" y="4924"/>
                    <a:pt x="2156" y="4848"/>
                    <a:pt x="2088" y="4503"/>
                  </a:cubicBezTo>
                  <a:lnTo>
                    <a:pt x="2068" y="4355"/>
                  </a:lnTo>
                  <a:lnTo>
                    <a:pt x="1734" y="1662"/>
                  </a:lnTo>
                  <a:cubicBezTo>
                    <a:pt x="1734" y="1662"/>
                    <a:pt x="1717" y="1663"/>
                    <a:pt x="1688" y="1663"/>
                  </a:cubicBezTo>
                  <a:cubicBezTo>
                    <a:pt x="1483" y="1663"/>
                    <a:pt x="649" y="1638"/>
                    <a:pt x="407" y="1244"/>
                  </a:cubicBezTo>
                  <a:lnTo>
                    <a:pt x="407" y="1244"/>
                  </a:lnTo>
                  <a:cubicBezTo>
                    <a:pt x="497" y="1321"/>
                    <a:pt x="613" y="1360"/>
                    <a:pt x="729" y="1366"/>
                  </a:cubicBezTo>
                  <a:cubicBezTo>
                    <a:pt x="734" y="1366"/>
                    <a:pt x="739" y="1366"/>
                    <a:pt x="743" y="1366"/>
                  </a:cubicBezTo>
                  <a:cubicBezTo>
                    <a:pt x="1001" y="1366"/>
                    <a:pt x="1218" y="1201"/>
                    <a:pt x="1225" y="973"/>
                  </a:cubicBezTo>
                  <a:cubicBezTo>
                    <a:pt x="1238" y="748"/>
                    <a:pt x="1025" y="561"/>
                    <a:pt x="754" y="555"/>
                  </a:cubicBezTo>
                  <a:cubicBezTo>
                    <a:pt x="696" y="555"/>
                    <a:pt x="645" y="561"/>
                    <a:pt x="587" y="574"/>
                  </a:cubicBezTo>
                  <a:cubicBezTo>
                    <a:pt x="1031" y="207"/>
                    <a:pt x="1920" y="13"/>
                    <a:pt x="196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4"/>
            <p:cNvSpPr/>
            <p:nvPr/>
          </p:nvSpPr>
          <p:spPr>
            <a:xfrm>
              <a:off x="3956525" y="3928350"/>
              <a:ext cx="29825" cy="41250"/>
            </a:xfrm>
            <a:custGeom>
              <a:avLst/>
              <a:gdLst/>
              <a:ahLst/>
              <a:cxnLst/>
              <a:rect l="l" t="t" r="r" b="b"/>
              <a:pathLst>
                <a:path w="1193" h="1650" extrusionOk="0">
                  <a:moveTo>
                    <a:pt x="387" y="0"/>
                  </a:moveTo>
                  <a:lnTo>
                    <a:pt x="387" y="0"/>
                  </a:lnTo>
                  <a:cubicBezTo>
                    <a:pt x="613" y="97"/>
                    <a:pt x="793" y="277"/>
                    <a:pt x="902" y="503"/>
                  </a:cubicBezTo>
                  <a:cubicBezTo>
                    <a:pt x="1192" y="1076"/>
                    <a:pt x="97" y="1604"/>
                    <a:pt x="1" y="1649"/>
                  </a:cubicBezTo>
                  <a:cubicBezTo>
                    <a:pt x="703" y="1437"/>
                    <a:pt x="1173" y="1018"/>
                    <a:pt x="1115" y="606"/>
                  </a:cubicBezTo>
                  <a:cubicBezTo>
                    <a:pt x="1076" y="329"/>
                    <a:pt x="793" y="110"/>
                    <a:pt x="38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4"/>
            <p:cNvSpPr/>
            <p:nvPr/>
          </p:nvSpPr>
          <p:spPr>
            <a:xfrm>
              <a:off x="3705650" y="4045050"/>
              <a:ext cx="466050" cy="424600"/>
            </a:xfrm>
            <a:custGeom>
              <a:avLst/>
              <a:gdLst/>
              <a:ahLst/>
              <a:cxnLst/>
              <a:rect l="l" t="t" r="r" b="b"/>
              <a:pathLst>
                <a:path w="18642" h="16984" extrusionOk="0">
                  <a:moveTo>
                    <a:pt x="9321" y="1"/>
                  </a:moveTo>
                  <a:cubicBezTo>
                    <a:pt x="7148" y="1"/>
                    <a:pt x="4976" y="830"/>
                    <a:pt x="3317" y="2489"/>
                  </a:cubicBezTo>
                  <a:cubicBezTo>
                    <a:pt x="0" y="5806"/>
                    <a:pt x="0" y="11178"/>
                    <a:pt x="3317" y="14495"/>
                  </a:cubicBezTo>
                  <a:cubicBezTo>
                    <a:pt x="4976" y="16154"/>
                    <a:pt x="7148" y="16983"/>
                    <a:pt x="9321" y="16983"/>
                  </a:cubicBezTo>
                  <a:cubicBezTo>
                    <a:pt x="11493" y="16983"/>
                    <a:pt x="13665" y="16154"/>
                    <a:pt x="15324" y="14495"/>
                  </a:cubicBezTo>
                  <a:cubicBezTo>
                    <a:pt x="18641" y="11178"/>
                    <a:pt x="18641" y="5806"/>
                    <a:pt x="15324" y="2489"/>
                  </a:cubicBezTo>
                  <a:cubicBezTo>
                    <a:pt x="13665" y="830"/>
                    <a:pt x="11493" y="1"/>
                    <a:pt x="9321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4"/>
            <p:cNvSpPr/>
            <p:nvPr/>
          </p:nvSpPr>
          <p:spPr>
            <a:xfrm>
              <a:off x="3688250" y="4141225"/>
              <a:ext cx="457850" cy="328525"/>
            </a:xfrm>
            <a:custGeom>
              <a:avLst/>
              <a:gdLst/>
              <a:ahLst/>
              <a:cxnLst/>
              <a:rect l="l" t="t" r="r" b="b"/>
              <a:pathLst>
                <a:path w="18314" h="13141" extrusionOk="0">
                  <a:moveTo>
                    <a:pt x="2905" y="1"/>
                  </a:moveTo>
                  <a:cubicBezTo>
                    <a:pt x="0" y="4439"/>
                    <a:pt x="1836" y="10423"/>
                    <a:pt x="6732" y="12478"/>
                  </a:cubicBezTo>
                  <a:cubicBezTo>
                    <a:pt x="7810" y="12929"/>
                    <a:pt x="8920" y="13140"/>
                    <a:pt x="10008" y="13140"/>
                  </a:cubicBezTo>
                  <a:cubicBezTo>
                    <a:pt x="13859" y="13140"/>
                    <a:pt x="17429" y="10491"/>
                    <a:pt x="18313" y="6448"/>
                  </a:cubicBezTo>
                  <a:lnTo>
                    <a:pt x="18313" y="6448"/>
                  </a:lnTo>
                  <a:cubicBezTo>
                    <a:pt x="16722" y="8881"/>
                    <a:pt x="14030" y="10297"/>
                    <a:pt x="11201" y="10297"/>
                  </a:cubicBezTo>
                  <a:cubicBezTo>
                    <a:pt x="10629" y="10297"/>
                    <a:pt x="10051" y="10239"/>
                    <a:pt x="9476" y="10120"/>
                  </a:cubicBezTo>
                  <a:cubicBezTo>
                    <a:pt x="9836" y="9837"/>
                    <a:pt x="10055" y="9431"/>
                    <a:pt x="10010" y="9006"/>
                  </a:cubicBezTo>
                  <a:cubicBezTo>
                    <a:pt x="9945" y="8308"/>
                    <a:pt x="9238" y="7798"/>
                    <a:pt x="8387" y="7798"/>
                  </a:cubicBezTo>
                  <a:cubicBezTo>
                    <a:pt x="8319" y="7798"/>
                    <a:pt x="8250" y="7801"/>
                    <a:pt x="8181" y="7808"/>
                  </a:cubicBezTo>
                  <a:cubicBezTo>
                    <a:pt x="7395" y="7885"/>
                    <a:pt x="6770" y="8368"/>
                    <a:pt x="6628" y="8967"/>
                  </a:cubicBezTo>
                  <a:cubicBezTo>
                    <a:pt x="6081" y="8613"/>
                    <a:pt x="5579" y="8207"/>
                    <a:pt x="5128" y="7737"/>
                  </a:cubicBezTo>
                  <a:cubicBezTo>
                    <a:pt x="5147" y="7730"/>
                    <a:pt x="5166" y="7724"/>
                    <a:pt x="5186" y="7711"/>
                  </a:cubicBezTo>
                  <a:cubicBezTo>
                    <a:pt x="5521" y="7531"/>
                    <a:pt x="5669" y="7151"/>
                    <a:pt x="5521" y="6874"/>
                  </a:cubicBezTo>
                  <a:cubicBezTo>
                    <a:pt x="5422" y="6693"/>
                    <a:pt x="5227" y="6596"/>
                    <a:pt x="5010" y="6596"/>
                  </a:cubicBezTo>
                  <a:cubicBezTo>
                    <a:pt x="4886" y="6596"/>
                    <a:pt x="4756" y="6628"/>
                    <a:pt x="4632" y="6693"/>
                  </a:cubicBezTo>
                  <a:cubicBezTo>
                    <a:pt x="4542" y="6745"/>
                    <a:pt x="4464" y="6809"/>
                    <a:pt x="4400" y="6887"/>
                  </a:cubicBezTo>
                  <a:cubicBezTo>
                    <a:pt x="4155" y="6564"/>
                    <a:pt x="3936" y="6223"/>
                    <a:pt x="3743" y="5862"/>
                  </a:cubicBezTo>
                  <a:cubicBezTo>
                    <a:pt x="2764" y="4072"/>
                    <a:pt x="2467" y="1991"/>
                    <a:pt x="290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4"/>
            <p:cNvSpPr/>
            <p:nvPr/>
          </p:nvSpPr>
          <p:spPr>
            <a:xfrm>
              <a:off x="3896775" y="4105350"/>
              <a:ext cx="155750" cy="122850"/>
            </a:xfrm>
            <a:custGeom>
              <a:avLst/>
              <a:gdLst/>
              <a:ahLst/>
              <a:cxnLst/>
              <a:rect l="l" t="t" r="r" b="b"/>
              <a:pathLst>
                <a:path w="6230" h="4914" extrusionOk="0">
                  <a:moveTo>
                    <a:pt x="3307" y="0"/>
                  </a:moveTo>
                  <a:cubicBezTo>
                    <a:pt x="3102" y="0"/>
                    <a:pt x="2892" y="19"/>
                    <a:pt x="2680" y="57"/>
                  </a:cubicBezTo>
                  <a:cubicBezTo>
                    <a:pt x="1089" y="341"/>
                    <a:pt x="1" y="1648"/>
                    <a:pt x="239" y="2975"/>
                  </a:cubicBezTo>
                  <a:cubicBezTo>
                    <a:pt x="446" y="4126"/>
                    <a:pt x="1592" y="4913"/>
                    <a:pt x="2926" y="4913"/>
                  </a:cubicBezTo>
                  <a:cubicBezTo>
                    <a:pt x="3131" y="4913"/>
                    <a:pt x="3339" y="4895"/>
                    <a:pt x="3550" y="4856"/>
                  </a:cubicBezTo>
                  <a:cubicBezTo>
                    <a:pt x="5141" y="4566"/>
                    <a:pt x="6230" y="3259"/>
                    <a:pt x="5991" y="1932"/>
                  </a:cubicBezTo>
                  <a:cubicBezTo>
                    <a:pt x="5785" y="787"/>
                    <a:pt x="4643" y="0"/>
                    <a:pt x="330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4"/>
            <p:cNvSpPr/>
            <p:nvPr/>
          </p:nvSpPr>
          <p:spPr>
            <a:xfrm>
              <a:off x="3953800" y="4275675"/>
              <a:ext cx="60250" cy="47975"/>
            </a:xfrm>
            <a:custGeom>
              <a:avLst/>
              <a:gdLst/>
              <a:ahLst/>
              <a:cxnLst/>
              <a:rect l="l" t="t" r="r" b="b"/>
              <a:pathLst>
                <a:path w="2410" h="1919" extrusionOk="0">
                  <a:moveTo>
                    <a:pt x="1361" y="1"/>
                  </a:moveTo>
                  <a:cubicBezTo>
                    <a:pt x="1166" y="1"/>
                    <a:pt x="960" y="51"/>
                    <a:pt x="767" y="156"/>
                  </a:cubicBezTo>
                  <a:cubicBezTo>
                    <a:pt x="238" y="446"/>
                    <a:pt x="0" y="1045"/>
                    <a:pt x="245" y="1483"/>
                  </a:cubicBezTo>
                  <a:cubicBezTo>
                    <a:pt x="397" y="1766"/>
                    <a:pt x="708" y="1918"/>
                    <a:pt x="1051" y="1918"/>
                  </a:cubicBezTo>
                  <a:cubicBezTo>
                    <a:pt x="1246" y="1918"/>
                    <a:pt x="1451" y="1869"/>
                    <a:pt x="1643" y="1766"/>
                  </a:cubicBezTo>
                  <a:cubicBezTo>
                    <a:pt x="2171" y="1476"/>
                    <a:pt x="2409" y="884"/>
                    <a:pt x="2164" y="439"/>
                  </a:cubicBezTo>
                  <a:cubicBezTo>
                    <a:pt x="2012" y="156"/>
                    <a:pt x="1703" y="1"/>
                    <a:pt x="1361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4"/>
            <p:cNvSpPr/>
            <p:nvPr/>
          </p:nvSpPr>
          <p:spPr>
            <a:xfrm>
              <a:off x="4031900" y="4280275"/>
              <a:ext cx="60400" cy="73100"/>
            </a:xfrm>
            <a:custGeom>
              <a:avLst/>
              <a:gdLst/>
              <a:ahLst/>
              <a:cxnLst/>
              <a:rect l="l" t="t" r="r" b="b"/>
              <a:pathLst>
                <a:path w="2416" h="2924" extrusionOk="0">
                  <a:moveTo>
                    <a:pt x="1062" y="1"/>
                  </a:moveTo>
                  <a:cubicBezTo>
                    <a:pt x="940" y="1"/>
                    <a:pt x="812" y="29"/>
                    <a:pt x="689" y="88"/>
                  </a:cubicBezTo>
                  <a:cubicBezTo>
                    <a:pt x="316" y="262"/>
                    <a:pt x="129" y="655"/>
                    <a:pt x="277" y="964"/>
                  </a:cubicBezTo>
                  <a:cubicBezTo>
                    <a:pt x="329" y="1080"/>
                    <a:pt x="425" y="1170"/>
                    <a:pt x="541" y="1221"/>
                  </a:cubicBezTo>
                  <a:cubicBezTo>
                    <a:pt x="200" y="1440"/>
                    <a:pt x="0" y="1801"/>
                    <a:pt x="71" y="2168"/>
                  </a:cubicBezTo>
                  <a:cubicBezTo>
                    <a:pt x="149" y="2621"/>
                    <a:pt x="597" y="2924"/>
                    <a:pt x="1123" y="2924"/>
                  </a:cubicBezTo>
                  <a:cubicBezTo>
                    <a:pt x="1202" y="2924"/>
                    <a:pt x="1284" y="2917"/>
                    <a:pt x="1366" y="2903"/>
                  </a:cubicBezTo>
                  <a:cubicBezTo>
                    <a:pt x="1984" y="2787"/>
                    <a:pt x="2416" y="2278"/>
                    <a:pt x="2319" y="1763"/>
                  </a:cubicBezTo>
                  <a:cubicBezTo>
                    <a:pt x="2248" y="1376"/>
                    <a:pt x="1907" y="1093"/>
                    <a:pt x="1475" y="1028"/>
                  </a:cubicBezTo>
                  <a:cubicBezTo>
                    <a:pt x="1668" y="829"/>
                    <a:pt x="1739" y="552"/>
                    <a:pt x="1636" y="326"/>
                  </a:cubicBezTo>
                  <a:cubicBezTo>
                    <a:pt x="1537" y="118"/>
                    <a:pt x="1312" y="1"/>
                    <a:pt x="106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4"/>
            <p:cNvSpPr/>
            <p:nvPr/>
          </p:nvSpPr>
          <p:spPr>
            <a:xfrm>
              <a:off x="3782600" y="4189625"/>
              <a:ext cx="79750" cy="64000"/>
            </a:xfrm>
            <a:custGeom>
              <a:avLst/>
              <a:gdLst/>
              <a:ahLst/>
              <a:cxnLst/>
              <a:rect l="l" t="t" r="r" b="b"/>
              <a:pathLst>
                <a:path w="3190" h="2560" extrusionOk="0">
                  <a:moveTo>
                    <a:pt x="1354" y="0"/>
                  </a:moveTo>
                  <a:cubicBezTo>
                    <a:pt x="933" y="0"/>
                    <a:pt x="552" y="179"/>
                    <a:pt x="349" y="512"/>
                  </a:cubicBezTo>
                  <a:cubicBezTo>
                    <a:pt x="1" y="1079"/>
                    <a:pt x="278" y="1884"/>
                    <a:pt x="967" y="2303"/>
                  </a:cubicBezTo>
                  <a:cubicBezTo>
                    <a:pt x="1247" y="2476"/>
                    <a:pt x="1552" y="2559"/>
                    <a:pt x="1839" y="2559"/>
                  </a:cubicBezTo>
                  <a:cubicBezTo>
                    <a:pt x="2256" y="2559"/>
                    <a:pt x="2635" y="2382"/>
                    <a:pt x="2842" y="2045"/>
                  </a:cubicBezTo>
                  <a:cubicBezTo>
                    <a:pt x="3189" y="1472"/>
                    <a:pt x="2912" y="673"/>
                    <a:pt x="2223" y="255"/>
                  </a:cubicBezTo>
                  <a:cubicBezTo>
                    <a:pt x="1944" y="83"/>
                    <a:pt x="1640" y="0"/>
                    <a:pt x="135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34"/>
          <p:cNvSpPr txBox="1">
            <a:spLocks noGrp="1"/>
          </p:cNvSpPr>
          <p:nvPr>
            <p:ph type="title"/>
          </p:nvPr>
        </p:nvSpPr>
        <p:spPr>
          <a:xfrm>
            <a:off x="1663763" y="2174670"/>
            <a:ext cx="5853614" cy="15199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PELAYANAN KEPERAWATAN</a:t>
            </a:r>
            <a:endParaRPr dirty="0"/>
          </a:p>
        </p:txBody>
      </p:sp>
      <p:sp>
        <p:nvSpPr>
          <p:cNvPr id="430" name="Google Shape;430;p34"/>
          <p:cNvSpPr/>
          <p:nvPr/>
        </p:nvSpPr>
        <p:spPr>
          <a:xfrm>
            <a:off x="458163" y="540000"/>
            <a:ext cx="523677" cy="536723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1" name="Google Shape;431;p34"/>
          <p:cNvGrpSpPr/>
          <p:nvPr/>
        </p:nvGrpSpPr>
        <p:grpSpPr>
          <a:xfrm>
            <a:off x="7246456" y="751018"/>
            <a:ext cx="903819" cy="915039"/>
            <a:chOff x="4304200" y="4312250"/>
            <a:chExt cx="191325" cy="193700"/>
          </a:xfrm>
        </p:grpSpPr>
        <p:sp>
          <p:nvSpPr>
            <p:cNvPr id="432" name="Google Shape;432;p34"/>
            <p:cNvSpPr/>
            <p:nvPr/>
          </p:nvSpPr>
          <p:spPr>
            <a:xfrm>
              <a:off x="4390025" y="4365900"/>
              <a:ext cx="105500" cy="55400"/>
            </a:xfrm>
            <a:custGeom>
              <a:avLst/>
              <a:gdLst/>
              <a:ahLst/>
              <a:cxnLst/>
              <a:rect l="l" t="t" r="r" b="b"/>
              <a:pathLst>
                <a:path w="4220" h="2216" extrusionOk="0">
                  <a:moveTo>
                    <a:pt x="3481" y="1"/>
                  </a:moveTo>
                  <a:cubicBezTo>
                    <a:pt x="3456" y="1"/>
                    <a:pt x="3432" y="4"/>
                    <a:pt x="3408" y="12"/>
                  </a:cubicBezTo>
                  <a:cubicBezTo>
                    <a:pt x="3247" y="70"/>
                    <a:pt x="3183" y="328"/>
                    <a:pt x="3241" y="631"/>
                  </a:cubicBezTo>
                  <a:lnTo>
                    <a:pt x="1" y="1803"/>
                  </a:lnTo>
                  <a:lnTo>
                    <a:pt x="155" y="2215"/>
                  </a:lnTo>
                  <a:lnTo>
                    <a:pt x="2126" y="1507"/>
                  </a:lnTo>
                  <a:lnTo>
                    <a:pt x="2023" y="1429"/>
                  </a:lnTo>
                  <a:lnTo>
                    <a:pt x="2043" y="1416"/>
                  </a:lnTo>
                  <a:lnTo>
                    <a:pt x="3415" y="901"/>
                  </a:lnTo>
                  <a:cubicBezTo>
                    <a:pt x="3415" y="901"/>
                    <a:pt x="3621" y="1314"/>
                    <a:pt x="3846" y="1314"/>
                  </a:cubicBezTo>
                  <a:cubicBezTo>
                    <a:pt x="3852" y="1314"/>
                    <a:pt x="3859" y="1314"/>
                    <a:pt x="3865" y="1313"/>
                  </a:cubicBezTo>
                  <a:cubicBezTo>
                    <a:pt x="4220" y="1275"/>
                    <a:pt x="3994" y="515"/>
                    <a:pt x="3994" y="489"/>
                  </a:cubicBezTo>
                  <a:cubicBezTo>
                    <a:pt x="3956" y="405"/>
                    <a:pt x="3911" y="328"/>
                    <a:pt x="3859" y="257"/>
                  </a:cubicBezTo>
                  <a:cubicBezTo>
                    <a:pt x="3833" y="225"/>
                    <a:pt x="3807" y="193"/>
                    <a:pt x="3782" y="167"/>
                  </a:cubicBezTo>
                  <a:cubicBezTo>
                    <a:pt x="3684" y="59"/>
                    <a:pt x="3579" y="1"/>
                    <a:pt x="3481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4"/>
            <p:cNvSpPr/>
            <p:nvPr/>
          </p:nvSpPr>
          <p:spPr>
            <a:xfrm>
              <a:off x="4483525" y="4382550"/>
              <a:ext cx="5875" cy="5025"/>
            </a:xfrm>
            <a:custGeom>
              <a:avLst/>
              <a:gdLst/>
              <a:ahLst/>
              <a:cxnLst/>
              <a:rect l="l" t="t" r="r" b="b"/>
              <a:pathLst>
                <a:path w="235" h="201" extrusionOk="0">
                  <a:moveTo>
                    <a:pt x="123" y="1"/>
                  </a:moveTo>
                  <a:cubicBezTo>
                    <a:pt x="55" y="1"/>
                    <a:pt x="0" y="81"/>
                    <a:pt x="35" y="151"/>
                  </a:cubicBezTo>
                  <a:cubicBezTo>
                    <a:pt x="56" y="185"/>
                    <a:pt x="91" y="201"/>
                    <a:pt x="126" y="201"/>
                  </a:cubicBezTo>
                  <a:cubicBezTo>
                    <a:pt x="166" y="201"/>
                    <a:pt x="205" y="180"/>
                    <a:pt x="222" y="139"/>
                  </a:cubicBezTo>
                  <a:cubicBezTo>
                    <a:pt x="235" y="81"/>
                    <a:pt x="203" y="23"/>
                    <a:pt x="145" y="3"/>
                  </a:cubicBezTo>
                  <a:cubicBezTo>
                    <a:pt x="138" y="1"/>
                    <a:pt x="130" y="1"/>
                    <a:pt x="123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4"/>
            <p:cNvSpPr/>
            <p:nvPr/>
          </p:nvSpPr>
          <p:spPr>
            <a:xfrm>
              <a:off x="4435600" y="4378100"/>
              <a:ext cx="58800" cy="25475"/>
            </a:xfrm>
            <a:custGeom>
              <a:avLst/>
              <a:gdLst/>
              <a:ahLst/>
              <a:cxnLst/>
              <a:rect l="l" t="t" r="r" b="b"/>
              <a:pathLst>
                <a:path w="2352" h="1019" extrusionOk="0">
                  <a:moveTo>
                    <a:pt x="2171" y="1"/>
                  </a:moveTo>
                  <a:cubicBezTo>
                    <a:pt x="2171" y="20"/>
                    <a:pt x="2274" y="387"/>
                    <a:pt x="2223" y="626"/>
                  </a:cubicBezTo>
                  <a:cubicBezTo>
                    <a:pt x="2216" y="600"/>
                    <a:pt x="2210" y="581"/>
                    <a:pt x="2197" y="561"/>
                  </a:cubicBezTo>
                  <a:cubicBezTo>
                    <a:pt x="2178" y="505"/>
                    <a:pt x="2135" y="483"/>
                    <a:pt x="2086" y="483"/>
                  </a:cubicBezTo>
                  <a:cubicBezTo>
                    <a:pt x="1965" y="483"/>
                    <a:pt x="1809" y="619"/>
                    <a:pt x="1901" y="729"/>
                  </a:cubicBezTo>
                  <a:cubicBezTo>
                    <a:pt x="1927" y="774"/>
                    <a:pt x="1965" y="806"/>
                    <a:pt x="2010" y="825"/>
                  </a:cubicBezTo>
                  <a:cubicBezTo>
                    <a:pt x="1785" y="806"/>
                    <a:pt x="1592" y="413"/>
                    <a:pt x="1592" y="413"/>
                  </a:cubicBezTo>
                  <a:lnTo>
                    <a:pt x="522" y="813"/>
                  </a:lnTo>
                  <a:lnTo>
                    <a:pt x="464" y="838"/>
                  </a:lnTo>
                  <a:cubicBezTo>
                    <a:pt x="439" y="845"/>
                    <a:pt x="416" y="849"/>
                    <a:pt x="394" y="849"/>
                  </a:cubicBezTo>
                  <a:cubicBezTo>
                    <a:pt x="203" y="849"/>
                    <a:pt x="162" y="594"/>
                    <a:pt x="162" y="594"/>
                  </a:cubicBezTo>
                  <a:lnTo>
                    <a:pt x="162" y="594"/>
                  </a:lnTo>
                  <a:cubicBezTo>
                    <a:pt x="1" y="916"/>
                    <a:pt x="303" y="1019"/>
                    <a:pt x="303" y="1019"/>
                  </a:cubicBezTo>
                  <a:lnTo>
                    <a:pt x="1572" y="568"/>
                  </a:lnTo>
                  <a:cubicBezTo>
                    <a:pt x="1700" y="800"/>
                    <a:pt x="1874" y="947"/>
                    <a:pt x="2027" y="947"/>
                  </a:cubicBezTo>
                  <a:cubicBezTo>
                    <a:pt x="2052" y="947"/>
                    <a:pt x="2077" y="943"/>
                    <a:pt x="2100" y="935"/>
                  </a:cubicBezTo>
                  <a:cubicBezTo>
                    <a:pt x="2300" y="864"/>
                    <a:pt x="2352" y="490"/>
                    <a:pt x="2210" y="98"/>
                  </a:cubicBezTo>
                  <a:cubicBezTo>
                    <a:pt x="2197" y="65"/>
                    <a:pt x="2184" y="33"/>
                    <a:pt x="2171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4"/>
            <p:cNvSpPr/>
            <p:nvPr/>
          </p:nvSpPr>
          <p:spPr>
            <a:xfrm>
              <a:off x="4469575" y="4365750"/>
              <a:ext cx="15000" cy="15925"/>
            </a:xfrm>
            <a:custGeom>
              <a:avLst/>
              <a:gdLst/>
              <a:ahLst/>
              <a:cxnLst/>
              <a:rect l="l" t="t" r="r" b="b"/>
              <a:pathLst>
                <a:path w="600" h="637" extrusionOk="0">
                  <a:moveTo>
                    <a:pt x="303" y="0"/>
                  </a:moveTo>
                  <a:cubicBezTo>
                    <a:pt x="278" y="0"/>
                    <a:pt x="255" y="4"/>
                    <a:pt x="233" y="12"/>
                  </a:cubicBezTo>
                  <a:cubicBezTo>
                    <a:pt x="72" y="76"/>
                    <a:pt x="1" y="334"/>
                    <a:pt x="59" y="637"/>
                  </a:cubicBezTo>
                  <a:cubicBezTo>
                    <a:pt x="59" y="592"/>
                    <a:pt x="39" y="76"/>
                    <a:pt x="310" y="70"/>
                  </a:cubicBezTo>
                  <a:cubicBezTo>
                    <a:pt x="318" y="69"/>
                    <a:pt x="326" y="69"/>
                    <a:pt x="333" y="69"/>
                  </a:cubicBezTo>
                  <a:cubicBezTo>
                    <a:pt x="433" y="69"/>
                    <a:pt x="522" y="107"/>
                    <a:pt x="600" y="166"/>
                  </a:cubicBezTo>
                  <a:cubicBezTo>
                    <a:pt x="502" y="59"/>
                    <a:pt x="397" y="0"/>
                    <a:pt x="303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4"/>
            <p:cNvSpPr/>
            <p:nvPr/>
          </p:nvSpPr>
          <p:spPr>
            <a:xfrm>
              <a:off x="4386000" y="4312400"/>
              <a:ext cx="36425" cy="105025"/>
            </a:xfrm>
            <a:custGeom>
              <a:avLst/>
              <a:gdLst/>
              <a:ahLst/>
              <a:cxnLst/>
              <a:rect l="l" t="t" r="r" b="b"/>
              <a:pathLst>
                <a:path w="1457" h="4201" extrusionOk="0">
                  <a:moveTo>
                    <a:pt x="645" y="1"/>
                  </a:moveTo>
                  <a:cubicBezTo>
                    <a:pt x="555" y="7"/>
                    <a:pt x="464" y="27"/>
                    <a:pt x="381" y="52"/>
                  </a:cubicBezTo>
                  <a:cubicBezTo>
                    <a:pt x="342" y="65"/>
                    <a:pt x="303" y="78"/>
                    <a:pt x="271" y="97"/>
                  </a:cubicBezTo>
                  <a:cubicBezTo>
                    <a:pt x="110" y="168"/>
                    <a:pt x="1" y="278"/>
                    <a:pt x="7" y="400"/>
                  </a:cubicBezTo>
                  <a:cubicBezTo>
                    <a:pt x="7" y="574"/>
                    <a:pt x="233" y="716"/>
                    <a:pt x="535" y="761"/>
                  </a:cubicBezTo>
                  <a:lnTo>
                    <a:pt x="600" y="4201"/>
                  </a:lnTo>
                  <a:lnTo>
                    <a:pt x="1051" y="4188"/>
                  </a:lnTo>
                  <a:lnTo>
                    <a:pt x="1012" y="2094"/>
                  </a:lnTo>
                  <a:lnTo>
                    <a:pt x="902" y="2172"/>
                  </a:lnTo>
                  <a:lnTo>
                    <a:pt x="896" y="2146"/>
                  </a:lnTo>
                  <a:lnTo>
                    <a:pt x="851" y="677"/>
                  </a:lnTo>
                  <a:cubicBezTo>
                    <a:pt x="851" y="677"/>
                    <a:pt x="1334" y="619"/>
                    <a:pt x="1386" y="387"/>
                  </a:cubicBezTo>
                  <a:cubicBezTo>
                    <a:pt x="1456" y="40"/>
                    <a:pt x="671" y="7"/>
                    <a:pt x="645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4"/>
            <p:cNvSpPr/>
            <p:nvPr/>
          </p:nvSpPr>
          <p:spPr>
            <a:xfrm>
              <a:off x="4404700" y="4315175"/>
              <a:ext cx="6450" cy="5275"/>
            </a:xfrm>
            <a:custGeom>
              <a:avLst/>
              <a:gdLst/>
              <a:ahLst/>
              <a:cxnLst/>
              <a:rect l="l" t="t" r="r" b="b"/>
              <a:pathLst>
                <a:path w="258" h="211" extrusionOk="0">
                  <a:moveTo>
                    <a:pt x="125" y="1"/>
                  </a:moveTo>
                  <a:cubicBezTo>
                    <a:pt x="90" y="1"/>
                    <a:pt x="56" y="16"/>
                    <a:pt x="32" y="44"/>
                  </a:cubicBezTo>
                  <a:cubicBezTo>
                    <a:pt x="0" y="135"/>
                    <a:pt x="71" y="210"/>
                    <a:pt x="147" y="210"/>
                  </a:cubicBezTo>
                  <a:cubicBezTo>
                    <a:pt x="179" y="210"/>
                    <a:pt x="212" y="197"/>
                    <a:pt x="238" y="167"/>
                  </a:cubicBezTo>
                  <a:cubicBezTo>
                    <a:pt x="257" y="109"/>
                    <a:pt x="238" y="44"/>
                    <a:pt x="187" y="19"/>
                  </a:cubicBezTo>
                  <a:cubicBezTo>
                    <a:pt x="167" y="7"/>
                    <a:pt x="146" y="1"/>
                    <a:pt x="12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4"/>
            <p:cNvSpPr/>
            <p:nvPr/>
          </p:nvSpPr>
          <p:spPr>
            <a:xfrm>
              <a:off x="4400025" y="4312250"/>
              <a:ext cx="23675" cy="55300"/>
            </a:xfrm>
            <a:custGeom>
              <a:avLst/>
              <a:gdLst/>
              <a:ahLst/>
              <a:cxnLst/>
              <a:rect l="l" t="t" r="r" b="b"/>
              <a:pathLst>
                <a:path w="947" h="2212" extrusionOk="0">
                  <a:moveTo>
                    <a:pt x="210" y="0"/>
                  </a:moveTo>
                  <a:cubicBezTo>
                    <a:pt x="202" y="0"/>
                    <a:pt x="195" y="0"/>
                    <a:pt x="187" y="0"/>
                  </a:cubicBezTo>
                  <a:cubicBezTo>
                    <a:pt x="148" y="0"/>
                    <a:pt x="116" y="7"/>
                    <a:pt x="84" y="7"/>
                  </a:cubicBezTo>
                  <a:cubicBezTo>
                    <a:pt x="103" y="13"/>
                    <a:pt x="483" y="33"/>
                    <a:pt x="689" y="155"/>
                  </a:cubicBezTo>
                  <a:lnTo>
                    <a:pt x="618" y="155"/>
                  </a:lnTo>
                  <a:cubicBezTo>
                    <a:pt x="435" y="161"/>
                    <a:pt x="485" y="498"/>
                    <a:pt x="644" y="498"/>
                  </a:cubicBezTo>
                  <a:cubicBezTo>
                    <a:pt x="659" y="498"/>
                    <a:pt x="674" y="496"/>
                    <a:pt x="689" y="490"/>
                  </a:cubicBezTo>
                  <a:cubicBezTo>
                    <a:pt x="734" y="484"/>
                    <a:pt x="779" y="458"/>
                    <a:pt x="812" y="419"/>
                  </a:cubicBezTo>
                  <a:lnTo>
                    <a:pt x="812" y="419"/>
                  </a:lnTo>
                  <a:cubicBezTo>
                    <a:pt x="721" y="625"/>
                    <a:pt x="290" y="683"/>
                    <a:pt x="290" y="683"/>
                  </a:cubicBezTo>
                  <a:lnTo>
                    <a:pt x="322" y="1823"/>
                  </a:lnTo>
                  <a:lnTo>
                    <a:pt x="322" y="1888"/>
                  </a:lnTo>
                  <a:cubicBezTo>
                    <a:pt x="317" y="2078"/>
                    <a:pt x="153" y="2104"/>
                    <a:pt x="61" y="2104"/>
                  </a:cubicBezTo>
                  <a:cubicBezTo>
                    <a:pt x="25" y="2104"/>
                    <a:pt x="0" y="2100"/>
                    <a:pt x="0" y="2100"/>
                  </a:cubicBezTo>
                  <a:lnTo>
                    <a:pt x="0" y="2100"/>
                  </a:lnTo>
                  <a:cubicBezTo>
                    <a:pt x="84" y="2184"/>
                    <a:pt x="162" y="2212"/>
                    <a:pt x="229" y="2212"/>
                  </a:cubicBezTo>
                  <a:cubicBezTo>
                    <a:pt x="362" y="2212"/>
                    <a:pt x="451" y="2100"/>
                    <a:pt x="451" y="2100"/>
                  </a:cubicBezTo>
                  <a:lnTo>
                    <a:pt x="425" y="754"/>
                  </a:lnTo>
                  <a:cubicBezTo>
                    <a:pt x="728" y="696"/>
                    <a:pt x="947" y="548"/>
                    <a:pt x="947" y="374"/>
                  </a:cubicBezTo>
                  <a:cubicBezTo>
                    <a:pt x="941" y="165"/>
                    <a:pt x="618" y="0"/>
                    <a:pt x="210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4"/>
            <p:cNvSpPr/>
            <p:nvPr/>
          </p:nvSpPr>
          <p:spPr>
            <a:xfrm>
              <a:off x="4386000" y="4314825"/>
              <a:ext cx="13400" cy="16450"/>
            </a:xfrm>
            <a:custGeom>
              <a:avLst/>
              <a:gdLst/>
              <a:ahLst/>
              <a:cxnLst/>
              <a:rect l="l" t="t" r="r" b="b"/>
              <a:pathLst>
                <a:path w="536" h="658" extrusionOk="0">
                  <a:moveTo>
                    <a:pt x="265" y="0"/>
                  </a:moveTo>
                  <a:lnTo>
                    <a:pt x="265" y="0"/>
                  </a:lnTo>
                  <a:cubicBezTo>
                    <a:pt x="104" y="71"/>
                    <a:pt x="1" y="181"/>
                    <a:pt x="1" y="297"/>
                  </a:cubicBezTo>
                  <a:cubicBezTo>
                    <a:pt x="7" y="471"/>
                    <a:pt x="233" y="612"/>
                    <a:pt x="535" y="657"/>
                  </a:cubicBezTo>
                  <a:cubicBezTo>
                    <a:pt x="497" y="645"/>
                    <a:pt x="1" y="496"/>
                    <a:pt x="84" y="239"/>
                  </a:cubicBezTo>
                  <a:cubicBezTo>
                    <a:pt x="117" y="142"/>
                    <a:pt x="181" y="52"/>
                    <a:pt x="265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4"/>
            <p:cNvSpPr/>
            <p:nvPr/>
          </p:nvSpPr>
          <p:spPr>
            <a:xfrm>
              <a:off x="4393100" y="4421750"/>
              <a:ext cx="67800" cy="71625"/>
            </a:xfrm>
            <a:custGeom>
              <a:avLst/>
              <a:gdLst/>
              <a:ahLst/>
              <a:cxnLst/>
              <a:rect l="l" t="t" r="r" b="b"/>
              <a:pathLst>
                <a:path w="2712" h="2865" extrusionOk="0">
                  <a:moveTo>
                    <a:pt x="277" y="1"/>
                  </a:moveTo>
                  <a:lnTo>
                    <a:pt x="0" y="239"/>
                  </a:lnTo>
                  <a:lnTo>
                    <a:pt x="1127" y="1521"/>
                  </a:lnTo>
                  <a:lnTo>
                    <a:pt x="1159" y="1418"/>
                  </a:lnTo>
                  <a:lnTo>
                    <a:pt x="1172" y="1430"/>
                  </a:lnTo>
                  <a:lnTo>
                    <a:pt x="1978" y="2313"/>
                  </a:lnTo>
                  <a:cubicBezTo>
                    <a:pt x="1978" y="2313"/>
                    <a:pt x="1707" y="2609"/>
                    <a:pt x="1797" y="2777"/>
                  </a:cubicBezTo>
                  <a:cubicBezTo>
                    <a:pt x="1830" y="2840"/>
                    <a:pt x="1886" y="2864"/>
                    <a:pt x="1952" y="2864"/>
                  </a:cubicBezTo>
                  <a:cubicBezTo>
                    <a:pt x="2153" y="2864"/>
                    <a:pt x="2446" y="2638"/>
                    <a:pt x="2461" y="2629"/>
                  </a:cubicBezTo>
                  <a:cubicBezTo>
                    <a:pt x="2512" y="2577"/>
                    <a:pt x="2557" y="2519"/>
                    <a:pt x="2596" y="2461"/>
                  </a:cubicBezTo>
                  <a:cubicBezTo>
                    <a:pt x="2615" y="2429"/>
                    <a:pt x="2628" y="2403"/>
                    <a:pt x="2641" y="2371"/>
                  </a:cubicBezTo>
                  <a:cubicBezTo>
                    <a:pt x="2705" y="2242"/>
                    <a:pt x="2712" y="2120"/>
                    <a:pt x="2647" y="2049"/>
                  </a:cubicBezTo>
                  <a:cubicBezTo>
                    <a:pt x="2608" y="2006"/>
                    <a:pt x="2548" y="1986"/>
                    <a:pt x="2477" y="1986"/>
                  </a:cubicBezTo>
                  <a:cubicBezTo>
                    <a:pt x="2375" y="1986"/>
                    <a:pt x="2250" y="2027"/>
                    <a:pt x="2126" y="2107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4"/>
            <p:cNvSpPr/>
            <p:nvPr/>
          </p:nvSpPr>
          <p:spPr>
            <a:xfrm>
              <a:off x="4445750" y="4485125"/>
              <a:ext cx="4700" cy="4125"/>
            </a:xfrm>
            <a:custGeom>
              <a:avLst/>
              <a:gdLst/>
              <a:ahLst/>
              <a:cxnLst/>
              <a:rect l="l" t="t" r="r" b="b"/>
              <a:pathLst>
                <a:path w="188" h="165" extrusionOk="0">
                  <a:moveTo>
                    <a:pt x="108" y="0"/>
                  </a:moveTo>
                  <a:cubicBezTo>
                    <a:pt x="86" y="0"/>
                    <a:pt x="63" y="9"/>
                    <a:pt x="45" y="29"/>
                  </a:cubicBezTo>
                  <a:cubicBezTo>
                    <a:pt x="0" y="81"/>
                    <a:pt x="39" y="158"/>
                    <a:pt x="103" y="164"/>
                  </a:cubicBezTo>
                  <a:cubicBezTo>
                    <a:pt x="155" y="158"/>
                    <a:pt x="187" y="113"/>
                    <a:pt x="187" y="68"/>
                  </a:cubicBezTo>
                  <a:cubicBezTo>
                    <a:pt x="179" y="24"/>
                    <a:pt x="144" y="0"/>
                    <a:pt x="108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4"/>
            <p:cNvSpPr/>
            <p:nvPr/>
          </p:nvSpPr>
          <p:spPr>
            <a:xfrm>
              <a:off x="4420975" y="4453900"/>
              <a:ext cx="33650" cy="40800"/>
            </a:xfrm>
            <a:custGeom>
              <a:avLst/>
              <a:gdLst/>
              <a:ahLst/>
              <a:cxnLst/>
              <a:rect l="l" t="t" r="r" b="b"/>
              <a:pathLst>
                <a:path w="1346" h="1632" extrusionOk="0">
                  <a:moveTo>
                    <a:pt x="242" y="0"/>
                  </a:moveTo>
                  <a:cubicBezTo>
                    <a:pt x="1" y="0"/>
                    <a:pt x="12" y="235"/>
                    <a:pt x="12" y="235"/>
                  </a:cubicBezTo>
                  <a:lnTo>
                    <a:pt x="740" y="1059"/>
                  </a:lnTo>
                  <a:cubicBezTo>
                    <a:pt x="579" y="1252"/>
                    <a:pt x="521" y="1459"/>
                    <a:pt x="618" y="1568"/>
                  </a:cubicBezTo>
                  <a:cubicBezTo>
                    <a:pt x="657" y="1611"/>
                    <a:pt x="716" y="1632"/>
                    <a:pt x="787" y="1632"/>
                  </a:cubicBezTo>
                  <a:cubicBezTo>
                    <a:pt x="927" y="1632"/>
                    <a:pt x="1114" y="1550"/>
                    <a:pt x="1281" y="1401"/>
                  </a:cubicBezTo>
                  <a:cubicBezTo>
                    <a:pt x="1307" y="1381"/>
                    <a:pt x="1326" y="1362"/>
                    <a:pt x="1346" y="1343"/>
                  </a:cubicBezTo>
                  <a:lnTo>
                    <a:pt x="1346" y="1343"/>
                  </a:lnTo>
                  <a:cubicBezTo>
                    <a:pt x="1333" y="1349"/>
                    <a:pt x="1082" y="1536"/>
                    <a:pt x="888" y="1568"/>
                  </a:cubicBezTo>
                  <a:cubicBezTo>
                    <a:pt x="901" y="1562"/>
                    <a:pt x="920" y="1549"/>
                    <a:pt x="933" y="1529"/>
                  </a:cubicBezTo>
                  <a:cubicBezTo>
                    <a:pt x="1026" y="1446"/>
                    <a:pt x="896" y="1307"/>
                    <a:pt x="795" y="1307"/>
                  </a:cubicBezTo>
                  <a:cubicBezTo>
                    <a:pt x="762" y="1307"/>
                    <a:pt x="733" y="1321"/>
                    <a:pt x="714" y="1355"/>
                  </a:cubicBezTo>
                  <a:cubicBezTo>
                    <a:pt x="689" y="1388"/>
                    <a:pt x="676" y="1426"/>
                    <a:pt x="676" y="1465"/>
                  </a:cubicBezTo>
                  <a:cubicBezTo>
                    <a:pt x="618" y="1291"/>
                    <a:pt x="863" y="1027"/>
                    <a:pt x="863" y="1027"/>
                  </a:cubicBezTo>
                  <a:lnTo>
                    <a:pt x="238" y="338"/>
                  </a:lnTo>
                  <a:lnTo>
                    <a:pt x="206" y="299"/>
                  </a:lnTo>
                  <a:cubicBezTo>
                    <a:pt x="70" y="132"/>
                    <a:pt x="289" y="3"/>
                    <a:pt x="289" y="3"/>
                  </a:cubicBezTo>
                  <a:cubicBezTo>
                    <a:pt x="273" y="1"/>
                    <a:pt x="257" y="0"/>
                    <a:pt x="242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4"/>
            <p:cNvSpPr/>
            <p:nvPr/>
          </p:nvSpPr>
          <p:spPr>
            <a:xfrm>
              <a:off x="4446400" y="4471225"/>
              <a:ext cx="14500" cy="9650"/>
            </a:xfrm>
            <a:custGeom>
              <a:avLst/>
              <a:gdLst/>
              <a:ahLst/>
              <a:cxnLst/>
              <a:rect l="l" t="t" r="r" b="b"/>
              <a:pathLst>
                <a:path w="580" h="386" extrusionOk="0">
                  <a:moveTo>
                    <a:pt x="350" y="0"/>
                  </a:moveTo>
                  <a:cubicBezTo>
                    <a:pt x="250" y="0"/>
                    <a:pt x="125" y="42"/>
                    <a:pt x="0" y="121"/>
                  </a:cubicBezTo>
                  <a:cubicBezTo>
                    <a:pt x="20" y="113"/>
                    <a:pt x="176" y="45"/>
                    <a:pt x="310" y="45"/>
                  </a:cubicBezTo>
                  <a:cubicBezTo>
                    <a:pt x="391" y="45"/>
                    <a:pt x="465" y="70"/>
                    <a:pt x="496" y="147"/>
                  </a:cubicBezTo>
                  <a:cubicBezTo>
                    <a:pt x="535" y="224"/>
                    <a:pt x="535" y="308"/>
                    <a:pt x="515" y="385"/>
                  </a:cubicBezTo>
                  <a:cubicBezTo>
                    <a:pt x="573" y="257"/>
                    <a:pt x="580" y="134"/>
                    <a:pt x="515" y="63"/>
                  </a:cubicBezTo>
                  <a:cubicBezTo>
                    <a:pt x="478" y="21"/>
                    <a:pt x="420" y="0"/>
                    <a:pt x="350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4"/>
            <p:cNvSpPr/>
            <p:nvPr/>
          </p:nvSpPr>
          <p:spPr>
            <a:xfrm>
              <a:off x="4420150" y="4423350"/>
              <a:ext cx="53325" cy="21225"/>
            </a:xfrm>
            <a:custGeom>
              <a:avLst/>
              <a:gdLst/>
              <a:ahLst/>
              <a:cxnLst/>
              <a:rect l="l" t="t" r="r" b="b"/>
              <a:pathLst>
                <a:path w="2133" h="849" extrusionOk="0">
                  <a:moveTo>
                    <a:pt x="45" y="1"/>
                  </a:moveTo>
                  <a:lnTo>
                    <a:pt x="0" y="226"/>
                  </a:lnTo>
                  <a:lnTo>
                    <a:pt x="1044" y="452"/>
                  </a:lnTo>
                  <a:lnTo>
                    <a:pt x="1018" y="387"/>
                  </a:lnTo>
                  <a:lnTo>
                    <a:pt x="1031" y="387"/>
                  </a:lnTo>
                  <a:lnTo>
                    <a:pt x="1765" y="536"/>
                  </a:lnTo>
                  <a:cubicBezTo>
                    <a:pt x="1765" y="536"/>
                    <a:pt x="1739" y="787"/>
                    <a:pt x="1849" y="838"/>
                  </a:cubicBezTo>
                  <a:cubicBezTo>
                    <a:pt x="1863" y="845"/>
                    <a:pt x="1878" y="849"/>
                    <a:pt x="1891" y="849"/>
                  </a:cubicBezTo>
                  <a:cubicBezTo>
                    <a:pt x="2029" y="849"/>
                    <a:pt x="2120" y="528"/>
                    <a:pt x="2126" y="516"/>
                  </a:cubicBezTo>
                  <a:cubicBezTo>
                    <a:pt x="2132" y="471"/>
                    <a:pt x="2132" y="426"/>
                    <a:pt x="2132" y="381"/>
                  </a:cubicBezTo>
                  <a:cubicBezTo>
                    <a:pt x="2126" y="362"/>
                    <a:pt x="2126" y="336"/>
                    <a:pt x="2119" y="317"/>
                  </a:cubicBezTo>
                  <a:cubicBezTo>
                    <a:pt x="2106" y="233"/>
                    <a:pt x="2061" y="168"/>
                    <a:pt x="2003" y="156"/>
                  </a:cubicBezTo>
                  <a:cubicBezTo>
                    <a:pt x="1995" y="154"/>
                    <a:pt x="1987" y="153"/>
                    <a:pt x="1979" y="153"/>
                  </a:cubicBezTo>
                  <a:cubicBezTo>
                    <a:pt x="1896" y="153"/>
                    <a:pt x="1811" y="240"/>
                    <a:pt x="1759" y="375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4"/>
            <p:cNvSpPr/>
            <p:nvPr/>
          </p:nvSpPr>
          <p:spPr>
            <a:xfrm>
              <a:off x="4467925" y="4437375"/>
              <a:ext cx="3825" cy="2525"/>
            </a:xfrm>
            <a:custGeom>
              <a:avLst/>
              <a:gdLst/>
              <a:ahLst/>
              <a:cxnLst/>
              <a:rect l="l" t="t" r="r" b="b"/>
              <a:pathLst>
                <a:path w="153" h="101" extrusionOk="0">
                  <a:moveTo>
                    <a:pt x="66" y="0"/>
                  </a:moveTo>
                  <a:cubicBezTo>
                    <a:pt x="56" y="0"/>
                    <a:pt x="47" y="4"/>
                    <a:pt x="41" y="13"/>
                  </a:cubicBezTo>
                  <a:cubicBezTo>
                    <a:pt x="1" y="43"/>
                    <a:pt x="46" y="100"/>
                    <a:pt x="84" y="100"/>
                  </a:cubicBezTo>
                  <a:cubicBezTo>
                    <a:pt x="94" y="100"/>
                    <a:pt x="105" y="96"/>
                    <a:pt x="112" y="84"/>
                  </a:cubicBezTo>
                  <a:cubicBezTo>
                    <a:pt x="153" y="58"/>
                    <a:pt x="104" y="0"/>
                    <a:pt x="66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4"/>
            <p:cNvSpPr/>
            <p:nvPr/>
          </p:nvSpPr>
          <p:spPr>
            <a:xfrm>
              <a:off x="4444625" y="4429150"/>
              <a:ext cx="28675" cy="16850"/>
            </a:xfrm>
            <a:custGeom>
              <a:avLst/>
              <a:gdLst/>
              <a:ahLst/>
              <a:cxnLst/>
              <a:rect l="l" t="t" r="r" b="b"/>
              <a:pathLst>
                <a:path w="1147" h="674" extrusionOk="0">
                  <a:moveTo>
                    <a:pt x="116" y="1"/>
                  </a:moveTo>
                  <a:lnTo>
                    <a:pt x="116" y="1"/>
                  </a:lnTo>
                  <a:cubicBezTo>
                    <a:pt x="26" y="39"/>
                    <a:pt x="0" y="149"/>
                    <a:pt x="65" y="220"/>
                  </a:cubicBezTo>
                  <a:lnTo>
                    <a:pt x="735" y="368"/>
                  </a:lnTo>
                  <a:cubicBezTo>
                    <a:pt x="722" y="529"/>
                    <a:pt x="773" y="651"/>
                    <a:pt x="863" y="671"/>
                  </a:cubicBezTo>
                  <a:cubicBezTo>
                    <a:pt x="871" y="673"/>
                    <a:pt x="879" y="674"/>
                    <a:pt x="887" y="674"/>
                  </a:cubicBezTo>
                  <a:cubicBezTo>
                    <a:pt x="985" y="674"/>
                    <a:pt x="1092" y="533"/>
                    <a:pt x="1134" y="342"/>
                  </a:cubicBezTo>
                  <a:cubicBezTo>
                    <a:pt x="1140" y="323"/>
                    <a:pt x="1147" y="304"/>
                    <a:pt x="1147" y="284"/>
                  </a:cubicBezTo>
                  <a:lnTo>
                    <a:pt x="1147" y="284"/>
                  </a:lnTo>
                  <a:cubicBezTo>
                    <a:pt x="1115" y="387"/>
                    <a:pt x="1063" y="484"/>
                    <a:pt x="999" y="574"/>
                  </a:cubicBezTo>
                  <a:cubicBezTo>
                    <a:pt x="1005" y="561"/>
                    <a:pt x="1005" y="548"/>
                    <a:pt x="1005" y="535"/>
                  </a:cubicBezTo>
                  <a:cubicBezTo>
                    <a:pt x="1018" y="482"/>
                    <a:pt x="968" y="455"/>
                    <a:pt x="918" y="455"/>
                  </a:cubicBezTo>
                  <a:cubicBezTo>
                    <a:pt x="872" y="455"/>
                    <a:pt x="825" y="479"/>
                    <a:pt x="831" y="529"/>
                  </a:cubicBezTo>
                  <a:cubicBezTo>
                    <a:pt x="831" y="555"/>
                    <a:pt x="838" y="581"/>
                    <a:pt x="851" y="600"/>
                  </a:cubicBezTo>
                  <a:cubicBezTo>
                    <a:pt x="760" y="529"/>
                    <a:pt x="786" y="310"/>
                    <a:pt x="786" y="310"/>
                  </a:cubicBezTo>
                  <a:lnTo>
                    <a:pt x="213" y="194"/>
                  </a:lnTo>
                  <a:lnTo>
                    <a:pt x="181" y="188"/>
                  </a:lnTo>
                  <a:cubicBezTo>
                    <a:pt x="52" y="149"/>
                    <a:pt x="116" y="1"/>
                    <a:pt x="116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4"/>
            <p:cNvSpPr/>
            <p:nvPr/>
          </p:nvSpPr>
          <p:spPr>
            <a:xfrm>
              <a:off x="4464100" y="4427150"/>
              <a:ext cx="9050" cy="5575"/>
            </a:xfrm>
            <a:custGeom>
              <a:avLst/>
              <a:gdLst/>
              <a:ahLst/>
              <a:cxnLst/>
              <a:rect l="l" t="t" r="r" b="b"/>
              <a:pathLst>
                <a:path w="362" h="223" extrusionOk="0">
                  <a:moveTo>
                    <a:pt x="221" y="1"/>
                  </a:moveTo>
                  <a:cubicBezTo>
                    <a:pt x="138" y="1"/>
                    <a:pt x="53" y="88"/>
                    <a:pt x="1" y="223"/>
                  </a:cubicBezTo>
                  <a:cubicBezTo>
                    <a:pt x="12" y="206"/>
                    <a:pt x="116" y="37"/>
                    <a:pt x="220" y="37"/>
                  </a:cubicBezTo>
                  <a:cubicBezTo>
                    <a:pt x="235" y="37"/>
                    <a:pt x="250" y="40"/>
                    <a:pt x="265" y="49"/>
                  </a:cubicBezTo>
                  <a:cubicBezTo>
                    <a:pt x="310" y="74"/>
                    <a:pt x="342" y="119"/>
                    <a:pt x="361" y="171"/>
                  </a:cubicBezTo>
                  <a:cubicBezTo>
                    <a:pt x="342" y="81"/>
                    <a:pt x="303" y="16"/>
                    <a:pt x="245" y="4"/>
                  </a:cubicBezTo>
                  <a:cubicBezTo>
                    <a:pt x="237" y="2"/>
                    <a:pt x="229" y="1"/>
                    <a:pt x="22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4"/>
            <p:cNvSpPr/>
            <p:nvPr/>
          </p:nvSpPr>
          <p:spPr>
            <a:xfrm>
              <a:off x="4410325" y="4348150"/>
              <a:ext cx="48325" cy="41100"/>
            </a:xfrm>
            <a:custGeom>
              <a:avLst/>
              <a:gdLst/>
              <a:ahLst/>
              <a:cxnLst/>
              <a:rect l="l" t="t" r="r" b="b"/>
              <a:pathLst>
                <a:path w="1933" h="1644" extrusionOk="0">
                  <a:moveTo>
                    <a:pt x="1424" y="1"/>
                  </a:moveTo>
                  <a:cubicBezTo>
                    <a:pt x="1390" y="1"/>
                    <a:pt x="1357" y="9"/>
                    <a:pt x="1327" y="27"/>
                  </a:cubicBezTo>
                  <a:cubicBezTo>
                    <a:pt x="1263" y="85"/>
                    <a:pt x="1276" y="220"/>
                    <a:pt x="1353" y="355"/>
                  </a:cubicBezTo>
                  <a:lnTo>
                    <a:pt x="0" y="1469"/>
                  </a:lnTo>
                  <a:lnTo>
                    <a:pt x="148" y="1643"/>
                  </a:lnTo>
                  <a:lnTo>
                    <a:pt x="966" y="967"/>
                  </a:lnTo>
                  <a:lnTo>
                    <a:pt x="902" y="948"/>
                  </a:lnTo>
                  <a:lnTo>
                    <a:pt x="915" y="935"/>
                  </a:lnTo>
                  <a:lnTo>
                    <a:pt x="1482" y="452"/>
                  </a:lnTo>
                  <a:cubicBezTo>
                    <a:pt x="1482" y="452"/>
                    <a:pt x="1619" y="584"/>
                    <a:pt x="1726" y="584"/>
                  </a:cubicBezTo>
                  <a:cubicBezTo>
                    <a:pt x="1742" y="584"/>
                    <a:pt x="1757" y="581"/>
                    <a:pt x="1772" y="574"/>
                  </a:cubicBezTo>
                  <a:cubicBezTo>
                    <a:pt x="1933" y="490"/>
                    <a:pt x="1694" y="168"/>
                    <a:pt x="1688" y="155"/>
                  </a:cubicBezTo>
                  <a:cubicBezTo>
                    <a:pt x="1656" y="123"/>
                    <a:pt x="1623" y="91"/>
                    <a:pt x="1585" y="65"/>
                  </a:cubicBezTo>
                  <a:cubicBezTo>
                    <a:pt x="1566" y="59"/>
                    <a:pt x="1553" y="46"/>
                    <a:pt x="1533" y="33"/>
                  </a:cubicBezTo>
                  <a:cubicBezTo>
                    <a:pt x="1502" y="12"/>
                    <a:pt x="1463" y="1"/>
                    <a:pt x="1424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4"/>
            <p:cNvSpPr/>
            <p:nvPr/>
          </p:nvSpPr>
          <p:spPr>
            <a:xfrm>
              <a:off x="4450425" y="4354600"/>
              <a:ext cx="3225" cy="3075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65" y="0"/>
                  </a:moveTo>
                  <a:cubicBezTo>
                    <a:pt x="0" y="20"/>
                    <a:pt x="13" y="116"/>
                    <a:pt x="84" y="123"/>
                  </a:cubicBezTo>
                  <a:cubicBezTo>
                    <a:pt x="110" y="116"/>
                    <a:pt x="129" y="84"/>
                    <a:pt x="123" y="52"/>
                  </a:cubicBezTo>
                  <a:cubicBezTo>
                    <a:pt x="123" y="26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4"/>
            <p:cNvSpPr/>
            <p:nvPr/>
          </p:nvSpPr>
          <p:spPr>
            <a:xfrm>
              <a:off x="4430450" y="4352025"/>
              <a:ext cx="27400" cy="20325"/>
            </a:xfrm>
            <a:custGeom>
              <a:avLst/>
              <a:gdLst/>
              <a:ahLst/>
              <a:cxnLst/>
              <a:rect l="l" t="t" r="r" b="b"/>
              <a:pathLst>
                <a:path w="1096" h="813" extrusionOk="0">
                  <a:moveTo>
                    <a:pt x="883" y="0"/>
                  </a:moveTo>
                  <a:cubicBezTo>
                    <a:pt x="947" y="84"/>
                    <a:pt x="992" y="187"/>
                    <a:pt x="1018" y="290"/>
                  </a:cubicBezTo>
                  <a:cubicBezTo>
                    <a:pt x="1012" y="277"/>
                    <a:pt x="1005" y="271"/>
                    <a:pt x="992" y="265"/>
                  </a:cubicBezTo>
                  <a:cubicBezTo>
                    <a:pt x="973" y="245"/>
                    <a:pt x="949" y="236"/>
                    <a:pt x="925" y="236"/>
                  </a:cubicBezTo>
                  <a:cubicBezTo>
                    <a:pt x="901" y="236"/>
                    <a:pt x="876" y="245"/>
                    <a:pt x="857" y="265"/>
                  </a:cubicBezTo>
                  <a:cubicBezTo>
                    <a:pt x="831" y="303"/>
                    <a:pt x="838" y="361"/>
                    <a:pt x="883" y="393"/>
                  </a:cubicBezTo>
                  <a:cubicBezTo>
                    <a:pt x="902" y="413"/>
                    <a:pt x="922" y="419"/>
                    <a:pt x="947" y="426"/>
                  </a:cubicBezTo>
                  <a:cubicBezTo>
                    <a:pt x="937" y="428"/>
                    <a:pt x="927" y="430"/>
                    <a:pt x="916" y="430"/>
                  </a:cubicBezTo>
                  <a:cubicBezTo>
                    <a:pt x="810" y="430"/>
                    <a:pt x="677" y="297"/>
                    <a:pt x="677" y="297"/>
                  </a:cubicBezTo>
                  <a:lnTo>
                    <a:pt x="232" y="670"/>
                  </a:lnTo>
                  <a:lnTo>
                    <a:pt x="207" y="696"/>
                  </a:lnTo>
                  <a:cubicBezTo>
                    <a:pt x="184" y="713"/>
                    <a:pt x="163" y="719"/>
                    <a:pt x="144" y="719"/>
                  </a:cubicBezTo>
                  <a:cubicBezTo>
                    <a:pt x="71" y="719"/>
                    <a:pt x="20" y="632"/>
                    <a:pt x="20" y="632"/>
                  </a:cubicBezTo>
                  <a:lnTo>
                    <a:pt x="20" y="632"/>
                  </a:lnTo>
                  <a:cubicBezTo>
                    <a:pt x="0" y="722"/>
                    <a:pt x="71" y="812"/>
                    <a:pt x="161" y="812"/>
                  </a:cubicBezTo>
                  <a:lnTo>
                    <a:pt x="696" y="374"/>
                  </a:lnTo>
                  <a:cubicBezTo>
                    <a:pt x="775" y="444"/>
                    <a:pt x="861" y="485"/>
                    <a:pt x="929" y="485"/>
                  </a:cubicBezTo>
                  <a:cubicBezTo>
                    <a:pt x="961" y="485"/>
                    <a:pt x="989" y="476"/>
                    <a:pt x="1012" y="458"/>
                  </a:cubicBezTo>
                  <a:cubicBezTo>
                    <a:pt x="1095" y="393"/>
                    <a:pt x="1057" y="200"/>
                    <a:pt x="922" y="39"/>
                  </a:cubicBezTo>
                  <a:cubicBezTo>
                    <a:pt x="909" y="26"/>
                    <a:pt x="896" y="13"/>
                    <a:pt x="883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4441550" y="4348150"/>
              <a:ext cx="7125" cy="8900"/>
            </a:xfrm>
            <a:custGeom>
              <a:avLst/>
              <a:gdLst/>
              <a:ahLst/>
              <a:cxnLst/>
              <a:rect l="l" t="t" r="r" b="b"/>
              <a:pathLst>
                <a:path w="285" h="356" extrusionOk="0">
                  <a:moveTo>
                    <a:pt x="172" y="1"/>
                  </a:moveTo>
                  <a:cubicBezTo>
                    <a:pt x="140" y="1"/>
                    <a:pt x="108" y="9"/>
                    <a:pt x="78" y="27"/>
                  </a:cubicBezTo>
                  <a:cubicBezTo>
                    <a:pt x="14" y="85"/>
                    <a:pt x="27" y="213"/>
                    <a:pt x="104" y="355"/>
                  </a:cubicBezTo>
                  <a:cubicBezTo>
                    <a:pt x="97" y="329"/>
                    <a:pt x="1" y="85"/>
                    <a:pt x="130" y="39"/>
                  </a:cubicBezTo>
                  <a:cubicBezTo>
                    <a:pt x="156" y="28"/>
                    <a:pt x="186" y="21"/>
                    <a:pt x="218" y="21"/>
                  </a:cubicBezTo>
                  <a:cubicBezTo>
                    <a:pt x="240" y="21"/>
                    <a:pt x="263" y="25"/>
                    <a:pt x="284" y="33"/>
                  </a:cubicBezTo>
                  <a:cubicBezTo>
                    <a:pt x="249" y="12"/>
                    <a:pt x="211" y="1"/>
                    <a:pt x="17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4"/>
            <p:cNvSpPr/>
            <p:nvPr/>
          </p:nvSpPr>
          <p:spPr>
            <a:xfrm>
              <a:off x="4304200" y="4418375"/>
              <a:ext cx="66850" cy="39700"/>
            </a:xfrm>
            <a:custGeom>
              <a:avLst/>
              <a:gdLst/>
              <a:ahLst/>
              <a:cxnLst/>
              <a:rect l="l" t="t" r="r" b="b"/>
              <a:pathLst>
                <a:path w="2674" h="1588" extrusionOk="0">
                  <a:moveTo>
                    <a:pt x="2558" y="0"/>
                  </a:moveTo>
                  <a:lnTo>
                    <a:pt x="1327" y="548"/>
                  </a:lnTo>
                  <a:lnTo>
                    <a:pt x="1398" y="599"/>
                  </a:lnTo>
                  <a:lnTo>
                    <a:pt x="1385" y="606"/>
                  </a:lnTo>
                  <a:lnTo>
                    <a:pt x="529" y="1005"/>
                  </a:lnTo>
                  <a:cubicBezTo>
                    <a:pt x="529" y="1005"/>
                    <a:pt x="382" y="759"/>
                    <a:pt x="245" y="759"/>
                  </a:cubicBezTo>
                  <a:cubicBezTo>
                    <a:pt x="239" y="759"/>
                    <a:pt x="232" y="759"/>
                    <a:pt x="226" y="760"/>
                  </a:cubicBezTo>
                  <a:cubicBezTo>
                    <a:pt x="0" y="805"/>
                    <a:pt x="181" y="1276"/>
                    <a:pt x="181" y="1295"/>
                  </a:cubicBezTo>
                  <a:cubicBezTo>
                    <a:pt x="207" y="1346"/>
                    <a:pt x="239" y="1392"/>
                    <a:pt x="277" y="1437"/>
                  </a:cubicBezTo>
                  <a:cubicBezTo>
                    <a:pt x="297" y="1456"/>
                    <a:pt x="316" y="1475"/>
                    <a:pt x="335" y="1495"/>
                  </a:cubicBezTo>
                  <a:cubicBezTo>
                    <a:pt x="398" y="1558"/>
                    <a:pt x="465" y="1588"/>
                    <a:pt x="522" y="1588"/>
                  </a:cubicBezTo>
                  <a:cubicBezTo>
                    <a:pt x="540" y="1588"/>
                    <a:pt x="558" y="1585"/>
                    <a:pt x="574" y="1578"/>
                  </a:cubicBezTo>
                  <a:cubicBezTo>
                    <a:pt x="677" y="1533"/>
                    <a:pt x="703" y="1359"/>
                    <a:pt x="657" y="1173"/>
                  </a:cubicBezTo>
                  <a:lnTo>
                    <a:pt x="2674" y="264"/>
                  </a:lnTo>
                  <a:lnTo>
                    <a:pt x="2558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4"/>
            <p:cNvSpPr/>
            <p:nvPr/>
          </p:nvSpPr>
          <p:spPr>
            <a:xfrm>
              <a:off x="4308700" y="4444450"/>
              <a:ext cx="3700" cy="3275"/>
            </a:xfrm>
            <a:custGeom>
              <a:avLst/>
              <a:gdLst/>
              <a:ahLst/>
              <a:cxnLst/>
              <a:rect l="l" t="t" r="r" b="b"/>
              <a:pathLst>
                <a:path w="148" h="131" extrusionOk="0">
                  <a:moveTo>
                    <a:pt x="67" y="0"/>
                  </a:moveTo>
                  <a:cubicBezTo>
                    <a:pt x="40" y="0"/>
                    <a:pt x="14" y="17"/>
                    <a:pt x="7" y="46"/>
                  </a:cubicBezTo>
                  <a:cubicBezTo>
                    <a:pt x="1" y="84"/>
                    <a:pt x="27" y="117"/>
                    <a:pt x="59" y="130"/>
                  </a:cubicBezTo>
                  <a:cubicBezTo>
                    <a:pt x="62" y="130"/>
                    <a:pt x="65" y="130"/>
                    <a:pt x="68" y="130"/>
                  </a:cubicBezTo>
                  <a:cubicBezTo>
                    <a:pt x="120" y="130"/>
                    <a:pt x="148" y="76"/>
                    <a:pt x="123" y="33"/>
                  </a:cubicBezTo>
                  <a:cubicBezTo>
                    <a:pt x="109" y="10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4"/>
            <p:cNvSpPr/>
            <p:nvPr/>
          </p:nvSpPr>
          <p:spPr>
            <a:xfrm>
              <a:off x="4305175" y="4432050"/>
              <a:ext cx="36575" cy="18875"/>
            </a:xfrm>
            <a:custGeom>
              <a:avLst/>
              <a:gdLst/>
              <a:ahLst/>
              <a:cxnLst/>
              <a:rect l="l" t="t" r="r" b="b"/>
              <a:pathLst>
                <a:path w="1463" h="755" extrusionOk="0">
                  <a:moveTo>
                    <a:pt x="1288" y="1"/>
                  </a:moveTo>
                  <a:lnTo>
                    <a:pt x="503" y="355"/>
                  </a:lnTo>
                  <a:cubicBezTo>
                    <a:pt x="414" y="219"/>
                    <a:pt x="300" y="134"/>
                    <a:pt x="205" y="134"/>
                  </a:cubicBezTo>
                  <a:cubicBezTo>
                    <a:pt x="183" y="134"/>
                    <a:pt x="161" y="139"/>
                    <a:pt x="142" y="149"/>
                  </a:cubicBezTo>
                  <a:cubicBezTo>
                    <a:pt x="19" y="213"/>
                    <a:pt x="0" y="452"/>
                    <a:pt x="110" y="696"/>
                  </a:cubicBezTo>
                  <a:cubicBezTo>
                    <a:pt x="122" y="715"/>
                    <a:pt x="134" y="733"/>
                    <a:pt x="141" y="752"/>
                  </a:cubicBezTo>
                  <a:lnTo>
                    <a:pt x="141" y="752"/>
                  </a:lnTo>
                  <a:cubicBezTo>
                    <a:pt x="96" y="624"/>
                    <a:pt x="77" y="489"/>
                    <a:pt x="77" y="355"/>
                  </a:cubicBezTo>
                  <a:lnTo>
                    <a:pt x="77" y="355"/>
                  </a:lnTo>
                  <a:cubicBezTo>
                    <a:pt x="84" y="368"/>
                    <a:pt x="90" y="381"/>
                    <a:pt x="97" y="394"/>
                  </a:cubicBezTo>
                  <a:cubicBezTo>
                    <a:pt x="110" y="424"/>
                    <a:pt x="135" y="436"/>
                    <a:pt x="163" y="436"/>
                  </a:cubicBezTo>
                  <a:cubicBezTo>
                    <a:pt x="242" y="436"/>
                    <a:pt x="344" y="338"/>
                    <a:pt x="277" y="271"/>
                  </a:cubicBezTo>
                  <a:cubicBezTo>
                    <a:pt x="258" y="246"/>
                    <a:pt x="232" y="226"/>
                    <a:pt x="206" y="213"/>
                  </a:cubicBezTo>
                  <a:cubicBezTo>
                    <a:pt x="348" y="213"/>
                    <a:pt x="490" y="458"/>
                    <a:pt x="490" y="458"/>
                  </a:cubicBezTo>
                  <a:lnTo>
                    <a:pt x="1160" y="149"/>
                  </a:lnTo>
                  <a:lnTo>
                    <a:pt x="1192" y="130"/>
                  </a:lnTo>
                  <a:cubicBezTo>
                    <a:pt x="1213" y="122"/>
                    <a:pt x="1232" y="119"/>
                    <a:pt x="1249" y="119"/>
                  </a:cubicBezTo>
                  <a:cubicBezTo>
                    <a:pt x="1364" y="119"/>
                    <a:pt x="1398" y="265"/>
                    <a:pt x="1398" y="265"/>
                  </a:cubicBezTo>
                  <a:cubicBezTo>
                    <a:pt x="1462" y="162"/>
                    <a:pt x="1404" y="33"/>
                    <a:pt x="1288" y="1"/>
                  </a:cubicBezTo>
                  <a:close/>
                  <a:moveTo>
                    <a:pt x="141" y="752"/>
                  </a:moveTo>
                  <a:lnTo>
                    <a:pt x="141" y="752"/>
                  </a:lnTo>
                  <a:cubicBezTo>
                    <a:pt x="141" y="753"/>
                    <a:pt x="141" y="754"/>
                    <a:pt x="142" y="754"/>
                  </a:cubicBezTo>
                  <a:cubicBezTo>
                    <a:pt x="141" y="754"/>
                    <a:pt x="141" y="753"/>
                    <a:pt x="141" y="752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4"/>
            <p:cNvSpPr/>
            <p:nvPr/>
          </p:nvSpPr>
          <p:spPr>
            <a:xfrm>
              <a:off x="4312575" y="4447525"/>
              <a:ext cx="9350" cy="10475"/>
            </a:xfrm>
            <a:custGeom>
              <a:avLst/>
              <a:gdLst/>
              <a:ahLst/>
              <a:cxnLst/>
              <a:rect l="l" t="t" r="r" b="b"/>
              <a:pathLst>
                <a:path w="374" h="419" extrusionOk="0">
                  <a:moveTo>
                    <a:pt x="322" y="0"/>
                  </a:moveTo>
                  <a:cubicBezTo>
                    <a:pt x="322" y="32"/>
                    <a:pt x="361" y="361"/>
                    <a:pt x="187" y="374"/>
                  </a:cubicBezTo>
                  <a:cubicBezTo>
                    <a:pt x="177" y="375"/>
                    <a:pt x="166" y="375"/>
                    <a:pt x="155" y="375"/>
                  </a:cubicBezTo>
                  <a:cubicBezTo>
                    <a:pt x="100" y="375"/>
                    <a:pt x="44" y="361"/>
                    <a:pt x="0" y="329"/>
                  </a:cubicBezTo>
                  <a:lnTo>
                    <a:pt x="0" y="329"/>
                  </a:lnTo>
                  <a:cubicBezTo>
                    <a:pt x="62" y="386"/>
                    <a:pt x="128" y="418"/>
                    <a:pt x="184" y="418"/>
                  </a:cubicBezTo>
                  <a:cubicBezTo>
                    <a:pt x="203" y="418"/>
                    <a:pt x="222" y="414"/>
                    <a:pt x="239" y="406"/>
                  </a:cubicBezTo>
                  <a:cubicBezTo>
                    <a:pt x="342" y="361"/>
                    <a:pt x="374" y="193"/>
                    <a:pt x="322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4"/>
            <p:cNvSpPr/>
            <p:nvPr/>
          </p:nvSpPr>
          <p:spPr>
            <a:xfrm>
              <a:off x="4345575" y="4401950"/>
              <a:ext cx="49800" cy="102950"/>
            </a:xfrm>
            <a:custGeom>
              <a:avLst/>
              <a:gdLst/>
              <a:ahLst/>
              <a:cxnLst/>
              <a:rect l="l" t="t" r="r" b="b"/>
              <a:pathLst>
                <a:path w="1992" h="4118" extrusionOk="0">
                  <a:moveTo>
                    <a:pt x="1560" y="0"/>
                  </a:moveTo>
                  <a:lnTo>
                    <a:pt x="639" y="3318"/>
                  </a:lnTo>
                  <a:cubicBezTo>
                    <a:pt x="595" y="3313"/>
                    <a:pt x="552" y="3311"/>
                    <a:pt x="511" y="3311"/>
                  </a:cubicBezTo>
                  <a:cubicBezTo>
                    <a:pt x="262" y="3311"/>
                    <a:pt x="72" y="3393"/>
                    <a:pt x="33" y="3537"/>
                  </a:cubicBezTo>
                  <a:cubicBezTo>
                    <a:pt x="1" y="3652"/>
                    <a:pt x="72" y="3781"/>
                    <a:pt x="207" y="3891"/>
                  </a:cubicBezTo>
                  <a:cubicBezTo>
                    <a:pt x="239" y="3917"/>
                    <a:pt x="271" y="3942"/>
                    <a:pt x="310" y="3962"/>
                  </a:cubicBezTo>
                  <a:cubicBezTo>
                    <a:pt x="387" y="4007"/>
                    <a:pt x="465" y="4045"/>
                    <a:pt x="548" y="4078"/>
                  </a:cubicBezTo>
                  <a:cubicBezTo>
                    <a:pt x="564" y="4078"/>
                    <a:pt x="755" y="4117"/>
                    <a:pt x="948" y="4117"/>
                  </a:cubicBezTo>
                  <a:cubicBezTo>
                    <a:pt x="1152" y="4117"/>
                    <a:pt x="1360" y="4073"/>
                    <a:pt x="1366" y="3891"/>
                  </a:cubicBezTo>
                  <a:cubicBezTo>
                    <a:pt x="1373" y="3652"/>
                    <a:pt x="922" y="3472"/>
                    <a:pt x="922" y="3472"/>
                  </a:cubicBezTo>
                  <a:lnTo>
                    <a:pt x="1328" y="2068"/>
                  </a:lnTo>
                  <a:lnTo>
                    <a:pt x="1341" y="2042"/>
                  </a:lnTo>
                  <a:lnTo>
                    <a:pt x="1431" y="2145"/>
                  </a:lnTo>
                  <a:lnTo>
                    <a:pt x="1991" y="123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4"/>
            <p:cNvSpPr/>
            <p:nvPr/>
          </p:nvSpPr>
          <p:spPr>
            <a:xfrm>
              <a:off x="4363250" y="4497725"/>
              <a:ext cx="5875" cy="4900"/>
            </a:xfrm>
            <a:custGeom>
              <a:avLst/>
              <a:gdLst/>
              <a:ahLst/>
              <a:cxnLst/>
              <a:rect l="l" t="t" r="r" b="b"/>
              <a:pathLst>
                <a:path w="235" h="196" extrusionOk="0">
                  <a:moveTo>
                    <a:pt x="118" y="0"/>
                  </a:moveTo>
                  <a:cubicBezTo>
                    <a:pt x="55" y="0"/>
                    <a:pt x="0" y="61"/>
                    <a:pt x="22" y="131"/>
                  </a:cubicBezTo>
                  <a:cubicBezTo>
                    <a:pt x="37" y="171"/>
                    <a:pt x="79" y="195"/>
                    <a:pt x="121" y="195"/>
                  </a:cubicBezTo>
                  <a:cubicBezTo>
                    <a:pt x="133" y="195"/>
                    <a:pt x="145" y="193"/>
                    <a:pt x="157" y="189"/>
                  </a:cubicBezTo>
                  <a:cubicBezTo>
                    <a:pt x="234" y="150"/>
                    <a:pt x="234" y="40"/>
                    <a:pt x="157" y="8"/>
                  </a:cubicBezTo>
                  <a:cubicBezTo>
                    <a:pt x="144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4"/>
            <p:cNvSpPr/>
            <p:nvPr/>
          </p:nvSpPr>
          <p:spPr>
            <a:xfrm>
              <a:off x="4359425" y="4451150"/>
              <a:ext cx="24350" cy="54800"/>
            </a:xfrm>
            <a:custGeom>
              <a:avLst/>
              <a:gdLst/>
              <a:ahLst/>
              <a:cxnLst/>
              <a:rect l="l" t="t" r="r" b="b"/>
              <a:pathLst>
                <a:path w="974" h="2192" extrusionOk="0">
                  <a:moveTo>
                    <a:pt x="634" y="0"/>
                  </a:moveTo>
                  <a:cubicBezTo>
                    <a:pt x="581" y="0"/>
                    <a:pt x="518" y="17"/>
                    <a:pt x="445" y="61"/>
                  </a:cubicBezTo>
                  <a:cubicBezTo>
                    <a:pt x="445" y="61"/>
                    <a:pt x="761" y="87"/>
                    <a:pt x="703" y="345"/>
                  </a:cubicBezTo>
                  <a:lnTo>
                    <a:pt x="690" y="409"/>
                  </a:lnTo>
                  <a:lnTo>
                    <a:pt x="368" y="1504"/>
                  </a:lnTo>
                  <a:cubicBezTo>
                    <a:pt x="368" y="1504"/>
                    <a:pt x="774" y="1665"/>
                    <a:pt x="806" y="1891"/>
                  </a:cubicBezTo>
                  <a:cubicBezTo>
                    <a:pt x="787" y="1845"/>
                    <a:pt x="748" y="1807"/>
                    <a:pt x="703" y="1788"/>
                  </a:cubicBezTo>
                  <a:cubicBezTo>
                    <a:pt x="681" y="1772"/>
                    <a:pt x="660" y="1765"/>
                    <a:pt x="639" y="1765"/>
                  </a:cubicBezTo>
                  <a:cubicBezTo>
                    <a:pt x="500" y="1765"/>
                    <a:pt x="387" y="2052"/>
                    <a:pt x="555" y="2097"/>
                  </a:cubicBezTo>
                  <a:cubicBezTo>
                    <a:pt x="581" y="2103"/>
                    <a:pt x="600" y="2110"/>
                    <a:pt x="626" y="2116"/>
                  </a:cubicBezTo>
                  <a:cubicBezTo>
                    <a:pt x="553" y="2136"/>
                    <a:pt x="467" y="2143"/>
                    <a:pt x="382" y="2143"/>
                  </a:cubicBezTo>
                  <a:cubicBezTo>
                    <a:pt x="195" y="2143"/>
                    <a:pt x="14" y="2110"/>
                    <a:pt x="1" y="2110"/>
                  </a:cubicBezTo>
                  <a:cubicBezTo>
                    <a:pt x="33" y="2122"/>
                    <a:pt x="65" y="2129"/>
                    <a:pt x="97" y="2142"/>
                  </a:cubicBezTo>
                  <a:cubicBezTo>
                    <a:pt x="222" y="2175"/>
                    <a:pt x="344" y="2192"/>
                    <a:pt x="453" y="2192"/>
                  </a:cubicBezTo>
                  <a:cubicBezTo>
                    <a:pt x="700" y="2192"/>
                    <a:pt x="888" y="2111"/>
                    <a:pt x="928" y="1968"/>
                  </a:cubicBezTo>
                  <a:cubicBezTo>
                    <a:pt x="973" y="1800"/>
                    <a:pt x="800" y="1601"/>
                    <a:pt x="516" y="1472"/>
                  </a:cubicBezTo>
                  <a:lnTo>
                    <a:pt x="877" y="177"/>
                  </a:lnTo>
                  <a:cubicBezTo>
                    <a:pt x="877" y="177"/>
                    <a:pt x="805" y="0"/>
                    <a:pt x="63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4345575" y="4484700"/>
              <a:ext cx="15975" cy="14525"/>
            </a:xfrm>
            <a:custGeom>
              <a:avLst/>
              <a:gdLst/>
              <a:ahLst/>
              <a:cxnLst/>
              <a:rect l="l" t="t" r="r" b="b"/>
              <a:pathLst>
                <a:path w="639" h="581" extrusionOk="0">
                  <a:moveTo>
                    <a:pt x="511" y="1"/>
                  </a:moveTo>
                  <a:cubicBezTo>
                    <a:pt x="262" y="1"/>
                    <a:pt x="72" y="83"/>
                    <a:pt x="33" y="227"/>
                  </a:cubicBezTo>
                  <a:cubicBezTo>
                    <a:pt x="1" y="342"/>
                    <a:pt x="72" y="471"/>
                    <a:pt x="213" y="581"/>
                  </a:cubicBezTo>
                  <a:cubicBezTo>
                    <a:pt x="143" y="503"/>
                    <a:pt x="104" y="407"/>
                    <a:pt x="97" y="304"/>
                  </a:cubicBezTo>
                  <a:cubicBezTo>
                    <a:pt x="78" y="33"/>
                    <a:pt x="593" y="8"/>
                    <a:pt x="639" y="8"/>
                  </a:cubicBezTo>
                  <a:cubicBezTo>
                    <a:pt x="595" y="3"/>
                    <a:pt x="552" y="1"/>
                    <a:pt x="51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4"/>
            <p:cNvSpPr/>
            <p:nvPr/>
          </p:nvSpPr>
          <p:spPr>
            <a:xfrm>
              <a:off x="4315950" y="4342225"/>
              <a:ext cx="67825" cy="49275"/>
            </a:xfrm>
            <a:custGeom>
              <a:avLst/>
              <a:gdLst/>
              <a:ahLst/>
              <a:cxnLst/>
              <a:rect l="l" t="t" r="r" b="b"/>
              <a:pathLst>
                <a:path w="2713" h="1971" extrusionOk="0">
                  <a:moveTo>
                    <a:pt x="637" y="1"/>
                  </a:moveTo>
                  <a:cubicBezTo>
                    <a:pt x="582" y="1"/>
                    <a:pt x="519" y="23"/>
                    <a:pt x="458" y="64"/>
                  </a:cubicBezTo>
                  <a:cubicBezTo>
                    <a:pt x="432" y="83"/>
                    <a:pt x="413" y="96"/>
                    <a:pt x="394" y="115"/>
                  </a:cubicBezTo>
                  <a:cubicBezTo>
                    <a:pt x="348" y="154"/>
                    <a:pt x="303" y="199"/>
                    <a:pt x="271" y="251"/>
                  </a:cubicBezTo>
                  <a:cubicBezTo>
                    <a:pt x="265" y="264"/>
                    <a:pt x="1" y="734"/>
                    <a:pt x="226" y="811"/>
                  </a:cubicBezTo>
                  <a:cubicBezTo>
                    <a:pt x="241" y="817"/>
                    <a:pt x="257" y="819"/>
                    <a:pt x="273" y="819"/>
                  </a:cubicBezTo>
                  <a:cubicBezTo>
                    <a:pt x="419" y="819"/>
                    <a:pt x="587" y="605"/>
                    <a:pt x="587" y="605"/>
                  </a:cubicBezTo>
                  <a:lnTo>
                    <a:pt x="1418" y="1159"/>
                  </a:lnTo>
                  <a:lnTo>
                    <a:pt x="1431" y="1165"/>
                  </a:lnTo>
                  <a:lnTo>
                    <a:pt x="1353" y="1204"/>
                  </a:lnTo>
                  <a:lnTo>
                    <a:pt x="2551" y="1971"/>
                  </a:lnTo>
                  <a:lnTo>
                    <a:pt x="2712" y="1719"/>
                  </a:lnTo>
                  <a:lnTo>
                    <a:pt x="741" y="457"/>
                  </a:lnTo>
                  <a:cubicBezTo>
                    <a:pt x="825" y="264"/>
                    <a:pt x="825" y="83"/>
                    <a:pt x="722" y="25"/>
                  </a:cubicBezTo>
                  <a:cubicBezTo>
                    <a:pt x="698" y="9"/>
                    <a:pt x="669" y="1"/>
                    <a:pt x="637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4"/>
            <p:cNvSpPr/>
            <p:nvPr/>
          </p:nvSpPr>
          <p:spPr>
            <a:xfrm>
              <a:off x="4322075" y="4351700"/>
              <a:ext cx="3400" cy="4050"/>
            </a:xfrm>
            <a:custGeom>
              <a:avLst/>
              <a:gdLst/>
              <a:ahLst/>
              <a:cxnLst/>
              <a:rect l="l" t="t" r="r" b="b"/>
              <a:pathLst>
                <a:path w="136" h="162" extrusionOk="0">
                  <a:moveTo>
                    <a:pt x="71" y="1"/>
                  </a:moveTo>
                  <a:cubicBezTo>
                    <a:pt x="26" y="7"/>
                    <a:pt x="0" y="46"/>
                    <a:pt x="0" y="84"/>
                  </a:cubicBezTo>
                  <a:cubicBezTo>
                    <a:pt x="0" y="123"/>
                    <a:pt x="26" y="162"/>
                    <a:pt x="65" y="162"/>
                  </a:cubicBezTo>
                  <a:cubicBezTo>
                    <a:pt x="110" y="162"/>
                    <a:pt x="136" y="123"/>
                    <a:pt x="136" y="84"/>
                  </a:cubicBezTo>
                  <a:cubicBezTo>
                    <a:pt x="136" y="46"/>
                    <a:pt x="110" y="7"/>
                    <a:pt x="71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4317400" y="4348475"/>
              <a:ext cx="37550" cy="23875"/>
            </a:xfrm>
            <a:custGeom>
              <a:avLst/>
              <a:gdLst/>
              <a:ahLst/>
              <a:cxnLst/>
              <a:rect l="l" t="t" r="r" b="b"/>
              <a:pathLst>
                <a:path w="1502" h="95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207" y="20"/>
                    <a:pt x="194" y="39"/>
                    <a:pt x="181" y="59"/>
                  </a:cubicBezTo>
                  <a:cubicBezTo>
                    <a:pt x="26" y="297"/>
                    <a:pt x="1" y="555"/>
                    <a:pt x="129" y="632"/>
                  </a:cubicBezTo>
                  <a:cubicBezTo>
                    <a:pt x="151" y="646"/>
                    <a:pt x="176" y="652"/>
                    <a:pt x="204" y="652"/>
                  </a:cubicBezTo>
                  <a:cubicBezTo>
                    <a:pt x="297" y="652"/>
                    <a:pt x="420" y="583"/>
                    <a:pt x="529" y="464"/>
                  </a:cubicBezTo>
                  <a:lnTo>
                    <a:pt x="1295" y="954"/>
                  </a:lnTo>
                  <a:cubicBezTo>
                    <a:pt x="1424" y="948"/>
                    <a:pt x="1501" y="812"/>
                    <a:pt x="1456" y="696"/>
                  </a:cubicBezTo>
                  <a:lnTo>
                    <a:pt x="1456" y="696"/>
                  </a:lnTo>
                  <a:cubicBezTo>
                    <a:pt x="1456" y="696"/>
                    <a:pt x="1401" y="829"/>
                    <a:pt x="1296" y="829"/>
                  </a:cubicBezTo>
                  <a:cubicBezTo>
                    <a:pt x="1273" y="829"/>
                    <a:pt x="1247" y="822"/>
                    <a:pt x="1218" y="806"/>
                  </a:cubicBezTo>
                  <a:lnTo>
                    <a:pt x="1186" y="787"/>
                  </a:lnTo>
                  <a:lnTo>
                    <a:pt x="542" y="355"/>
                  </a:lnTo>
                  <a:cubicBezTo>
                    <a:pt x="542" y="355"/>
                    <a:pt x="364" y="569"/>
                    <a:pt x="218" y="569"/>
                  </a:cubicBezTo>
                  <a:cubicBezTo>
                    <a:pt x="212" y="569"/>
                    <a:pt x="206" y="568"/>
                    <a:pt x="200" y="568"/>
                  </a:cubicBezTo>
                  <a:cubicBezTo>
                    <a:pt x="233" y="561"/>
                    <a:pt x="265" y="542"/>
                    <a:pt x="290" y="522"/>
                  </a:cubicBezTo>
                  <a:cubicBezTo>
                    <a:pt x="376" y="457"/>
                    <a:pt x="265" y="325"/>
                    <a:pt x="179" y="325"/>
                  </a:cubicBezTo>
                  <a:cubicBezTo>
                    <a:pt x="155" y="325"/>
                    <a:pt x="132" y="336"/>
                    <a:pt x="117" y="361"/>
                  </a:cubicBezTo>
                  <a:cubicBezTo>
                    <a:pt x="104" y="374"/>
                    <a:pt x="97" y="387"/>
                    <a:pt x="91" y="407"/>
                  </a:cubicBezTo>
                  <a:cubicBezTo>
                    <a:pt x="91" y="245"/>
                    <a:pt x="213" y="14"/>
                    <a:pt x="220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4"/>
            <p:cNvSpPr/>
            <p:nvPr/>
          </p:nvSpPr>
          <p:spPr>
            <a:xfrm>
              <a:off x="4327550" y="4342125"/>
              <a:ext cx="9525" cy="11525"/>
            </a:xfrm>
            <a:custGeom>
              <a:avLst/>
              <a:gdLst/>
              <a:ahLst/>
              <a:cxnLst/>
              <a:rect l="l" t="t" r="r" b="b"/>
              <a:pathLst>
                <a:path w="381" h="461" extrusionOk="0">
                  <a:moveTo>
                    <a:pt x="186" y="0"/>
                  </a:moveTo>
                  <a:cubicBezTo>
                    <a:pt x="130" y="0"/>
                    <a:pt x="64" y="26"/>
                    <a:pt x="0" y="68"/>
                  </a:cubicBezTo>
                  <a:cubicBezTo>
                    <a:pt x="41" y="48"/>
                    <a:pt x="83" y="38"/>
                    <a:pt x="127" y="38"/>
                  </a:cubicBezTo>
                  <a:cubicBezTo>
                    <a:pt x="153" y="38"/>
                    <a:pt x="180" y="41"/>
                    <a:pt x="207" y="49"/>
                  </a:cubicBezTo>
                  <a:cubicBezTo>
                    <a:pt x="380" y="94"/>
                    <a:pt x="290" y="429"/>
                    <a:pt x="284" y="461"/>
                  </a:cubicBezTo>
                  <a:cubicBezTo>
                    <a:pt x="368" y="268"/>
                    <a:pt x="368" y="87"/>
                    <a:pt x="265" y="23"/>
                  </a:cubicBezTo>
                  <a:cubicBezTo>
                    <a:pt x="242" y="7"/>
                    <a:pt x="215" y="0"/>
                    <a:pt x="186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4"/>
            <p:cNvSpPr/>
            <p:nvPr/>
          </p:nvSpPr>
          <p:spPr>
            <a:xfrm>
              <a:off x="4324650" y="4350500"/>
              <a:ext cx="138350" cy="121425"/>
            </a:xfrm>
            <a:custGeom>
              <a:avLst/>
              <a:gdLst/>
              <a:ahLst/>
              <a:cxnLst/>
              <a:rect l="l" t="t" r="r" b="b"/>
              <a:pathLst>
                <a:path w="5534" h="4857" extrusionOk="0">
                  <a:moveTo>
                    <a:pt x="2761" y="0"/>
                  </a:moveTo>
                  <a:cubicBezTo>
                    <a:pt x="2309" y="0"/>
                    <a:pt x="1852" y="126"/>
                    <a:pt x="1443" y="390"/>
                  </a:cubicBezTo>
                  <a:cubicBezTo>
                    <a:pt x="316" y="1124"/>
                    <a:pt x="0" y="2625"/>
                    <a:pt x="728" y="3752"/>
                  </a:cubicBezTo>
                  <a:cubicBezTo>
                    <a:pt x="1192" y="4467"/>
                    <a:pt x="1974" y="4857"/>
                    <a:pt x="2769" y="4857"/>
                  </a:cubicBezTo>
                  <a:cubicBezTo>
                    <a:pt x="3221" y="4857"/>
                    <a:pt x="3678" y="4731"/>
                    <a:pt x="4084" y="4467"/>
                  </a:cubicBezTo>
                  <a:cubicBezTo>
                    <a:pt x="5212" y="3733"/>
                    <a:pt x="5534" y="2232"/>
                    <a:pt x="4799" y="1105"/>
                  </a:cubicBezTo>
                  <a:cubicBezTo>
                    <a:pt x="4335" y="390"/>
                    <a:pt x="3557" y="0"/>
                    <a:pt x="2761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4"/>
            <p:cNvSpPr/>
            <p:nvPr/>
          </p:nvSpPr>
          <p:spPr>
            <a:xfrm>
              <a:off x="4335450" y="4374250"/>
              <a:ext cx="129475" cy="97300"/>
            </a:xfrm>
            <a:custGeom>
              <a:avLst/>
              <a:gdLst/>
              <a:ahLst/>
              <a:cxnLst/>
              <a:rect l="l" t="t" r="r" b="b"/>
              <a:pathLst>
                <a:path w="5179" h="3892" extrusionOk="0">
                  <a:moveTo>
                    <a:pt x="4264" y="0"/>
                  </a:moveTo>
                  <a:lnTo>
                    <a:pt x="4264" y="0"/>
                  </a:lnTo>
                  <a:cubicBezTo>
                    <a:pt x="4548" y="960"/>
                    <a:pt x="4213" y="1991"/>
                    <a:pt x="3420" y="2603"/>
                  </a:cubicBezTo>
                  <a:cubicBezTo>
                    <a:pt x="3433" y="2480"/>
                    <a:pt x="3375" y="2358"/>
                    <a:pt x="3279" y="2281"/>
                  </a:cubicBezTo>
                  <a:cubicBezTo>
                    <a:pt x="3223" y="2241"/>
                    <a:pt x="3157" y="2223"/>
                    <a:pt x="3088" y="2223"/>
                  </a:cubicBezTo>
                  <a:cubicBezTo>
                    <a:pt x="2943" y="2223"/>
                    <a:pt x="2785" y="2306"/>
                    <a:pt x="2680" y="2454"/>
                  </a:cubicBezTo>
                  <a:cubicBezTo>
                    <a:pt x="2551" y="2641"/>
                    <a:pt x="2538" y="2867"/>
                    <a:pt x="2641" y="3008"/>
                  </a:cubicBezTo>
                  <a:cubicBezTo>
                    <a:pt x="2467" y="3060"/>
                    <a:pt x="2280" y="3092"/>
                    <a:pt x="2093" y="3105"/>
                  </a:cubicBezTo>
                  <a:cubicBezTo>
                    <a:pt x="2100" y="3099"/>
                    <a:pt x="2100" y="3092"/>
                    <a:pt x="2100" y="3086"/>
                  </a:cubicBezTo>
                  <a:cubicBezTo>
                    <a:pt x="2150" y="2979"/>
                    <a:pt x="2027" y="2906"/>
                    <a:pt x="1919" y="2906"/>
                  </a:cubicBezTo>
                  <a:cubicBezTo>
                    <a:pt x="1845" y="2906"/>
                    <a:pt x="1778" y="2940"/>
                    <a:pt x="1778" y="3021"/>
                  </a:cubicBezTo>
                  <a:cubicBezTo>
                    <a:pt x="1771" y="3047"/>
                    <a:pt x="1771" y="3079"/>
                    <a:pt x="1778" y="3105"/>
                  </a:cubicBezTo>
                  <a:cubicBezTo>
                    <a:pt x="1662" y="3099"/>
                    <a:pt x="1546" y="3086"/>
                    <a:pt x="1436" y="3060"/>
                  </a:cubicBezTo>
                  <a:cubicBezTo>
                    <a:pt x="863" y="2938"/>
                    <a:pt x="354" y="2616"/>
                    <a:pt x="6" y="2152"/>
                  </a:cubicBezTo>
                  <a:lnTo>
                    <a:pt x="0" y="2152"/>
                  </a:lnTo>
                  <a:cubicBezTo>
                    <a:pt x="315" y="3224"/>
                    <a:pt x="1296" y="3891"/>
                    <a:pt x="2333" y="3891"/>
                  </a:cubicBezTo>
                  <a:cubicBezTo>
                    <a:pt x="2698" y="3891"/>
                    <a:pt x="3069" y="3809"/>
                    <a:pt x="3420" y="3633"/>
                  </a:cubicBezTo>
                  <a:cubicBezTo>
                    <a:pt x="4773" y="2950"/>
                    <a:pt x="5179" y="1211"/>
                    <a:pt x="426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4"/>
            <p:cNvSpPr/>
            <p:nvPr/>
          </p:nvSpPr>
          <p:spPr>
            <a:xfrm>
              <a:off x="4359925" y="4366275"/>
              <a:ext cx="41875" cy="40150"/>
            </a:xfrm>
            <a:custGeom>
              <a:avLst/>
              <a:gdLst/>
              <a:ahLst/>
              <a:cxnLst/>
              <a:rect l="l" t="t" r="r" b="b"/>
              <a:pathLst>
                <a:path w="1675" h="1606" extrusionOk="0">
                  <a:moveTo>
                    <a:pt x="955" y="1"/>
                  </a:moveTo>
                  <a:cubicBezTo>
                    <a:pt x="688" y="1"/>
                    <a:pt x="405" y="168"/>
                    <a:pt x="238" y="455"/>
                  </a:cubicBezTo>
                  <a:cubicBezTo>
                    <a:pt x="0" y="848"/>
                    <a:pt x="84" y="1331"/>
                    <a:pt x="419" y="1524"/>
                  </a:cubicBezTo>
                  <a:cubicBezTo>
                    <a:pt x="513" y="1579"/>
                    <a:pt x="617" y="1605"/>
                    <a:pt x="724" y="1605"/>
                  </a:cubicBezTo>
                  <a:cubicBezTo>
                    <a:pt x="991" y="1605"/>
                    <a:pt x="1273" y="1442"/>
                    <a:pt x="1443" y="1157"/>
                  </a:cubicBezTo>
                  <a:cubicBezTo>
                    <a:pt x="1675" y="757"/>
                    <a:pt x="1591" y="274"/>
                    <a:pt x="1256" y="81"/>
                  </a:cubicBezTo>
                  <a:cubicBezTo>
                    <a:pt x="1164" y="26"/>
                    <a:pt x="1061" y="1"/>
                    <a:pt x="95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4"/>
            <p:cNvSpPr/>
            <p:nvPr/>
          </p:nvSpPr>
          <p:spPr>
            <a:xfrm>
              <a:off x="4404200" y="4401200"/>
              <a:ext cx="14525" cy="15550"/>
            </a:xfrm>
            <a:custGeom>
              <a:avLst/>
              <a:gdLst/>
              <a:ahLst/>
              <a:cxnLst/>
              <a:rect l="l" t="t" r="r" b="b"/>
              <a:pathLst>
                <a:path w="581" h="622" extrusionOk="0">
                  <a:moveTo>
                    <a:pt x="313" y="1"/>
                  </a:moveTo>
                  <a:cubicBezTo>
                    <a:pt x="186" y="1"/>
                    <a:pt x="68" y="105"/>
                    <a:pt x="33" y="256"/>
                  </a:cubicBezTo>
                  <a:cubicBezTo>
                    <a:pt x="0" y="423"/>
                    <a:pt x="78" y="591"/>
                    <a:pt x="226" y="616"/>
                  </a:cubicBezTo>
                  <a:cubicBezTo>
                    <a:pt x="243" y="620"/>
                    <a:pt x="259" y="622"/>
                    <a:pt x="276" y="622"/>
                  </a:cubicBezTo>
                  <a:cubicBezTo>
                    <a:pt x="399" y="622"/>
                    <a:pt x="514" y="519"/>
                    <a:pt x="548" y="365"/>
                  </a:cubicBezTo>
                  <a:cubicBezTo>
                    <a:pt x="580" y="198"/>
                    <a:pt x="496" y="37"/>
                    <a:pt x="355" y="4"/>
                  </a:cubicBezTo>
                  <a:cubicBezTo>
                    <a:pt x="341" y="2"/>
                    <a:pt x="327" y="1"/>
                    <a:pt x="313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4"/>
            <p:cNvSpPr/>
            <p:nvPr/>
          </p:nvSpPr>
          <p:spPr>
            <a:xfrm>
              <a:off x="4417400" y="4387600"/>
              <a:ext cx="23050" cy="17775"/>
            </a:xfrm>
            <a:custGeom>
              <a:avLst/>
              <a:gdLst/>
              <a:ahLst/>
              <a:cxnLst/>
              <a:rect l="l" t="t" r="r" b="b"/>
              <a:pathLst>
                <a:path w="922" h="711" extrusionOk="0">
                  <a:moveTo>
                    <a:pt x="303" y="0"/>
                  </a:moveTo>
                  <a:cubicBezTo>
                    <a:pt x="80" y="0"/>
                    <a:pt x="0" y="313"/>
                    <a:pt x="213" y="413"/>
                  </a:cubicBezTo>
                  <a:cubicBezTo>
                    <a:pt x="226" y="418"/>
                    <a:pt x="239" y="420"/>
                    <a:pt x="252" y="420"/>
                  </a:cubicBezTo>
                  <a:cubicBezTo>
                    <a:pt x="274" y="420"/>
                    <a:pt x="296" y="415"/>
                    <a:pt x="316" y="407"/>
                  </a:cubicBezTo>
                  <a:lnTo>
                    <a:pt x="316" y="407"/>
                  </a:lnTo>
                  <a:cubicBezTo>
                    <a:pt x="297" y="510"/>
                    <a:pt x="342" y="619"/>
                    <a:pt x="432" y="677"/>
                  </a:cubicBezTo>
                  <a:cubicBezTo>
                    <a:pt x="469" y="700"/>
                    <a:pt x="511" y="710"/>
                    <a:pt x="553" y="710"/>
                  </a:cubicBezTo>
                  <a:cubicBezTo>
                    <a:pt x="657" y="710"/>
                    <a:pt x="767" y="646"/>
                    <a:pt x="832" y="536"/>
                  </a:cubicBezTo>
                  <a:cubicBezTo>
                    <a:pt x="922" y="381"/>
                    <a:pt x="896" y="188"/>
                    <a:pt x="761" y="117"/>
                  </a:cubicBezTo>
                  <a:cubicBezTo>
                    <a:pt x="721" y="94"/>
                    <a:pt x="677" y="84"/>
                    <a:pt x="633" y="84"/>
                  </a:cubicBezTo>
                  <a:cubicBezTo>
                    <a:pt x="565" y="84"/>
                    <a:pt x="496" y="111"/>
                    <a:pt x="445" y="162"/>
                  </a:cubicBezTo>
                  <a:cubicBezTo>
                    <a:pt x="439" y="85"/>
                    <a:pt x="394" y="27"/>
                    <a:pt x="323" y="1"/>
                  </a:cubicBezTo>
                  <a:cubicBezTo>
                    <a:pt x="316" y="0"/>
                    <a:pt x="309" y="0"/>
                    <a:pt x="303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4"/>
            <p:cNvSpPr/>
            <p:nvPr/>
          </p:nvSpPr>
          <p:spPr>
            <a:xfrm>
              <a:off x="4353000" y="4420800"/>
              <a:ext cx="22875" cy="17550"/>
            </a:xfrm>
            <a:custGeom>
              <a:avLst/>
              <a:gdLst/>
              <a:ahLst/>
              <a:cxnLst/>
              <a:rect l="l" t="t" r="r" b="b"/>
              <a:pathLst>
                <a:path w="915" h="702" extrusionOk="0">
                  <a:moveTo>
                    <a:pt x="511" y="1"/>
                  </a:moveTo>
                  <a:cubicBezTo>
                    <a:pt x="460" y="1"/>
                    <a:pt x="407" y="9"/>
                    <a:pt x="354" y="26"/>
                  </a:cubicBezTo>
                  <a:cubicBezTo>
                    <a:pt x="135" y="96"/>
                    <a:pt x="0" y="303"/>
                    <a:pt x="65" y="483"/>
                  </a:cubicBezTo>
                  <a:cubicBezTo>
                    <a:pt x="109" y="620"/>
                    <a:pt x="249" y="701"/>
                    <a:pt x="411" y="701"/>
                  </a:cubicBezTo>
                  <a:cubicBezTo>
                    <a:pt x="462" y="701"/>
                    <a:pt x="514" y="693"/>
                    <a:pt x="567" y="676"/>
                  </a:cubicBezTo>
                  <a:cubicBezTo>
                    <a:pt x="786" y="605"/>
                    <a:pt x="915" y="406"/>
                    <a:pt x="857" y="219"/>
                  </a:cubicBezTo>
                  <a:cubicBezTo>
                    <a:pt x="813" y="82"/>
                    <a:pt x="672" y="1"/>
                    <a:pt x="51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" name="Google Shape;428;p34"/>
          <p:cNvSpPr txBox="1">
            <a:spLocks/>
          </p:cNvSpPr>
          <p:nvPr/>
        </p:nvSpPr>
        <p:spPr>
          <a:xfrm>
            <a:off x="3419869" y="3587972"/>
            <a:ext cx="5853614" cy="1519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hway Gothic One"/>
              <a:buNone/>
              <a:defRPr sz="36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hway Gothic One"/>
              <a:buNone/>
              <a:defRPr sz="2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hway Gothic One"/>
              <a:buNone/>
              <a:defRPr sz="2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hway Gothic One"/>
              <a:buNone/>
              <a:defRPr sz="2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hway Gothic One"/>
              <a:buNone/>
              <a:defRPr sz="2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hway Gothic One"/>
              <a:buNone/>
              <a:defRPr sz="2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hway Gothic One"/>
              <a:buNone/>
              <a:defRPr sz="2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hway Gothic One"/>
              <a:buNone/>
              <a:defRPr sz="2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thway Gothic One"/>
              <a:buNone/>
              <a:defRPr sz="2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r>
              <a:rPr lang="en-US" dirty="0" smtClean="0"/>
              <a:t>PADA PASIEN COVID-19 DI IGD RSUD BANGIL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5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2063578" y="580828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smtClean="0"/>
              <a:t>MANAJEMEN KESEHATAN MASYARAKAT</a:t>
            </a: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b="1" dirty="0" smtClean="0"/>
              <a:t>PADA KASUS KONTAK ERAT</a:t>
            </a:r>
            <a:endParaRPr sz="2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1185" b="14920"/>
          <a:stretch/>
        </p:blipFill>
        <p:spPr>
          <a:xfrm>
            <a:off x="1012734" y="1532238"/>
            <a:ext cx="7686424" cy="294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2063578" y="580828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smtClean="0"/>
              <a:t>MANAJEMEN KESEHATAN MASYARAKAT</a:t>
            </a: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b="1" dirty="0" smtClean="0"/>
              <a:t>PADA KASUS SUSPEK</a:t>
            </a:r>
            <a:endParaRPr sz="2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9859" r="2727"/>
          <a:stretch/>
        </p:blipFill>
        <p:spPr>
          <a:xfrm>
            <a:off x="1223320" y="1532238"/>
            <a:ext cx="7475838" cy="34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1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2063578" y="580828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smtClean="0"/>
              <a:t>MANAJEMEN KESEHATAN MASYARAKAT</a:t>
            </a: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b="1" dirty="0" smtClean="0"/>
              <a:t>PADA KASUS PROBABLE</a:t>
            </a:r>
            <a:endParaRPr sz="2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8177" b="7757"/>
          <a:stretch/>
        </p:blipFill>
        <p:spPr>
          <a:xfrm>
            <a:off x="1149726" y="1606380"/>
            <a:ext cx="7225752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8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2063578" y="580828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 smtClean="0"/>
              <a:t>MANAJEMEN KESEHATAN MASYARAKAT</a:t>
            </a: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b="1" dirty="0" smtClean="0"/>
              <a:t>PADA KASUS KONFIRMASI</a:t>
            </a:r>
            <a:endParaRPr sz="2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4B30A-672F-4F38-888B-294FD8565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41"/>
          <a:stretch/>
        </p:blipFill>
        <p:spPr>
          <a:xfrm>
            <a:off x="1433598" y="1519880"/>
            <a:ext cx="7069598" cy="33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43"/>
          <p:cNvSpPr/>
          <p:nvPr/>
        </p:nvSpPr>
        <p:spPr>
          <a:xfrm>
            <a:off x="3756451" y="4061697"/>
            <a:ext cx="2323072" cy="504771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7" name="Google Shape;867;p43"/>
          <p:cNvSpPr txBox="1"/>
          <p:nvPr/>
        </p:nvSpPr>
        <p:spPr>
          <a:xfrm>
            <a:off x="3849127" y="4226331"/>
            <a:ext cx="2137719" cy="17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dirty="0" smtClean="0">
                <a:solidFill>
                  <a:srgbClr val="6F41A7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ALUR PASIEN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6F41A7"/>
              </a:solidFill>
              <a:effectLst/>
              <a:uLnTx/>
              <a:uFillTx/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49" name="Google Shape;474;p35"/>
          <p:cNvSpPr txBox="1">
            <a:spLocks noGrp="1"/>
          </p:cNvSpPr>
          <p:nvPr>
            <p:ph type="title" idx="4294967295"/>
          </p:nvPr>
        </p:nvSpPr>
        <p:spPr>
          <a:xfrm>
            <a:off x="5986846" y="4566468"/>
            <a:ext cx="2254336" cy="4324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solidFill>
                  <a:schemeClr val="tx1">
                    <a:lumMod val="50000"/>
                  </a:schemeClr>
                </a:solidFill>
              </a:rPr>
              <a:t>COVID-19 DI IGD</a:t>
            </a:r>
            <a:endParaRPr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8311" r="4566" b="14795"/>
          <a:stretch/>
        </p:blipFill>
        <p:spPr>
          <a:xfrm>
            <a:off x="2487535" y="47680"/>
            <a:ext cx="6561216" cy="38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55;p53"/>
          <p:cNvSpPr txBox="1">
            <a:spLocks/>
          </p:cNvSpPr>
          <p:nvPr/>
        </p:nvSpPr>
        <p:spPr>
          <a:xfrm flipH="1">
            <a:off x="4148230" y="861702"/>
            <a:ext cx="3531140" cy="17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Hind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6F41A7">
                  <a:lumMod val="20000"/>
                  <a:lumOff val="80000"/>
                </a:srgbClr>
              </a:solidFill>
              <a:effectLst/>
              <a:uLnTx/>
              <a:uFillTx/>
              <a:latin typeface="Hind"/>
              <a:cs typeface="Arial" pitchFamily="34" charset="0"/>
              <a:sym typeface="Hind"/>
            </a:endParaRPr>
          </a:p>
        </p:txBody>
      </p:sp>
      <p:sp>
        <p:nvSpPr>
          <p:cNvPr id="7" name="Google Shape;717;p40"/>
          <p:cNvSpPr/>
          <p:nvPr/>
        </p:nvSpPr>
        <p:spPr>
          <a:xfrm>
            <a:off x="288687" y="343401"/>
            <a:ext cx="3267287" cy="836999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DROPZONE</a:t>
            </a:r>
            <a:endParaRPr kumimoji="0" lang="it-IT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320" y="1322456"/>
            <a:ext cx="2968407" cy="3442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Google Shape;1455;p53"/>
          <p:cNvSpPr txBox="1">
            <a:spLocks/>
          </p:cNvSpPr>
          <p:nvPr/>
        </p:nvSpPr>
        <p:spPr>
          <a:xfrm flipH="1">
            <a:off x="414537" y="1609849"/>
            <a:ext cx="3531140" cy="828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 algn="just" defTabSz="685800">
              <a:buClrTx/>
            </a:pPr>
            <a:r>
              <a:rPr lang="en-US" altLang="ko-KR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Sebagai</a:t>
            </a:r>
            <a:r>
              <a:rPr lang="en-US" altLang="ko-KR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tempat</a:t>
            </a:r>
            <a:r>
              <a:rPr lang="en-US" altLang="ko-KR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penurunan</a:t>
            </a:r>
            <a:r>
              <a:rPr lang="en-US" altLang="ko-KR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pasien</a:t>
            </a:r>
            <a:r>
              <a:rPr lang="en-US" altLang="ko-KR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kendaraan</a:t>
            </a:r>
            <a:r>
              <a:rPr lang="en-US" altLang="ko-KR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(</a:t>
            </a:r>
            <a:r>
              <a:rPr lang="en-US" altLang="ko-KR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mobil</a:t>
            </a:r>
            <a:r>
              <a:rPr lang="en-US" altLang="ko-KR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pribadi</a:t>
            </a:r>
            <a:r>
              <a:rPr lang="en-US" altLang="ko-KR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/</a:t>
            </a:r>
            <a:r>
              <a:rPr lang="en-US" altLang="ko-KR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ambulans</a:t>
            </a:r>
            <a:r>
              <a:rPr lang="en-US" altLang="ko-KR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fasyankes</a:t>
            </a:r>
            <a:r>
              <a:rPr lang="en-US" altLang="ko-KR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lain) </a:t>
            </a:r>
            <a:r>
              <a:rPr lang="en-US" altLang="ko-KR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menuju</a:t>
            </a:r>
            <a:r>
              <a:rPr lang="en-US" altLang="ko-KR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IGD  </a:t>
            </a:r>
            <a:endParaRPr lang="en-US" altLang="ko-KR" kern="1200" dirty="0">
              <a:solidFill>
                <a:schemeClr val="bg1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8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32" y="713878"/>
            <a:ext cx="3803591" cy="623823"/>
          </a:xfrm>
        </p:spPr>
        <p:txBody>
          <a:bodyPr/>
          <a:lstStyle/>
          <a:p>
            <a:pPr algn="l"/>
            <a:r>
              <a:rPr lang="en-US" sz="3200" dirty="0" smtClean="0"/>
              <a:t>TRIAGE PRIMER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66" y="1735093"/>
            <a:ext cx="3309328" cy="2481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Google Shape;1455;p53"/>
          <p:cNvSpPr txBox="1">
            <a:spLocks/>
          </p:cNvSpPr>
          <p:nvPr/>
        </p:nvSpPr>
        <p:spPr>
          <a:xfrm flipH="1">
            <a:off x="4185176" y="1849993"/>
            <a:ext cx="3531140" cy="17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171450" indent="-171450" algn="just" defTabSz="685800">
              <a:buClrTx/>
              <a:buFontTx/>
              <a:buAutoNum type="arabicPeriod"/>
            </a:pP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Pemeriksaan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suhu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menggunakan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i="1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thermal gun</a:t>
            </a:r>
          </a:p>
          <a:p>
            <a:pPr marL="171450" indent="-171450" algn="just" defTabSz="685800">
              <a:buClrTx/>
              <a:buFontTx/>
              <a:buAutoNum type="arabicPeriod"/>
            </a:pP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Pertanyaan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: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demam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riwayat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demam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batuk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nyeri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tenggorokan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hidung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tersumbat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, malaise,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sakit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kepala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nyeri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otot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,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riwayat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kontak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erat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pasien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konfirmasi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riwayat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perjalanan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14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hari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negara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atau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wilayah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transmisi</a:t>
            </a:r>
            <a:r>
              <a:rPr lang="en-US" altLang="ko-KR" kern="1200" dirty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 local</a:t>
            </a:r>
          </a:p>
        </p:txBody>
      </p:sp>
    </p:spTree>
    <p:extLst>
      <p:ext uri="{BB962C8B-B14F-4D97-AF65-F5344CB8AC3E}">
        <p14:creationId xmlns:p14="http://schemas.microsoft.com/office/powerpoint/2010/main" val="122699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53"/>
          <p:cNvSpPr/>
          <p:nvPr/>
        </p:nvSpPr>
        <p:spPr>
          <a:xfrm>
            <a:off x="802452" y="185415"/>
            <a:ext cx="1364271" cy="136455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1" name="Google Shape;1451;p53"/>
          <p:cNvSpPr txBox="1">
            <a:spLocks noGrp="1"/>
          </p:cNvSpPr>
          <p:nvPr>
            <p:ph type="title" idx="4"/>
          </p:nvPr>
        </p:nvSpPr>
        <p:spPr>
          <a:xfrm>
            <a:off x="2350375" y="346050"/>
            <a:ext cx="4458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CURRICULUM VITAE</a:t>
            </a:r>
            <a:endParaRPr dirty="0"/>
          </a:p>
        </p:txBody>
      </p:sp>
      <p:sp>
        <p:nvSpPr>
          <p:cNvPr id="1455" name="Google Shape;1455;p53"/>
          <p:cNvSpPr txBox="1">
            <a:spLocks noGrp="1"/>
          </p:cNvSpPr>
          <p:nvPr>
            <p:ph type="subTitle" idx="3"/>
          </p:nvPr>
        </p:nvSpPr>
        <p:spPr>
          <a:xfrm flipH="1">
            <a:off x="4185422" y="1006099"/>
            <a:ext cx="3501251" cy="1270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Nama	: Wiwit Widyawati, S. kep., 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TTL	: Sidoarjo, 06 Juli 1985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Alamat	: Pandaan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Email	: bigi.windra99@gmail.com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Instansi</a:t>
            </a:r>
            <a:r>
              <a:rPr lang="en-US" dirty="0" smtClean="0"/>
              <a:t>	: RSUD </a:t>
            </a:r>
            <a:r>
              <a:rPr lang="en-US" dirty="0" err="1" smtClean="0"/>
              <a:t>Bangil</a:t>
            </a:r>
            <a:endParaRPr dirty="0"/>
          </a:p>
        </p:txBody>
      </p:sp>
      <p:sp>
        <p:nvSpPr>
          <p:cNvPr id="1458" name="Google Shape;1458;p53"/>
          <p:cNvSpPr/>
          <p:nvPr/>
        </p:nvSpPr>
        <p:spPr>
          <a:xfrm>
            <a:off x="2616925" y="1025900"/>
            <a:ext cx="1393100" cy="417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0" name="Google Shape;1460;p53"/>
          <p:cNvSpPr txBox="1">
            <a:spLocks noGrp="1"/>
          </p:cNvSpPr>
          <p:nvPr>
            <p:ph type="subTitle" idx="1"/>
          </p:nvPr>
        </p:nvSpPr>
        <p:spPr>
          <a:xfrm flipH="1">
            <a:off x="7305525" y="1679550"/>
            <a:ext cx="790800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Doctor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61" name="Google Shape;1461;p53"/>
          <p:cNvSpPr txBox="1">
            <a:spLocks noGrp="1"/>
          </p:cNvSpPr>
          <p:nvPr>
            <p:ph type="subTitle" idx="1"/>
          </p:nvPr>
        </p:nvSpPr>
        <p:spPr>
          <a:xfrm flipH="1">
            <a:off x="2714987" y="1045660"/>
            <a:ext cx="1196975" cy="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lt1"/>
                </a:solidFill>
              </a:rPr>
              <a:t>Data Pribadi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45" y="307950"/>
            <a:ext cx="1179483" cy="1179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Google Shape;1458;p53"/>
          <p:cNvSpPr/>
          <p:nvPr/>
        </p:nvSpPr>
        <p:spPr>
          <a:xfrm>
            <a:off x="430319" y="2450035"/>
            <a:ext cx="1932243" cy="42378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461;p53"/>
          <p:cNvSpPr txBox="1">
            <a:spLocks/>
          </p:cNvSpPr>
          <p:nvPr/>
        </p:nvSpPr>
        <p:spPr>
          <a:xfrm flipH="1">
            <a:off x="384301" y="2457449"/>
            <a:ext cx="2024278" cy="406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 algn="ctr"/>
            <a:r>
              <a:rPr lang="en-US" dirty="0" err="1" smtClean="0">
                <a:solidFill>
                  <a:schemeClr val="lt1"/>
                </a:solidFill>
              </a:rPr>
              <a:t>Riwayat</a:t>
            </a:r>
            <a:r>
              <a:rPr lang="en-US" dirty="0" smtClean="0">
                <a:solidFill>
                  <a:schemeClr val="lt1"/>
                </a:solidFill>
              </a:rPr>
              <a:t> </a:t>
            </a:r>
            <a:r>
              <a:rPr lang="en-US" dirty="0" err="1" smtClean="0">
                <a:solidFill>
                  <a:schemeClr val="lt1"/>
                </a:solidFill>
              </a:rPr>
              <a:t>Pendidikan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9" name="Google Shape;1455;p53"/>
          <p:cNvSpPr txBox="1">
            <a:spLocks/>
          </p:cNvSpPr>
          <p:nvPr/>
        </p:nvSpPr>
        <p:spPr>
          <a:xfrm flipH="1">
            <a:off x="414484" y="2912456"/>
            <a:ext cx="4074348" cy="63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/>
            <a:r>
              <a:rPr lang="en-US" dirty="0" smtClean="0"/>
              <a:t>D3 </a:t>
            </a:r>
            <a:r>
              <a:rPr lang="en-US" dirty="0" err="1" smtClean="0"/>
              <a:t>Keperawatan</a:t>
            </a:r>
            <a:r>
              <a:rPr lang="en-US" dirty="0" smtClean="0"/>
              <a:t> </a:t>
            </a:r>
            <a:r>
              <a:rPr lang="en-US" dirty="0" err="1" smtClean="0"/>
              <a:t>Poltekkes</a:t>
            </a:r>
            <a:r>
              <a:rPr lang="en-US" dirty="0" smtClean="0"/>
              <a:t> Malang (2006)</a:t>
            </a:r>
          </a:p>
          <a:p>
            <a:pPr marL="0" indent="0"/>
            <a:r>
              <a:rPr lang="en-US" dirty="0" smtClean="0"/>
              <a:t>S1 </a:t>
            </a:r>
            <a:r>
              <a:rPr lang="en-US" dirty="0" err="1" smtClean="0"/>
              <a:t>Keperawatan</a:t>
            </a:r>
            <a:r>
              <a:rPr lang="en-US" dirty="0" smtClean="0"/>
              <a:t> </a:t>
            </a:r>
            <a:r>
              <a:rPr lang="en-US" dirty="0" err="1" smtClean="0"/>
              <a:t>Unair</a:t>
            </a:r>
            <a:r>
              <a:rPr lang="en-US" dirty="0" smtClean="0"/>
              <a:t>  (2017)</a:t>
            </a:r>
          </a:p>
        </p:txBody>
      </p:sp>
      <p:sp>
        <p:nvSpPr>
          <p:cNvPr id="26" name="Google Shape;1458;p53"/>
          <p:cNvSpPr/>
          <p:nvPr/>
        </p:nvSpPr>
        <p:spPr>
          <a:xfrm>
            <a:off x="4702808" y="2446392"/>
            <a:ext cx="1393100" cy="4179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1461;p53"/>
          <p:cNvSpPr txBox="1">
            <a:spLocks/>
          </p:cNvSpPr>
          <p:nvPr/>
        </p:nvSpPr>
        <p:spPr>
          <a:xfrm flipH="1">
            <a:off x="4387219" y="2448462"/>
            <a:ext cx="2024278" cy="406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 algn="ctr"/>
            <a:r>
              <a:rPr lang="en-US" dirty="0" err="1" smtClean="0">
                <a:solidFill>
                  <a:schemeClr val="lt1"/>
                </a:solidFill>
              </a:rPr>
              <a:t>Pelatihan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8" name="Google Shape;1455;p53"/>
          <p:cNvSpPr txBox="1">
            <a:spLocks/>
          </p:cNvSpPr>
          <p:nvPr/>
        </p:nvSpPr>
        <p:spPr>
          <a:xfrm flipH="1">
            <a:off x="4665880" y="2864291"/>
            <a:ext cx="4074348" cy="17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/>
            <a:r>
              <a:rPr lang="en-US" dirty="0" smtClean="0"/>
              <a:t>ACLS (2017)</a:t>
            </a:r>
          </a:p>
          <a:p>
            <a:pPr marL="0" indent="0"/>
            <a:r>
              <a:rPr lang="en-US" dirty="0" smtClean="0"/>
              <a:t>Pre Hospital Life Saving (2017)</a:t>
            </a:r>
          </a:p>
          <a:p>
            <a:pPr marL="0" indent="0"/>
            <a:r>
              <a:rPr lang="en-US" dirty="0" smtClean="0"/>
              <a:t>Hospital Disaster (2018)</a:t>
            </a:r>
          </a:p>
          <a:p>
            <a:pPr marL="0" indent="0"/>
            <a:r>
              <a:rPr lang="en-US" dirty="0" smtClean="0"/>
              <a:t>TOT HIPGABI (2019)</a:t>
            </a:r>
          </a:p>
          <a:p>
            <a:pPr marL="0" indent="0"/>
            <a:r>
              <a:rPr lang="en-US" dirty="0" smtClean="0"/>
              <a:t>Provider BLS ACLS AHA (2019)</a:t>
            </a:r>
          </a:p>
        </p:txBody>
      </p:sp>
    </p:spTree>
    <p:extLst>
      <p:ext uri="{BB962C8B-B14F-4D97-AF65-F5344CB8AC3E}">
        <p14:creationId xmlns:p14="http://schemas.microsoft.com/office/powerpoint/2010/main" val="169620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32" y="713878"/>
            <a:ext cx="4595123" cy="623823"/>
          </a:xfrm>
        </p:spPr>
        <p:txBody>
          <a:bodyPr/>
          <a:lstStyle/>
          <a:p>
            <a:pPr algn="l"/>
            <a:r>
              <a:rPr lang="en-US" sz="3200" dirty="0" smtClean="0"/>
              <a:t>TRIAGE SEKUNDER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37" y="1849993"/>
            <a:ext cx="2975106" cy="2286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3861995" y="1854945"/>
            <a:ext cx="4041775" cy="227629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0624" marR="0" lvl="0" indent="-384048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Merupakan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proses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pemeriksaan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</a:t>
            </a:r>
          </a:p>
          <a:p>
            <a:pPr marL="722376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Tanda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vital.</a:t>
            </a:r>
          </a:p>
          <a:p>
            <a:pPr marL="722376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Pemeriksaan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fisik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sederhana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722376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Pertolongan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pertama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722376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ECG.</a:t>
            </a:r>
          </a:p>
          <a:p>
            <a:pPr marL="722376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GDA</a:t>
            </a:r>
          </a:p>
          <a:p>
            <a:pPr marL="722376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Char char="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 – triage.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1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32" y="713878"/>
            <a:ext cx="3803591" cy="623823"/>
          </a:xfrm>
        </p:spPr>
        <p:txBody>
          <a:bodyPr/>
          <a:lstStyle/>
          <a:p>
            <a:pPr algn="l"/>
            <a:r>
              <a:rPr lang="en-US" sz="3200" dirty="0" smtClean="0"/>
              <a:t>ZONA </a:t>
            </a:r>
            <a:r>
              <a:rPr lang="en-US" sz="3200" dirty="0" smtClean="0">
                <a:solidFill>
                  <a:srgbClr val="FF0000"/>
                </a:solidFill>
              </a:rPr>
              <a:t>MERAH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Google Shape;1455;p53"/>
          <p:cNvSpPr txBox="1">
            <a:spLocks/>
          </p:cNvSpPr>
          <p:nvPr/>
        </p:nvSpPr>
        <p:spPr>
          <a:xfrm flipH="1">
            <a:off x="4148230" y="861702"/>
            <a:ext cx="3531140" cy="17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Hind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6F41A7">
                  <a:lumMod val="20000"/>
                  <a:lumOff val="80000"/>
                </a:srgbClr>
              </a:solidFill>
              <a:effectLst/>
              <a:uLnTx/>
              <a:uFillTx/>
              <a:latin typeface="Hind"/>
              <a:cs typeface="Arial" pitchFamily="34" charset="0"/>
              <a:sym typeface="Hind"/>
            </a:endParaRPr>
          </a:p>
        </p:txBody>
      </p:sp>
      <p:pic>
        <p:nvPicPr>
          <p:cNvPr id="5" name="Picture 4" descr="C:\Users\Mutu\AppData\Local\Microsoft\Windows\INetCache\Content.Word\IMG-20200815-WA006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74" y="2015130"/>
            <a:ext cx="3411706" cy="2362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205" y="2015129"/>
            <a:ext cx="3423912" cy="2362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Google Shape;717;p40"/>
          <p:cNvSpPr/>
          <p:nvPr/>
        </p:nvSpPr>
        <p:spPr>
          <a:xfrm>
            <a:off x="3652083" y="500702"/>
            <a:ext cx="3267287" cy="836999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Kategori P1 untuk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pasien gawat darurat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86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639" y="237879"/>
            <a:ext cx="3803591" cy="623823"/>
          </a:xfrm>
        </p:spPr>
        <p:txBody>
          <a:bodyPr/>
          <a:lstStyle/>
          <a:p>
            <a:pPr algn="l"/>
            <a:r>
              <a:rPr lang="en-US" sz="3200" dirty="0" smtClean="0"/>
              <a:t>ZONA </a:t>
            </a:r>
            <a:r>
              <a:rPr lang="en-US" sz="3200" dirty="0" smtClean="0">
                <a:solidFill>
                  <a:srgbClr val="FFFF00"/>
                </a:solidFill>
              </a:rPr>
              <a:t>KUNING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Google Shape;1455;p53"/>
          <p:cNvSpPr txBox="1">
            <a:spLocks/>
          </p:cNvSpPr>
          <p:nvPr/>
        </p:nvSpPr>
        <p:spPr>
          <a:xfrm flipH="1">
            <a:off x="4148230" y="861702"/>
            <a:ext cx="3531140" cy="17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Hind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6F41A7">
                  <a:lumMod val="20000"/>
                  <a:lumOff val="80000"/>
                </a:srgbClr>
              </a:solidFill>
              <a:effectLst/>
              <a:uLnTx/>
              <a:uFillTx/>
              <a:latin typeface="Hind"/>
              <a:cs typeface="Arial" pitchFamily="34" charset="0"/>
              <a:sym typeface="Hind"/>
            </a:endParaRPr>
          </a:p>
        </p:txBody>
      </p:sp>
      <p:sp>
        <p:nvSpPr>
          <p:cNvPr id="7" name="Google Shape;717;p40"/>
          <p:cNvSpPr/>
          <p:nvPr/>
        </p:nvSpPr>
        <p:spPr>
          <a:xfrm>
            <a:off x="273960" y="861702"/>
            <a:ext cx="3097313" cy="60978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Kategori P2 untuk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pasien gawat tetapi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tidak darurat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12004" y="237879"/>
            <a:ext cx="3803591" cy="623823"/>
          </a:xfrm>
        </p:spPr>
        <p:txBody>
          <a:bodyPr/>
          <a:lstStyle/>
          <a:p>
            <a:pPr algn="l"/>
            <a:r>
              <a:rPr lang="en-US" sz="3200" dirty="0" smtClean="0"/>
              <a:t>ZONA </a:t>
            </a:r>
            <a:r>
              <a:rPr lang="en-US" sz="3200" dirty="0" smtClean="0">
                <a:solidFill>
                  <a:srgbClr val="00B050"/>
                </a:solidFill>
              </a:rPr>
              <a:t>HIJAU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Google Shape;717;p40"/>
          <p:cNvSpPr/>
          <p:nvPr/>
        </p:nvSpPr>
        <p:spPr>
          <a:xfrm>
            <a:off x="3852667" y="861702"/>
            <a:ext cx="3097313" cy="60978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Kategori P3 untuk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pasien tidak gawat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tidak darurat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Picture 2" descr="D:\INOVASI\IGD Bar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869" y="1853961"/>
            <a:ext cx="6166895" cy="2817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7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32" y="713878"/>
            <a:ext cx="3803591" cy="623823"/>
          </a:xfrm>
        </p:spPr>
        <p:txBody>
          <a:bodyPr/>
          <a:lstStyle/>
          <a:p>
            <a:pPr algn="l"/>
            <a:r>
              <a:rPr lang="en-US" sz="3200" dirty="0" smtClean="0"/>
              <a:t>PEDIATRIC EMERGENCY</a:t>
            </a:r>
            <a:endParaRPr lang="en-US" sz="3200" dirty="0"/>
          </a:p>
        </p:txBody>
      </p:sp>
      <p:sp>
        <p:nvSpPr>
          <p:cNvPr id="4" name="Google Shape;1455;p53"/>
          <p:cNvSpPr txBox="1">
            <a:spLocks/>
          </p:cNvSpPr>
          <p:nvPr/>
        </p:nvSpPr>
        <p:spPr>
          <a:xfrm flipH="1">
            <a:off x="4148230" y="861702"/>
            <a:ext cx="3531140" cy="17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Hind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6F41A7">
                  <a:lumMod val="20000"/>
                  <a:lumOff val="80000"/>
                </a:srgbClr>
              </a:solidFill>
              <a:effectLst/>
              <a:uLnTx/>
              <a:uFillTx/>
              <a:latin typeface="Hind"/>
              <a:cs typeface="Arial" pitchFamily="34" charset="0"/>
              <a:sym typeface="Hind"/>
            </a:endParaRPr>
          </a:p>
        </p:txBody>
      </p:sp>
      <p:sp>
        <p:nvSpPr>
          <p:cNvPr id="7" name="Google Shape;717;p40"/>
          <p:cNvSpPr/>
          <p:nvPr/>
        </p:nvSpPr>
        <p:spPr>
          <a:xfrm>
            <a:off x="3792790" y="619888"/>
            <a:ext cx="3267287" cy="836999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 desain ramah anak sehingga anak merasa nyaman saat diperiksa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 descr="C:\Users\Mutu\AppData\Local\Microsoft\Windows\INetCache\Content.Word\IMG-20200815-WA006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3"/>
          <a:stretch/>
        </p:blipFill>
        <p:spPr bwMode="auto">
          <a:xfrm>
            <a:off x="2580213" y="1956782"/>
            <a:ext cx="3894477" cy="2781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5717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32" y="713878"/>
            <a:ext cx="3803591" cy="623823"/>
          </a:xfrm>
        </p:spPr>
        <p:txBody>
          <a:bodyPr/>
          <a:lstStyle/>
          <a:p>
            <a:pPr algn="l"/>
            <a:r>
              <a:rPr lang="en-US" sz="6000" dirty="0" smtClean="0"/>
              <a:t>MNE</a:t>
            </a:r>
            <a:endParaRPr lang="en-US" sz="6000" dirty="0"/>
          </a:p>
        </p:txBody>
      </p:sp>
      <p:sp>
        <p:nvSpPr>
          <p:cNvPr id="4" name="Google Shape;1455;p53"/>
          <p:cNvSpPr txBox="1">
            <a:spLocks/>
          </p:cNvSpPr>
          <p:nvPr/>
        </p:nvSpPr>
        <p:spPr>
          <a:xfrm flipH="1">
            <a:off x="4148230" y="861702"/>
            <a:ext cx="3531140" cy="17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Hind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6F41A7">
                  <a:lumMod val="20000"/>
                  <a:lumOff val="80000"/>
                </a:srgbClr>
              </a:solidFill>
              <a:effectLst/>
              <a:uLnTx/>
              <a:uFillTx/>
              <a:latin typeface="Hind"/>
              <a:cs typeface="Arial" pitchFamily="34" charset="0"/>
              <a:sym typeface="Hind"/>
            </a:endParaRPr>
          </a:p>
        </p:txBody>
      </p:sp>
      <p:sp>
        <p:nvSpPr>
          <p:cNvPr id="7" name="Google Shape;717;p40"/>
          <p:cNvSpPr/>
          <p:nvPr/>
        </p:nvSpPr>
        <p:spPr>
          <a:xfrm>
            <a:off x="2924572" y="555233"/>
            <a:ext cx="3781028" cy="1024185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Diperuntukkan untuk kasus emergensi khusus maternal &amp; neonatal dilengkapi dengan alat-alat canggih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375942" y="1981480"/>
            <a:ext cx="3949361" cy="26644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7140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32" y="713878"/>
            <a:ext cx="3803591" cy="623823"/>
          </a:xfrm>
        </p:spPr>
        <p:txBody>
          <a:bodyPr/>
          <a:lstStyle/>
          <a:p>
            <a:pPr algn="l"/>
            <a:r>
              <a:rPr lang="en-US" sz="3200" dirty="0" smtClean="0"/>
              <a:t>PENUNJANG</a:t>
            </a:r>
            <a:endParaRPr lang="en-US" sz="3200" dirty="0"/>
          </a:p>
        </p:txBody>
      </p:sp>
      <p:sp>
        <p:nvSpPr>
          <p:cNvPr id="4" name="Google Shape;1455;p53"/>
          <p:cNvSpPr txBox="1">
            <a:spLocks/>
          </p:cNvSpPr>
          <p:nvPr/>
        </p:nvSpPr>
        <p:spPr>
          <a:xfrm flipH="1">
            <a:off x="4148230" y="861702"/>
            <a:ext cx="3531140" cy="17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Hind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6F41A7">
                  <a:lumMod val="20000"/>
                  <a:lumOff val="80000"/>
                </a:srgbClr>
              </a:solidFill>
              <a:effectLst/>
              <a:uLnTx/>
              <a:uFillTx/>
              <a:latin typeface="Hind"/>
              <a:cs typeface="Arial" pitchFamily="34" charset="0"/>
              <a:sym typeface="Hind"/>
            </a:endParaRPr>
          </a:p>
        </p:txBody>
      </p:sp>
      <p:sp>
        <p:nvSpPr>
          <p:cNvPr id="7" name="Google Shape;717;p40"/>
          <p:cNvSpPr/>
          <p:nvPr/>
        </p:nvSpPr>
        <p:spPr>
          <a:xfrm>
            <a:off x="3652083" y="500702"/>
            <a:ext cx="3267287" cy="836999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Laboratorium &amp; Radiologi di dalam IGD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2603" r="3069" b="4992"/>
          <a:stretch/>
        </p:blipFill>
        <p:spPr>
          <a:xfrm>
            <a:off x="722670" y="2049682"/>
            <a:ext cx="3452313" cy="2448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30" y="2049682"/>
            <a:ext cx="3452313" cy="2448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2304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755" y="470687"/>
            <a:ext cx="3803591" cy="623823"/>
          </a:xfrm>
        </p:spPr>
        <p:txBody>
          <a:bodyPr/>
          <a:lstStyle/>
          <a:p>
            <a:pPr algn="l"/>
            <a:r>
              <a:rPr lang="en-US" sz="3200" dirty="0" smtClean="0"/>
              <a:t>RUANG ISOLASI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71" y="1137634"/>
            <a:ext cx="4783726" cy="3589560"/>
          </a:xfrm>
          <a:prstGeom prst="rect">
            <a:avLst/>
          </a:prstGeom>
        </p:spPr>
      </p:pic>
      <p:sp>
        <p:nvSpPr>
          <p:cNvPr id="5" name="Snip Diagonal Corner Rectangle 4"/>
          <p:cNvSpPr/>
          <p:nvPr/>
        </p:nvSpPr>
        <p:spPr>
          <a:xfrm>
            <a:off x="3467423" y="3089297"/>
            <a:ext cx="856277" cy="29419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41A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Isolasi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41A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2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6F41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5008384" y="3114894"/>
            <a:ext cx="808755" cy="26859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F41A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Isolasi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41A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3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6F41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Down Arrow 8"/>
          <p:cNvSpPr/>
          <p:nvPr/>
        </p:nvSpPr>
        <p:spPr>
          <a:xfrm rot="6168919">
            <a:off x="2813127" y="2827979"/>
            <a:ext cx="374073" cy="171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6F41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Down Arrow 9"/>
          <p:cNvSpPr/>
          <p:nvPr/>
        </p:nvSpPr>
        <p:spPr>
          <a:xfrm rot="6168919">
            <a:off x="4371051" y="2827979"/>
            <a:ext cx="374073" cy="171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6F41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Google Shape;717;p40"/>
          <p:cNvSpPr/>
          <p:nvPr/>
        </p:nvSpPr>
        <p:spPr>
          <a:xfrm>
            <a:off x="3000163" y="3756267"/>
            <a:ext cx="5992726" cy="753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Pintu masuk pasien suspek (RDT reaktif) atau konfirmasi Covid-19 dari fasyankes lain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234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0" y="250800"/>
            <a:ext cx="2529191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RUANG ISOLASI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532" y="1628223"/>
            <a:ext cx="1972269" cy="2633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39" y="1628223"/>
            <a:ext cx="1975275" cy="2633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119" y="1628223"/>
            <a:ext cx="2259095" cy="2633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Google Shape;717;p40"/>
          <p:cNvSpPr/>
          <p:nvPr/>
        </p:nvSpPr>
        <p:spPr>
          <a:xfrm>
            <a:off x="2529191" y="458993"/>
            <a:ext cx="5992726" cy="753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Ruang Isolasi (tampak dari dalam) IGD dengan pembagian anteroom bersih &amp; kotor dengan kapasitas 9 TT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5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RUANG ISOLASI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50" y="1289197"/>
            <a:ext cx="4626452" cy="3469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Google Shape;717;p40"/>
          <p:cNvSpPr/>
          <p:nvPr/>
        </p:nvSpPr>
        <p:spPr>
          <a:xfrm>
            <a:off x="5492188" y="2086800"/>
            <a:ext cx="3267287" cy="1874632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Isolasi khusus resusitasi &amp; tindakan yang menghasilkan AEROSOL dengan TEKANAN NEGATIF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Folded Corner 1"/>
          <p:cNvSpPr/>
          <p:nvPr/>
        </p:nvSpPr>
        <p:spPr>
          <a:xfrm>
            <a:off x="1304925" y="2895600"/>
            <a:ext cx="752476" cy="65722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6F41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olded Corner 5"/>
          <p:cNvSpPr/>
          <p:nvPr/>
        </p:nvSpPr>
        <p:spPr>
          <a:xfrm>
            <a:off x="4695825" y="2943225"/>
            <a:ext cx="285750" cy="67627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6F41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961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2"/>
          <p:cNvSpPr txBox="1">
            <a:spLocks noGrp="1"/>
          </p:cNvSpPr>
          <p:nvPr>
            <p:ph type="title"/>
          </p:nvPr>
        </p:nvSpPr>
        <p:spPr>
          <a:xfrm>
            <a:off x="555975" y="37343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RUANG DEKONTAMINASI PASIEN</a:t>
            </a:r>
            <a:endParaRPr dirty="0"/>
          </a:p>
        </p:txBody>
      </p:sp>
      <p:sp>
        <p:nvSpPr>
          <p:cNvPr id="5" name="Google Shape;717;p40"/>
          <p:cNvSpPr/>
          <p:nvPr/>
        </p:nvSpPr>
        <p:spPr>
          <a:xfrm>
            <a:off x="5288987" y="2124362"/>
            <a:ext cx="3651812" cy="1790887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Untuk pembersihan bagi pasien yang terpapar bahan kimia sebelum pasien masuk ke IGD. Pada era Covid-19 berfungsi</a:t>
            </a:r>
            <a:r>
              <a:rPr kumimoji="0" lang="it-IT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it-IT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sebagai pembersihan pasien keluar dari ruang isolasi Covid-19 menuju</a:t>
            </a:r>
            <a:r>
              <a:rPr kumimoji="0" lang="it-IT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IGD non Covid-19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Folded Corner 1"/>
          <p:cNvSpPr/>
          <p:nvPr/>
        </p:nvSpPr>
        <p:spPr>
          <a:xfrm>
            <a:off x="1304925" y="2895600"/>
            <a:ext cx="752476" cy="65722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6F41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olded Corner 5"/>
          <p:cNvSpPr/>
          <p:nvPr/>
        </p:nvSpPr>
        <p:spPr>
          <a:xfrm>
            <a:off x="4695825" y="2943225"/>
            <a:ext cx="285750" cy="676275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6F41A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 descr="C:\Users\Mutu\AppData\Local\Microsoft\Windows\INetCache\Content.Word\IMG-20200815-WA006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6" y="1208305"/>
            <a:ext cx="4708005" cy="3469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5552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33"/>
          <p:cNvGrpSpPr/>
          <p:nvPr/>
        </p:nvGrpSpPr>
        <p:grpSpPr>
          <a:xfrm>
            <a:off x="3842749" y="1186000"/>
            <a:ext cx="1457400" cy="971700"/>
            <a:chOff x="3600450" y="1186000"/>
            <a:chExt cx="1457400" cy="971700"/>
          </a:xfrm>
        </p:grpSpPr>
        <p:sp>
          <p:nvSpPr>
            <p:cNvPr id="364" name="Google Shape;364;p33"/>
            <p:cNvSpPr/>
            <p:nvPr/>
          </p:nvSpPr>
          <p:spPr>
            <a:xfrm>
              <a:off x="4086150" y="1186000"/>
              <a:ext cx="971700" cy="971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5" name="Google Shape;365;p33"/>
            <p:cNvCxnSpPr/>
            <p:nvPr/>
          </p:nvCxnSpPr>
          <p:spPr>
            <a:xfrm>
              <a:off x="3609975" y="121465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33"/>
            <p:cNvCxnSpPr>
              <a:stCxn id="364" idx="2"/>
            </p:cNvCxnSpPr>
            <p:nvPr/>
          </p:nvCxnSpPr>
          <p:spPr>
            <a:xfrm rot="10800000">
              <a:off x="3600450" y="1671850"/>
              <a:ext cx="485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33"/>
          <p:cNvSpPr txBox="1">
            <a:spLocks noGrp="1"/>
          </p:cNvSpPr>
          <p:nvPr>
            <p:ph type="title" idx="3"/>
          </p:nvPr>
        </p:nvSpPr>
        <p:spPr>
          <a:xfrm>
            <a:off x="2643625" y="346050"/>
            <a:ext cx="3856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MATERI</a:t>
            </a:r>
            <a:endParaRPr dirty="0"/>
          </a:p>
        </p:txBody>
      </p:sp>
      <p:sp>
        <p:nvSpPr>
          <p:cNvPr id="368" name="Google Shape;368;p33"/>
          <p:cNvSpPr txBox="1">
            <a:spLocks noGrp="1"/>
          </p:cNvSpPr>
          <p:nvPr>
            <p:ph type="subTitle" idx="1"/>
          </p:nvPr>
        </p:nvSpPr>
        <p:spPr>
          <a:xfrm flipH="1">
            <a:off x="1207125" y="1573636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Epidemiologi, transmisi, pembagian status, definisi operasional</a:t>
            </a:r>
            <a:endParaRPr dirty="0"/>
          </a:p>
        </p:txBody>
      </p:sp>
      <p:sp>
        <p:nvSpPr>
          <p:cNvPr id="369" name="Google Shape;369;p33"/>
          <p:cNvSpPr txBox="1">
            <a:spLocks noGrp="1"/>
          </p:cNvSpPr>
          <p:nvPr>
            <p:ph type="title"/>
          </p:nvPr>
        </p:nvSpPr>
        <p:spPr>
          <a:xfrm>
            <a:off x="4464199" y="1382958"/>
            <a:ext cx="700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70" name="Google Shape;370;p33"/>
          <p:cNvSpPr txBox="1">
            <a:spLocks noGrp="1"/>
          </p:cNvSpPr>
          <p:nvPr>
            <p:ph type="subTitle" idx="2"/>
          </p:nvPr>
        </p:nvSpPr>
        <p:spPr>
          <a:xfrm flipH="1">
            <a:off x="965925" y="1186011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K</a:t>
            </a:r>
            <a:r>
              <a:rPr lang="en" dirty="0" smtClean="0"/>
              <a:t>onsep Covid-19</a:t>
            </a:r>
            <a:endParaRPr dirty="0"/>
          </a:p>
        </p:txBody>
      </p:sp>
      <p:grpSp>
        <p:nvGrpSpPr>
          <p:cNvPr id="371" name="Google Shape;371;p33"/>
          <p:cNvGrpSpPr/>
          <p:nvPr/>
        </p:nvGrpSpPr>
        <p:grpSpPr>
          <a:xfrm flipH="1">
            <a:off x="3842749" y="2414725"/>
            <a:ext cx="1457400" cy="971700"/>
            <a:chOff x="3600450" y="1186000"/>
            <a:chExt cx="1457400" cy="971700"/>
          </a:xfrm>
        </p:grpSpPr>
        <p:sp>
          <p:nvSpPr>
            <p:cNvPr id="372" name="Google Shape;372;p33"/>
            <p:cNvSpPr/>
            <p:nvPr/>
          </p:nvSpPr>
          <p:spPr>
            <a:xfrm>
              <a:off x="4086150" y="1186000"/>
              <a:ext cx="971700" cy="971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73" name="Google Shape;373;p33"/>
            <p:cNvCxnSpPr/>
            <p:nvPr/>
          </p:nvCxnSpPr>
          <p:spPr>
            <a:xfrm>
              <a:off x="3609975" y="121465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33"/>
            <p:cNvCxnSpPr>
              <a:stCxn id="372" idx="2"/>
            </p:cNvCxnSpPr>
            <p:nvPr/>
          </p:nvCxnSpPr>
          <p:spPr>
            <a:xfrm rot="10800000">
              <a:off x="3600450" y="1671850"/>
              <a:ext cx="485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5" name="Google Shape;375;p33"/>
          <p:cNvGrpSpPr/>
          <p:nvPr/>
        </p:nvGrpSpPr>
        <p:grpSpPr>
          <a:xfrm>
            <a:off x="3842749" y="3643450"/>
            <a:ext cx="1457400" cy="971700"/>
            <a:chOff x="3600450" y="1186000"/>
            <a:chExt cx="1457400" cy="971700"/>
          </a:xfrm>
        </p:grpSpPr>
        <p:sp>
          <p:nvSpPr>
            <p:cNvPr id="376" name="Google Shape;376;p33"/>
            <p:cNvSpPr/>
            <p:nvPr/>
          </p:nvSpPr>
          <p:spPr>
            <a:xfrm>
              <a:off x="4086150" y="1186000"/>
              <a:ext cx="971700" cy="971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77" name="Google Shape;377;p33"/>
            <p:cNvCxnSpPr/>
            <p:nvPr/>
          </p:nvCxnSpPr>
          <p:spPr>
            <a:xfrm>
              <a:off x="3609975" y="121465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33"/>
            <p:cNvCxnSpPr>
              <a:stCxn id="376" idx="2"/>
            </p:cNvCxnSpPr>
            <p:nvPr/>
          </p:nvCxnSpPr>
          <p:spPr>
            <a:xfrm rot="10800000">
              <a:off x="3600450" y="1671850"/>
              <a:ext cx="485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0" name="Google Shape;380;p33"/>
          <p:cNvSpPr txBox="1">
            <a:spLocks noGrp="1"/>
          </p:cNvSpPr>
          <p:nvPr>
            <p:ph type="subTitle" idx="5"/>
          </p:nvPr>
        </p:nvSpPr>
        <p:spPr>
          <a:xfrm flipH="1">
            <a:off x="5363198" y="2623383"/>
            <a:ext cx="2646946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Pelayanan Keperawatan Pasien Covid-19 di IGD</a:t>
            </a:r>
            <a:endParaRPr dirty="0"/>
          </a:p>
        </p:txBody>
      </p:sp>
      <p:sp>
        <p:nvSpPr>
          <p:cNvPr id="381" name="Google Shape;381;p33"/>
          <p:cNvSpPr txBox="1">
            <a:spLocks noGrp="1"/>
          </p:cNvSpPr>
          <p:nvPr>
            <p:ph type="subTitle" idx="6"/>
          </p:nvPr>
        </p:nvSpPr>
        <p:spPr>
          <a:xfrm flipH="1">
            <a:off x="1207125" y="3952110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Intra rumah sakit &amp; Antar rumah sakit</a:t>
            </a:r>
            <a:endParaRPr dirty="0"/>
          </a:p>
        </p:txBody>
      </p:sp>
      <p:sp>
        <p:nvSpPr>
          <p:cNvPr id="382" name="Google Shape;382;p33"/>
          <p:cNvSpPr txBox="1">
            <a:spLocks noGrp="1"/>
          </p:cNvSpPr>
          <p:nvPr>
            <p:ph type="subTitle" idx="7"/>
          </p:nvPr>
        </p:nvSpPr>
        <p:spPr>
          <a:xfrm flipH="1">
            <a:off x="965925" y="3564485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Proses Transfer</a:t>
            </a:r>
            <a:endParaRPr dirty="0"/>
          </a:p>
        </p:txBody>
      </p:sp>
      <p:sp>
        <p:nvSpPr>
          <p:cNvPr id="383" name="Google Shape;383;p33"/>
          <p:cNvSpPr txBox="1">
            <a:spLocks noGrp="1"/>
          </p:cNvSpPr>
          <p:nvPr>
            <p:ph type="title" idx="8"/>
          </p:nvPr>
        </p:nvSpPr>
        <p:spPr>
          <a:xfrm>
            <a:off x="3978424" y="2614383"/>
            <a:ext cx="700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84" name="Google Shape;384;p33"/>
          <p:cNvSpPr txBox="1">
            <a:spLocks noGrp="1"/>
          </p:cNvSpPr>
          <p:nvPr>
            <p:ph type="title" idx="9"/>
          </p:nvPr>
        </p:nvSpPr>
        <p:spPr>
          <a:xfrm>
            <a:off x="4464199" y="3836283"/>
            <a:ext cx="700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703D25-9C6C-4859-9BFE-132B9410D443}"/>
              </a:ext>
            </a:extLst>
          </p:cNvPr>
          <p:cNvGrpSpPr/>
          <p:nvPr/>
        </p:nvGrpSpPr>
        <p:grpSpPr>
          <a:xfrm rot="12600000">
            <a:off x="4065979" y="1455091"/>
            <a:ext cx="854879" cy="1224179"/>
            <a:chOff x="3692771" y="1580738"/>
            <a:chExt cx="1954016" cy="2798134"/>
          </a:xfrm>
        </p:grpSpPr>
        <p:sp>
          <p:nvSpPr>
            <p:cNvPr id="4" name="Freeform 18">
              <a:extLst>
                <a:ext uri="{FF2B5EF4-FFF2-40B4-BE49-F238E27FC236}">
                  <a16:creationId xmlns:a16="http://schemas.microsoft.com/office/drawing/2014/main" id="{146B9516-A0A6-4803-BC34-ABCC6545F214}"/>
                </a:ext>
              </a:extLst>
            </p:cNvPr>
            <p:cNvSpPr/>
            <p:nvPr/>
          </p:nvSpPr>
          <p:spPr>
            <a:xfrm>
              <a:off x="3692771" y="1580738"/>
              <a:ext cx="1593605" cy="1038637"/>
            </a:xfrm>
            <a:custGeom>
              <a:avLst/>
              <a:gdLst>
                <a:gd name="connsiteX0" fmla="*/ 714375 w 1924050"/>
                <a:gd name="connsiteY0" fmla="*/ 9525 h 1104900"/>
                <a:gd name="connsiteX1" fmla="*/ 0 w 1924050"/>
                <a:gd name="connsiteY1" fmla="*/ 0 h 1104900"/>
                <a:gd name="connsiteX2" fmla="*/ 1590675 w 1924050"/>
                <a:gd name="connsiteY2" fmla="*/ 1104900 h 1104900"/>
                <a:gd name="connsiteX3" fmla="*/ 1924050 w 1924050"/>
                <a:gd name="connsiteY3" fmla="*/ 942975 h 1104900"/>
                <a:gd name="connsiteX4" fmla="*/ 714375 w 1924050"/>
                <a:gd name="connsiteY4" fmla="*/ 9525 h 1104900"/>
                <a:gd name="connsiteX0" fmla="*/ 704850 w 1914525"/>
                <a:gd name="connsiteY0" fmla="*/ 0 h 1095375"/>
                <a:gd name="connsiteX1" fmla="*/ 0 w 1914525"/>
                <a:gd name="connsiteY1" fmla="*/ 38100 h 1095375"/>
                <a:gd name="connsiteX2" fmla="*/ 1581150 w 1914525"/>
                <a:gd name="connsiteY2" fmla="*/ 1095375 h 1095375"/>
                <a:gd name="connsiteX3" fmla="*/ 1914525 w 1914525"/>
                <a:gd name="connsiteY3" fmla="*/ 933450 h 1095375"/>
                <a:gd name="connsiteX4" fmla="*/ 704850 w 1914525"/>
                <a:gd name="connsiteY4" fmla="*/ 0 h 1095375"/>
                <a:gd name="connsiteX0" fmla="*/ 704850 w 1914525"/>
                <a:gd name="connsiteY0" fmla="*/ 2444 h 1097819"/>
                <a:gd name="connsiteX1" fmla="*/ 0 w 1914525"/>
                <a:gd name="connsiteY1" fmla="*/ 40544 h 1097819"/>
                <a:gd name="connsiteX2" fmla="*/ 1581150 w 1914525"/>
                <a:gd name="connsiteY2" fmla="*/ 1097819 h 1097819"/>
                <a:gd name="connsiteX3" fmla="*/ 1914525 w 1914525"/>
                <a:gd name="connsiteY3" fmla="*/ 935894 h 1097819"/>
                <a:gd name="connsiteX4" fmla="*/ 704850 w 1914525"/>
                <a:gd name="connsiteY4" fmla="*/ 2444 h 1097819"/>
                <a:gd name="connsiteX0" fmla="*/ 704850 w 1914525"/>
                <a:gd name="connsiteY0" fmla="*/ 21793 h 1117168"/>
                <a:gd name="connsiteX1" fmla="*/ 0 w 1914525"/>
                <a:gd name="connsiteY1" fmla="*/ 59893 h 1117168"/>
                <a:gd name="connsiteX2" fmla="*/ 1581150 w 1914525"/>
                <a:gd name="connsiteY2" fmla="*/ 1117168 h 1117168"/>
                <a:gd name="connsiteX3" fmla="*/ 1914525 w 1914525"/>
                <a:gd name="connsiteY3" fmla="*/ 955243 h 1117168"/>
                <a:gd name="connsiteX4" fmla="*/ 704850 w 1914525"/>
                <a:gd name="connsiteY4" fmla="*/ 21793 h 1117168"/>
                <a:gd name="connsiteX0" fmla="*/ 704850 w 1914525"/>
                <a:gd name="connsiteY0" fmla="*/ 21793 h 1079068"/>
                <a:gd name="connsiteX1" fmla="*/ 0 w 1914525"/>
                <a:gd name="connsiteY1" fmla="*/ 59893 h 1079068"/>
                <a:gd name="connsiteX2" fmla="*/ 1676400 w 1914525"/>
                <a:gd name="connsiteY2" fmla="*/ 1079068 h 1079068"/>
                <a:gd name="connsiteX3" fmla="*/ 1914525 w 1914525"/>
                <a:gd name="connsiteY3" fmla="*/ 955243 h 1079068"/>
                <a:gd name="connsiteX4" fmla="*/ 704850 w 1914525"/>
                <a:gd name="connsiteY4" fmla="*/ 21793 h 1079068"/>
                <a:gd name="connsiteX0" fmla="*/ 485775 w 1695450"/>
                <a:gd name="connsiteY0" fmla="*/ 21793 h 1079068"/>
                <a:gd name="connsiteX1" fmla="*/ 0 w 1695450"/>
                <a:gd name="connsiteY1" fmla="*/ 59893 h 1079068"/>
                <a:gd name="connsiteX2" fmla="*/ 1457325 w 1695450"/>
                <a:gd name="connsiteY2" fmla="*/ 1079068 h 1079068"/>
                <a:gd name="connsiteX3" fmla="*/ 1695450 w 1695450"/>
                <a:gd name="connsiteY3" fmla="*/ 955243 h 1079068"/>
                <a:gd name="connsiteX4" fmla="*/ 485775 w 1695450"/>
                <a:gd name="connsiteY4" fmla="*/ 21793 h 1079068"/>
                <a:gd name="connsiteX0" fmla="*/ 485775 w 1695450"/>
                <a:gd name="connsiteY0" fmla="*/ 21793 h 1021918"/>
                <a:gd name="connsiteX1" fmla="*/ 0 w 1695450"/>
                <a:gd name="connsiteY1" fmla="*/ 59893 h 1021918"/>
                <a:gd name="connsiteX2" fmla="*/ 1362075 w 1695450"/>
                <a:gd name="connsiteY2" fmla="*/ 1021918 h 1021918"/>
                <a:gd name="connsiteX3" fmla="*/ 1695450 w 1695450"/>
                <a:gd name="connsiteY3" fmla="*/ 955243 h 1021918"/>
                <a:gd name="connsiteX4" fmla="*/ 485775 w 1695450"/>
                <a:gd name="connsiteY4" fmla="*/ 21793 h 1021918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19100 w 1628775"/>
                <a:gd name="connsiteY0" fmla="*/ 16934 h 1017059"/>
                <a:gd name="connsiteX1" fmla="*/ 0 w 1628775"/>
                <a:gd name="connsiteY1" fmla="*/ 55034 h 1017059"/>
                <a:gd name="connsiteX2" fmla="*/ 1295400 w 1628775"/>
                <a:gd name="connsiteY2" fmla="*/ 1017059 h 1017059"/>
                <a:gd name="connsiteX3" fmla="*/ 1628775 w 1628775"/>
                <a:gd name="connsiteY3" fmla="*/ 950384 h 1017059"/>
                <a:gd name="connsiteX4" fmla="*/ 419100 w 1628775"/>
                <a:gd name="connsiteY4" fmla="*/ 16934 h 1017059"/>
                <a:gd name="connsiteX0" fmla="*/ 419100 w 1628775"/>
                <a:gd name="connsiteY0" fmla="*/ 21793 h 1021918"/>
                <a:gd name="connsiteX1" fmla="*/ 0 w 1628775"/>
                <a:gd name="connsiteY1" fmla="*/ 59893 h 1021918"/>
                <a:gd name="connsiteX2" fmla="*/ 1295400 w 1628775"/>
                <a:gd name="connsiteY2" fmla="*/ 1021918 h 1021918"/>
                <a:gd name="connsiteX3" fmla="*/ 1628775 w 1628775"/>
                <a:gd name="connsiteY3" fmla="*/ 955243 h 1021918"/>
                <a:gd name="connsiteX4" fmla="*/ 419100 w 1628775"/>
                <a:gd name="connsiteY4" fmla="*/ 21793 h 1021918"/>
                <a:gd name="connsiteX0" fmla="*/ 419100 w 1628775"/>
                <a:gd name="connsiteY0" fmla="*/ 38457 h 1038582"/>
                <a:gd name="connsiteX1" fmla="*/ 0 w 1628775"/>
                <a:gd name="connsiteY1" fmla="*/ 76557 h 1038582"/>
                <a:gd name="connsiteX2" fmla="*/ 1295400 w 1628775"/>
                <a:gd name="connsiteY2" fmla="*/ 1038582 h 1038582"/>
                <a:gd name="connsiteX3" fmla="*/ 1628775 w 1628775"/>
                <a:gd name="connsiteY3" fmla="*/ 971907 h 1038582"/>
                <a:gd name="connsiteX4" fmla="*/ 419100 w 1628775"/>
                <a:gd name="connsiteY4" fmla="*/ 38457 h 1038582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5241 h 1045366"/>
                <a:gd name="connsiteX1" fmla="*/ 0 w 1628775"/>
                <a:gd name="connsiteY1" fmla="*/ 83341 h 1045366"/>
                <a:gd name="connsiteX2" fmla="*/ 1295400 w 1628775"/>
                <a:gd name="connsiteY2" fmla="*/ 1045366 h 1045366"/>
                <a:gd name="connsiteX3" fmla="*/ 1628775 w 1628775"/>
                <a:gd name="connsiteY3" fmla="*/ 978691 h 1045366"/>
                <a:gd name="connsiteX4" fmla="*/ 419100 w 1628775"/>
                <a:gd name="connsiteY4" fmla="*/ 45241 h 1045366"/>
                <a:gd name="connsiteX0" fmla="*/ 383930 w 1593605"/>
                <a:gd name="connsiteY0" fmla="*/ 45241 h 1045366"/>
                <a:gd name="connsiteX1" fmla="*/ 0 w 1593605"/>
                <a:gd name="connsiteY1" fmla="*/ 83341 h 1045366"/>
                <a:gd name="connsiteX2" fmla="*/ 1260230 w 1593605"/>
                <a:gd name="connsiteY2" fmla="*/ 1045366 h 1045366"/>
                <a:gd name="connsiteX3" fmla="*/ 1593605 w 1593605"/>
                <a:gd name="connsiteY3" fmla="*/ 978691 h 1045366"/>
                <a:gd name="connsiteX4" fmla="*/ 383930 w 1593605"/>
                <a:gd name="connsiteY4" fmla="*/ 45241 h 1045366"/>
                <a:gd name="connsiteX0" fmla="*/ 383930 w 1593605"/>
                <a:gd name="connsiteY0" fmla="*/ 38512 h 1038637"/>
                <a:gd name="connsiteX1" fmla="*/ 0 w 1593605"/>
                <a:gd name="connsiteY1" fmla="*/ 76612 h 1038637"/>
                <a:gd name="connsiteX2" fmla="*/ 1260230 w 1593605"/>
                <a:gd name="connsiteY2" fmla="*/ 1038637 h 1038637"/>
                <a:gd name="connsiteX3" fmla="*/ 1593605 w 1593605"/>
                <a:gd name="connsiteY3" fmla="*/ 971962 h 1038637"/>
                <a:gd name="connsiteX4" fmla="*/ 383930 w 1593605"/>
                <a:gd name="connsiteY4" fmla="*/ 38512 h 103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605" h="1038637">
                  <a:moveTo>
                    <a:pt x="383930" y="38512"/>
                  </a:moveTo>
                  <a:cubicBezTo>
                    <a:pt x="269874" y="-49899"/>
                    <a:pt x="81816" y="36070"/>
                    <a:pt x="0" y="76612"/>
                  </a:cubicBezTo>
                  <a:lnTo>
                    <a:pt x="1260230" y="1038637"/>
                  </a:lnTo>
                  <a:lnTo>
                    <a:pt x="1593605" y="971962"/>
                  </a:lnTo>
                  <a:lnTo>
                    <a:pt x="383930" y="38512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9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" name="Down Arrow 1">
              <a:extLst>
                <a:ext uri="{FF2B5EF4-FFF2-40B4-BE49-F238E27FC236}">
                  <a16:creationId xmlns:a16="http://schemas.microsoft.com/office/drawing/2014/main" id="{E1E04E40-59F8-4E0A-950A-6199191ABACC}"/>
                </a:ext>
              </a:extLst>
            </p:cNvPr>
            <p:cNvSpPr/>
            <p:nvPr/>
          </p:nvSpPr>
          <p:spPr>
            <a:xfrm>
              <a:off x="3846587" y="1612057"/>
              <a:ext cx="1800200" cy="2766815"/>
            </a:xfrm>
            <a:custGeom>
              <a:avLst/>
              <a:gdLst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2766815">
                  <a:moveTo>
                    <a:pt x="221456" y="0"/>
                  </a:moveTo>
                  <a:lnTo>
                    <a:pt x="1464444" y="929953"/>
                  </a:lnTo>
                  <a:cubicBezTo>
                    <a:pt x="1514023" y="992361"/>
                    <a:pt x="1496194" y="1535415"/>
                    <a:pt x="1512069" y="1838146"/>
                  </a:cubicBezTo>
                  <a:lnTo>
                    <a:pt x="1800200" y="1838146"/>
                  </a:lnTo>
                  <a:lnTo>
                    <a:pt x="900100" y="2766815"/>
                  </a:lnTo>
                  <a:lnTo>
                    <a:pt x="0" y="1838146"/>
                  </a:lnTo>
                  <a:lnTo>
                    <a:pt x="288131" y="1838146"/>
                  </a:lnTo>
                  <a:cubicBezTo>
                    <a:pt x="288131" y="1238131"/>
                    <a:pt x="297656" y="104715"/>
                    <a:pt x="2214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900" kern="12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8DA9CC-10D4-4EE5-987A-F5A17A60F901}"/>
              </a:ext>
            </a:extLst>
          </p:cNvPr>
          <p:cNvGrpSpPr/>
          <p:nvPr/>
        </p:nvGrpSpPr>
        <p:grpSpPr>
          <a:xfrm rot="18000000">
            <a:off x="4982365" y="2138686"/>
            <a:ext cx="854879" cy="1224179"/>
            <a:chOff x="3692771" y="1580738"/>
            <a:chExt cx="1954016" cy="2798134"/>
          </a:xfrm>
        </p:grpSpPr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67923E43-02A9-430E-98EB-517A8EFE9239}"/>
                </a:ext>
              </a:extLst>
            </p:cNvPr>
            <p:cNvSpPr/>
            <p:nvPr/>
          </p:nvSpPr>
          <p:spPr>
            <a:xfrm>
              <a:off x="3692771" y="1580738"/>
              <a:ext cx="1593605" cy="1038637"/>
            </a:xfrm>
            <a:custGeom>
              <a:avLst/>
              <a:gdLst>
                <a:gd name="connsiteX0" fmla="*/ 714375 w 1924050"/>
                <a:gd name="connsiteY0" fmla="*/ 9525 h 1104900"/>
                <a:gd name="connsiteX1" fmla="*/ 0 w 1924050"/>
                <a:gd name="connsiteY1" fmla="*/ 0 h 1104900"/>
                <a:gd name="connsiteX2" fmla="*/ 1590675 w 1924050"/>
                <a:gd name="connsiteY2" fmla="*/ 1104900 h 1104900"/>
                <a:gd name="connsiteX3" fmla="*/ 1924050 w 1924050"/>
                <a:gd name="connsiteY3" fmla="*/ 942975 h 1104900"/>
                <a:gd name="connsiteX4" fmla="*/ 714375 w 1924050"/>
                <a:gd name="connsiteY4" fmla="*/ 9525 h 1104900"/>
                <a:gd name="connsiteX0" fmla="*/ 704850 w 1914525"/>
                <a:gd name="connsiteY0" fmla="*/ 0 h 1095375"/>
                <a:gd name="connsiteX1" fmla="*/ 0 w 1914525"/>
                <a:gd name="connsiteY1" fmla="*/ 38100 h 1095375"/>
                <a:gd name="connsiteX2" fmla="*/ 1581150 w 1914525"/>
                <a:gd name="connsiteY2" fmla="*/ 1095375 h 1095375"/>
                <a:gd name="connsiteX3" fmla="*/ 1914525 w 1914525"/>
                <a:gd name="connsiteY3" fmla="*/ 933450 h 1095375"/>
                <a:gd name="connsiteX4" fmla="*/ 704850 w 1914525"/>
                <a:gd name="connsiteY4" fmla="*/ 0 h 1095375"/>
                <a:gd name="connsiteX0" fmla="*/ 704850 w 1914525"/>
                <a:gd name="connsiteY0" fmla="*/ 2444 h 1097819"/>
                <a:gd name="connsiteX1" fmla="*/ 0 w 1914525"/>
                <a:gd name="connsiteY1" fmla="*/ 40544 h 1097819"/>
                <a:gd name="connsiteX2" fmla="*/ 1581150 w 1914525"/>
                <a:gd name="connsiteY2" fmla="*/ 1097819 h 1097819"/>
                <a:gd name="connsiteX3" fmla="*/ 1914525 w 1914525"/>
                <a:gd name="connsiteY3" fmla="*/ 935894 h 1097819"/>
                <a:gd name="connsiteX4" fmla="*/ 704850 w 1914525"/>
                <a:gd name="connsiteY4" fmla="*/ 2444 h 1097819"/>
                <a:gd name="connsiteX0" fmla="*/ 704850 w 1914525"/>
                <a:gd name="connsiteY0" fmla="*/ 21793 h 1117168"/>
                <a:gd name="connsiteX1" fmla="*/ 0 w 1914525"/>
                <a:gd name="connsiteY1" fmla="*/ 59893 h 1117168"/>
                <a:gd name="connsiteX2" fmla="*/ 1581150 w 1914525"/>
                <a:gd name="connsiteY2" fmla="*/ 1117168 h 1117168"/>
                <a:gd name="connsiteX3" fmla="*/ 1914525 w 1914525"/>
                <a:gd name="connsiteY3" fmla="*/ 955243 h 1117168"/>
                <a:gd name="connsiteX4" fmla="*/ 704850 w 1914525"/>
                <a:gd name="connsiteY4" fmla="*/ 21793 h 1117168"/>
                <a:gd name="connsiteX0" fmla="*/ 704850 w 1914525"/>
                <a:gd name="connsiteY0" fmla="*/ 21793 h 1079068"/>
                <a:gd name="connsiteX1" fmla="*/ 0 w 1914525"/>
                <a:gd name="connsiteY1" fmla="*/ 59893 h 1079068"/>
                <a:gd name="connsiteX2" fmla="*/ 1676400 w 1914525"/>
                <a:gd name="connsiteY2" fmla="*/ 1079068 h 1079068"/>
                <a:gd name="connsiteX3" fmla="*/ 1914525 w 1914525"/>
                <a:gd name="connsiteY3" fmla="*/ 955243 h 1079068"/>
                <a:gd name="connsiteX4" fmla="*/ 704850 w 1914525"/>
                <a:gd name="connsiteY4" fmla="*/ 21793 h 1079068"/>
                <a:gd name="connsiteX0" fmla="*/ 485775 w 1695450"/>
                <a:gd name="connsiteY0" fmla="*/ 21793 h 1079068"/>
                <a:gd name="connsiteX1" fmla="*/ 0 w 1695450"/>
                <a:gd name="connsiteY1" fmla="*/ 59893 h 1079068"/>
                <a:gd name="connsiteX2" fmla="*/ 1457325 w 1695450"/>
                <a:gd name="connsiteY2" fmla="*/ 1079068 h 1079068"/>
                <a:gd name="connsiteX3" fmla="*/ 1695450 w 1695450"/>
                <a:gd name="connsiteY3" fmla="*/ 955243 h 1079068"/>
                <a:gd name="connsiteX4" fmla="*/ 485775 w 1695450"/>
                <a:gd name="connsiteY4" fmla="*/ 21793 h 1079068"/>
                <a:gd name="connsiteX0" fmla="*/ 485775 w 1695450"/>
                <a:gd name="connsiteY0" fmla="*/ 21793 h 1021918"/>
                <a:gd name="connsiteX1" fmla="*/ 0 w 1695450"/>
                <a:gd name="connsiteY1" fmla="*/ 59893 h 1021918"/>
                <a:gd name="connsiteX2" fmla="*/ 1362075 w 1695450"/>
                <a:gd name="connsiteY2" fmla="*/ 1021918 h 1021918"/>
                <a:gd name="connsiteX3" fmla="*/ 1695450 w 1695450"/>
                <a:gd name="connsiteY3" fmla="*/ 955243 h 1021918"/>
                <a:gd name="connsiteX4" fmla="*/ 485775 w 1695450"/>
                <a:gd name="connsiteY4" fmla="*/ 21793 h 1021918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19100 w 1628775"/>
                <a:gd name="connsiteY0" fmla="*/ 16934 h 1017059"/>
                <a:gd name="connsiteX1" fmla="*/ 0 w 1628775"/>
                <a:gd name="connsiteY1" fmla="*/ 55034 h 1017059"/>
                <a:gd name="connsiteX2" fmla="*/ 1295400 w 1628775"/>
                <a:gd name="connsiteY2" fmla="*/ 1017059 h 1017059"/>
                <a:gd name="connsiteX3" fmla="*/ 1628775 w 1628775"/>
                <a:gd name="connsiteY3" fmla="*/ 950384 h 1017059"/>
                <a:gd name="connsiteX4" fmla="*/ 419100 w 1628775"/>
                <a:gd name="connsiteY4" fmla="*/ 16934 h 1017059"/>
                <a:gd name="connsiteX0" fmla="*/ 419100 w 1628775"/>
                <a:gd name="connsiteY0" fmla="*/ 21793 h 1021918"/>
                <a:gd name="connsiteX1" fmla="*/ 0 w 1628775"/>
                <a:gd name="connsiteY1" fmla="*/ 59893 h 1021918"/>
                <a:gd name="connsiteX2" fmla="*/ 1295400 w 1628775"/>
                <a:gd name="connsiteY2" fmla="*/ 1021918 h 1021918"/>
                <a:gd name="connsiteX3" fmla="*/ 1628775 w 1628775"/>
                <a:gd name="connsiteY3" fmla="*/ 955243 h 1021918"/>
                <a:gd name="connsiteX4" fmla="*/ 419100 w 1628775"/>
                <a:gd name="connsiteY4" fmla="*/ 21793 h 1021918"/>
                <a:gd name="connsiteX0" fmla="*/ 419100 w 1628775"/>
                <a:gd name="connsiteY0" fmla="*/ 38457 h 1038582"/>
                <a:gd name="connsiteX1" fmla="*/ 0 w 1628775"/>
                <a:gd name="connsiteY1" fmla="*/ 76557 h 1038582"/>
                <a:gd name="connsiteX2" fmla="*/ 1295400 w 1628775"/>
                <a:gd name="connsiteY2" fmla="*/ 1038582 h 1038582"/>
                <a:gd name="connsiteX3" fmla="*/ 1628775 w 1628775"/>
                <a:gd name="connsiteY3" fmla="*/ 971907 h 1038582"/>
                <a:gd name="connsiteX4" fmla="*/ 419100 w 1628775"/>
                <a:gd name="connsiteY4" fmla="*/ 38457 h 1038582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5241 h 1045366"/>
                <a:gd name="connsiteX1" fmla="*/ 0 w 1628775"/>
                <a:gd name="connsiteY1" fmla="*/ 83341 h 1045366"/>
                <a:gd name="connsiteX2" fmla="*/ 1295400 w 1628775"/>
                <a:gd name="connsiteY2" fmla="*/ 1045366 h 1045366"/>
                <a:gd name="connsiteX3" fmla="*/ 1628775 w 1628775"/>
                <a:gd name="connsiteY3" fmla="*/ 978691 h 1045366"/>
                <a:gd name="connsiteX4" fmla="*/ 419100 w 1628775"/>
                <a:gd name="connsiteY4" fmla="*/ 45241 h 1045366"/>
                <a:gd name="connsiteX0" fmla="*/ 383930 w 1593605"/>
                <a:gd name="connsiteY0" fmla="*/ 45241 h 1045366"/>
                <a:gd name="connsiteX1" fmla="*/ 0 w 1593605"/>
                <a:gd name="connsiteY1" fmla="*/ 83341 h 1045366"/>
                <a:gd name="connsiteX2" fmla="*/ 1260230 w 1593605"/>
                <a:gd name="connsiteY2" fmla="*/ 1045366 h 1045366"/>
                <a:gd name="connsiteX3" fmla="*/ 1593605 w 1593605"/>
                <a:gd name="connsiteY3" fmla="*/ 978691 h 1045366"/>
                <a:gd name="connsiteX4" fmla="*/ 383930 w 1593605"/>
                <a:gd name="connsiteY4" fmla="*/ 45241 h 1045366"/>
                <a:gd name="connsiteX0" fmla="*/ 383930 w 1593605"/>
                <a:gd name="connsiteY0" fmla="*/ 38512 h 1038637"/>
                <a:gd name="connsiteX1" fmla="*/ 0 w 1593605"/>
                <a:gd name="connsiteY1" fmla="*/ 76612 h 1038637"/>
                <a:gd name="connsiteX2" fmla="*/ 1260230 w 1593605"/>
                <a:gd name="connsiteY2" fmla="*/ 1038637 h 1038637"/>
                <a:gd name="connsiteX3" fmla="*/ 1593605 w 1593605"/>
                <a:gd name="connsiteY3" fmla="*/ 971962 h 1038637"/>
                <a:gd name="connsiteX4" fmla="*/ 383930 w 1593605"/>
                <a:gd name="connsiteY4" fmla="*/ 38512 h 103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605" h="1038637">
                  <a:moveTo>
                    <a:pt x="383930" y="38512"/>
                  </a:moveTo>
                  <a:cubicBezTo>
                    <a:pt x="269874" y="-49899"/>
                    <a:pt x="81816" y="36070"/>
                    <a:pt x="0" y="76612"/>
                  </a:cubicBezTo>
                  <a:lnTo>
                    <a:pt x="1260230" y="1038637"/>
                  </a:lnTo>
                  <a:lnTo>
                    <a:pt x="1593605" y="971962"/>
                  </a:lnTo>
                  <a:lnTo>
                    <a:pt x="383930" y="38512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90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" name="Down Arrow 1">
              <a:extLst>
                <a:ext uri="{FF2B5EF4-FFF2-40B4-BE49-F238E27FC236}">
                  <a16:creationId xmlns:a16="http://schemas.microsoft.com/office/drawing/2014/main" id="{52C94FAB-A03D-4DB6-A6EF-E4448D72F07A}"/>
                </a:ext>
              </a:extLst>
            </p:cNvPr>
            <p:cNvSpPr/>
            <p:nvPr/>
          </p:nvSpPr>
          <p:spPr>
            <a:xfrm>
              <a:off x="3846587" y="1612057"/>
              <a:ext cx="1800200" cy="2766815"/>
            </a:xfrm>
            <a:custGeom>
              <a:avLst/>
              <a:gdLst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2766815">
                  <a:moveTo>
                    <a:pt x="221456" y="0"/>
                  </a:moveTo>
                  <a:lnTo>
                    <a:pt x="1464444" y="929953"/>
                  </a:lnTo>
                  <a:cubicBezTo>
                    <a:pt x="1514023" y="992361"/>
                    <a:pt x="1496194" y="1535415"/>
                    <a:pt x="1512069" y="1838146"/>
                  </a:cubicBezTo>
                  <a:lnTo>
                    <a:pt x="1800200" y="1838146"/>
                  </a:lnTo>
                  <a:lnTo>
                    <a:pt x="900100" y="2766815"/>
                  </a:lnTo>
                  <a:lnTo>
                    <a:pt x="0" y="1838146"/>
                  </a:lnTo>
                  <a:lnTo>
                    <a:pt x="288131" y="1838146"/>
                  </a:lnTo>
                  <a:cubicBezTo>
                    <a:pt x="288131" y="1238131"/>
                    <a:pt x="297656" y="104715"/>
                    <a:pt x="2214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900" kern="12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2B639B-F8FC-414B-8AA8-BC8A175E840D}"/>
              </a:ext>
            </a:extLst>
          </p:cNvPr>
          <p:cNvGrpSpPr/>
          <p:nvPr/>
        </p:nvGrpSpPr>
        <p:grpSpPr>
          <a:xfrm>
            <a:off x="4694330" y="3045648"/>
            <a:ext cx="854879" cy="1224179"/>
            <a:chOff x="3692771" y="1580738"/>
            <a:chExt cx="1954016" cy="2798134"/>
          </a:xfrm>
        </p:grpSpPr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66F7676B-346A-4F92-A286-BC3D9F6561AF}"/>
                </a:ext>
              </a:extLst>
            </p:cNvPr>
            <p:cNvSpPr/>
            <p:nvPr/>
          </p:nvSpPr>
          <p:spPr>
            <a:xfrm>
              <a:off x="3692771" y="1580738"/>
              <a:ext cx="1593605" cy="1038637"/>
            </a:xfrm>
            <a:custGeom>
              <a:avLst/>
              <a:gdLst>
                <a:gd name="connsiteX0" fmla="*/ 714375 w 1924050"/>
                <a:gd name="connsiteY0" fmla="*/ 9525 h 1104900"/>
                <a:gd name="connsiteX1" fmla="*/ 0 w 1924050"/>
                <a:gd name="connsiteY1" fmla="*/ 0 h 1104900"/>
                <a:gd name="connsiteX2" fmla="*/ 1590675 w 1924050"/>
                <a:gd name="connsiteY2" fmla="*/ 1104900 h 1104900"/>
                <a:gd name="connsiteX3" fmla="*/ 1924050 w 1924050"/>
                <a:gd name="connsiteY3" fmla="*/ 942975 h 1104900"/>
                <a:gd name="connsiteX4" fmla="*/ 714375 w 1924050"/>
                <a:gd name="connsiteY4" fmla="*/ 9525 h 1104900"/>
                <a:gd name="connsiteX0" fmla="*/ 704850 w 1914525"/>
                <a:gd name="connsiteY0" fmla="*/ 0 h 1095375"/>
                <a:gd name="connsiteX1" fmla="*/ 0 w 1914525"/>
                <a:gd name="connsiteY1" fmla="*/ 38100 h 1095375"/>
                <a:gd name="connsiteX2" fmla="*/ 1581150 w 1914525"/>
                <a:gd name="connsiteY2" fmla="*/ 1095375 h 1095375"/>
                <a:gd name="connsiteX3" fmla="*/ 1914525 w 1914525"/>
                <a:gd name="connsiteY3" fmla="*/ 933450 h 1095375"/>
                <a:gd name="connsiteX4" fmla="*/ 704850 w 1914525"/>
                <a:gd name="connsiteY4" fmla="*/ 0 h 1095375"/>
                <a:gd name="connsiteX0" fmla="*/ 704850 w 1914525"/>
                <a:gd name="connsiteY0" fmla="*/ 2444 h 1097819"/>
                <a:gd name="connsiteX1" fmla="*/ 0 w 1914525"/>
                <a:gd name="connsiteY1" fmla="*/ 40544 h 1097819"/>
                <a:gd name="connsiteX2" fmla="*/ 1581150 w 1914525"/>
                <a:gd name="connsiteY2" fmla="*/ 1097819 h 1097819"/>
                <a:gd name="connsiteX3" fmla="*/ 1914525 w 1914525"/>
                <a:gd name="connsiteY3" fmla="*/ 935894 h 1097819"/>
                <a:gd name="connsiteX4" fmla="*/ 704850 w 1914525"/>
                <a:gd name="connsiteY4" fmla="*/ 2444 h 1097819"/>
                <a:gd name="connsiteX0" fmla="*/ 704850 w 1914525"/>
                <a:gd name="connsiteY0" fmla="*/ 21793 h 1117168"/>
                <a:gd name="connsiteX1" fmla="*/ 0 w 1914525"/>
                <a:gd name="connsiteY1" fmla="*/ 59893 h 1117168"/>
                <a:gd name="connsiteX2" fmla="*/ 1581150 w 1914525"/>
                <a:gd name="connsiteY2" fmla="*/ 1117168 h 1117168"/>
                <a:gd name="connsiteX3" fmla="*/ 1914525 w 1914525"/>
                <a:gd name="connsiteY3" fmla="*/ 955243 h 1117168"/>
                <a:gd name="connsiteX4" fmla="*/ 704850 w 1914525"/>
                <a:gd name="connsiteY4" fmla="*/ 21793 h 1117168"/>
                <a:gd name="connsiteX0" fmla="*/ 704850 w 1914525"/>
                <a:gd name="connsiteY0" fmla="*/ 21793 h 1079068"/>
                <a:gd name="connsiteX1" fmla="*/ 0 w 1914525"/>
                <a:gd name="connsiteY1" fmla="*/ 59893 h 1079068"/>
                <a:gd name="connsiteX2" fmla="*/ 1676400 w 1914525"/>
                <a:gd name="connsiteY2" fmla="*/ 1079068 h 1079068"/>
                <a:gd name="connsiteX3" fmla="*/ 1914525 w 1914525"/>
                <a:gd name="connsiteY3" fmla="*/ 955243 h 1079068"/>
                <a:gd name="connsiteX4" fmla="*/ 704850 w 1914525"/>
                <a:gd name="connsiteY4" fmla="*/ 21793 h 1079068"/>
                <a:gd name="connsiteX0" fmla="*/ 485775 w 1695450"/>
                <a:gd name="connsiteY0" fmla="*/ 21793 h 1079068"/>
                <a:gd name="connsiteX1" fmla="*/ 0 w 1695450"/>
                <a:gd name="connsiteY1" fmla="*/ 59893 h 1079068"/>
                <a:gd name="connsiteX2" fmla="*/ 1457325 w 1695450"/>
                <a:gd name="connsiteY2" fmla="*/ 1079068 h 1079068"/>
                <a:gd name="connsiteX3" fmla="*/ 1695450 w 1695450"/>
                <a:gd name="connsiteY3" fmla="*/ 955243 h 1079068"/>
                <a:gd name="connsiteX4" fmla="*/ 485775 w 1695450"/>
                <a:gd name="connsiteY4" fmla="*/ 21793 h 1079068"/>
                <a:gd name="connsiteX0" fmla="*/ 485775 w 1695450"/>
                <a:gd name="connsiteY0" fmla="*/ 21793 h 1021918"/>
                <a:gd name="connsiteX1" fmla="*/ 0 w 1695450"/>
                <a:gd name="connsiteY1" fmla="*/ 59893 h 1021918"/>
                <a:gd name="connsiteX2" fmla="*/ 1362075 w 1695450"/>
                <a:gd name="connsiteY2" fmla="*/ 1021918 h 1021918"/>
                <a:gd name="connsiteX3" fmla="*/ 1695450 w 1695450"/>
                <a:gd name="connsiteY3" fmla="*/ 955243 h 1021918"/>
                <a:gd name="connsiteX4" fmla="*/ 485775 w 1695450"/>
                <a:gd name="connsiteY4" fmla="*/ 21793 h 1021918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19100 w 1628775"/>
                <a:gd name="connsiteY0" fmla="*/ 16934 h 1017059"/>
                <a:gd name="connsiteX1" fmla="*/ 0 w 1628775"/>
                <a:gd name="connsiteY1" fmla="*/ 55034 h 1017059"/>
                <a:gd name="connsiteX2" fmla="*/ 1295400 w 1628775"/>
                <a:gd name="connsiteY2" fmla="*/ 1017059 h 1017059"/>
                <a:gd name="connsiteX3" fmla="*/ 1628775 w 1628775"/>
                <a:gd name="connsiteY3" fmla="*/ 950384 h 1017059"/>
                <a:gd name="connsiteX4" fmla="*/ 419100 w 1628775"/>
                <a:gd name="connsiteY4" fmla="*/ 16934 h 1017059"/>
                <a:gd name="connsiteX0" fmla="*/ 419100 w 1628775"/>
                <a:gd name="connsiteY0" fmla="*/ 21793 h 1021918"/>
                <a:gd name="connsiteX1" fmla="*/ 0 w 1628775"/>
                <a:gd name="connsiteY1" fmla="*/ 59893 h 1021918"/>
                <a:gd name="connsiteX2" fmla="*/ 1295400 w 1628775"/>
                <a:gd name="connsiteY2" fmla="*/ 1021918 h 1021918"/>
                <a:gd name="connsiteX3" fmla="*/ 1628775 w 1628775"/>
                <a:gd name="connsiteY3" fmla="*/ 955243 h 1021918"/>
                <a:gd name="connsiteX4" fmla="*/ 419100 w 1628775"/>
                <a:gd name="connsiteY4" fmla="*/ 21793 h 1021918"/>
                <a:gd name="connsiteX0" fmla="*/ 419100 w 1628775"/>
                <a:gd name="connsiteY0" fmla="*/ 38457 h 1038582"/>
                <a:gd name="connsiteX1" fmla="*/ 0 w 1628775"/>
                <a:gd name="connsiteY1" fmla="*/ 76557 h 1038582"/>
                <a:gd name="connsiteX2" fmla="*/ 1295400 w 1628775"/>
                <a:gd name="connsiteY2" fmla="*/ 1038582 h 1038582"/>
                <a:gd name="connsiteX3" fmla="*/ 1628775 w 1628775"/>
                <a:gd name="connsiteY3" fmla="*/ 971907 h 1038582"/>
                <a:gd name="connsiteX4" fmla="*/ 419100 w 1628775"/>
                <a:gd name="connsiteY4" fmla="*/ 38457 h 1038582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5241 h 1045366"/>
                <a:gd name="connsiteX1" fmla="*/ 0 w 1628775"/>
                <a:gd name="connsiteY1" fmla="*/ 83341 h 1045366"/>
                <a:gd name="connsiteX2" fmla="*/ 1295400 w 1628775"/>
                <a:gd name="connsiteY2" fmla="*/ 1045366 h 1045366"/>
                <a:gd name="connsiteX3" fmla="*/ 1628775 w 1628775"/>
                <a:gd name="connsiteY3" fmla="*/ 978691 h 1045366"/>
                <a:gd name="connsiteX4" fmla="*/ 419100 w 1628775"/>
                <a:gd name="connsiteY4" fmla="*/ 45241 h 1045366"/>
                <a:gd name="connsiteX0" fmla="*/ 383930 w 1593605"/>
                <a:gd name="connsiteY0" fmla="*/ 45241 h 1045366"/>
                <a:gd name="connsiteX1" fmla="*/ 0 w 1593605"/>
                <a:gd name="connsiteY1" fmla="*/ 83341 h 1045366"/>
                <a:gd name="connsiteX2" fmla="*/ 1260230 w 1593605"/>
                <a:gd name="connsiteY2" fmla="*/ 1045366 h 1045366"/>
                <a:gd name="connsiteX3" fmla="*/ 1593605 w 1593605"/>
                <a:gd name="connsiteY3" fmla="*/ 978691 h 1045366"/>
                <a:gd name="connsiteX4" fmla="*/ 383930 w 1593605"/>
                <a:gd name="connsiteY4" fmla="*/ 45241 h 1045366"/>
                <a:gd name="connsiteX0" fmla="*/ 383930 w 1593605"/>
                <a:gd name="connsiteY0" fmla="*/ 38512 h 1038637"/>
                <a:gd name="connsiteX1" fmla="*/ 0 w 1593605"/>
                <a:gd name="connsiteY1" fmla="*/ 76612 h 1038637"/>
                <a:gd name="connsiteX2" fmla="*/ 1260230 w 1593605"/>
                <a:gd name="connsiteY2" fmla="*/ 1038637 h 1038637"/>
                <a:gd name="connsiteX3" fmla="*/ 1593605 w 1593605"/>
                <a:gd name="connsiteY3" fmla="*/ 971962 h 1038637"/>
                <a:gd name="connsiteX4" fmla="*/ 383930 w 1593605"/>
                <a:gd name="connsiteY4" fmla="*/ 38512 h 103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605" h="1038637">
                  <a:moveTo>
                    <a:pt x="383930" y="38512"/>
                  </a:moveTo>
                  <a:cubicBezTo>
                    <a:pt x="269874" y="-49899"/>
                    <a:pt x="81816" y="36070"/>
                    <a:pt x="0" y="76612"/>
                  </a:cubicBezTo>
                  <a:lnTo>
                    <a:pt x="1260230" y="1038637"/>
                  </a:lnTo>
                  <a:lnTo>
                    <a:pt x="1593605" y="971962"/>
                  </a:lnTo>
                  <a:lnTo>
                    <a:pt x="383930" y="3851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90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" name="Down Arrow 1">
              <a:extLst>
                <a:ext uri="{FF2B5EF4-FFF2-40B4-BE49-F238E27FC236}">
                  <a16:creationId xmlns:a16="http://schemas.microsoft.com/office/drawing/2014/main" id="{966AFA8D-A4E4-4F4B-9D2E-49AD1E0F8270}"/>
                </a:ext>
              </a:extLst>
            </p:cNvPr>
            <p:cNvSpPr/>
            <p:nvPr/>
          </p:nvSpPr>
          <p:spPr>
            <a:xfrm>
              <a:off x="3846587" y="1612057"/>
              <a:ext cx="1800200" cy="2766815"/>
            </a:xfrm>
            <a:custGeom>
              <a:avLst/>
              <a:gdLst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2766815">
                  <a:moveTo>
                    <a:pt x="221456" y="0"/>
                  </a:moveTo>
                  <a:lnTo>
                    <a:pt x="1464444" y="929953"/>
                  </a:lnTo>
                  <a:cubicBezTo>
                    <a:pt x="1514023" y="992361"/>
                    <a:pt x="1496194" y="1535415"/>
                    <a:pt x="1512069" y="1838146"/>
                  </a:cubicBezTo>
                  <a:lnTo>
                    <a:pt x="1800200" y="1838146"/>
                  </a:lnTo>
                  <a:lnTo>
                    <a:pt x="900100" y="2766815"/>
                  </a:lnTo>
                  <a:lnTo>
                    <a:pt x="0" y="1838146"/>
                  </a:lnTo>
                  <a:lnTo>
                    <a:pt x="288131" y="1838146"/>
                  </a:lnTo>
                  <a:cubicBezTo>
                    <a:pt x="288131" y="1238131"/>
                    <a:pt x="297656" y="104715"/>
                    <a:pt x="2214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900" kern="12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33DC46-4922-46CD-ABC7-9B268DD0F37A}"/>
              </a:ext>
            </a:extLst>
          </p:cNvPr>
          <p:cNvGrpSpPr/>
          <p:nvPr/>
        </p:nvGrpSpPr>
        <p:grpSpPr>
          <a:xfrm rot="4500000">
            <a:off x="3631595" y="3052498"/>
            <a:ext cx="854879" cy="1224179"/>
            <a:chOff x="3692771" y="1580738"/>
            <a:chExt cx="1954016" cy="2798134"/>
          </a:xfrm>
        </p:grpSpPr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FFB8070C-2615-4C07-AFB2-E03D6D3934A4}"/>
                </a:ext>
              </a:extLst>
            </p:cNvPr>
            <p:cNvSpPr/>
            <p:nvPr/>
          </p:nvSpPr>
          <p:spPr>
            <a:xfrm>
              <a:off x="3692771" y="1580738"/>
              <a:ext cx="1593605" cy="1038637"/>
            </a:xfrm>
            <a:custGeom>
              <a:avLst/>
              <a:gdLst>
                <a:gd name="connsiteX0" fmla="*/ 714375 w 1924050"/>
                <a:gd name="connsiteY0" fmla="*/ 9525 h 1104900"/>
                <a:gd name="connsiteX1" fmla="*/ 0 w 1924050"/>
                <a:gd name="connsiteY1" fmla="*/ 0 h 1104900"/>
                <a:gd name="connsiteX2" fmla="*/ 1590675 w 1924050"/>
                <a:gd name="connsiteY2" fmla="*/ 1104900 h 1104900"/>
                <a:gd name="connsiteX3" fmla="*/ 1924050 w 1924050"/>
                <a:gd name="connsiteY3" fmla="*/ 942975 h 1104900"/>
                <a:gd name="connsiteX4" fmla="*/ 714375 w 1924050"/>
                <a:gd name="connsiteY4" fmla="*/ 9525 h 1104900"/>
                <a:gd name="connsiteX0" fmla="*/ 704850 w 1914525"/>
                <a:gd name="connsiteY0" fmla="*/ 0 h 1095375"/>
                <a:gd name="connsiteX1" fmla="*/ 0 w 1914525"/>
                <a:gd name="connsiteY1" fmla="*/ 38100 h 1095375"/>
                <a:gd name="connsiteX2" fmla="*/ 1581150 w 1914525"/>
                <a:gd name="connsiteY2" fmla="*/ 1095375 h 1095375"/>
                <a:gd name="connsiteX3" fmla="*/ 1914525 w 1914525"/>
                <a:gd name="connsiteY3" fmla="*/ 933450 h 1095375"/>
                <a:gd name="connsiteX4" fmla="*/ 704850 w 1914525"/>
                <a:gd name="connsiteY4" fmla="*/ 0 h 1095375"/>
                <a:gd name="connsiteX0" fmla="*/ 704850 w 1914525"/>
                <a:gd name="connsiteY0" fmla="*/ 2444 h 1097819"/>
                <a:gd name="connsiteX1" fmla="*/ 0 w 1914525"/>
                <a:gd name="connsiteY1" fmla="*/ 40544 h 1097819"/>
                <a:gd name="connsiteX2" fmla="*/ 1581150 w 1914525"/>
                <a:gd name="connsiteY2" fmla="*/ 1097819 h 1097819"/>
                <a:gd name="connsiteX3" fmla="*/ 1914525 w 1914525"/>
                <a:gd name="connsiteY3" fmla="*/ 935894 h 1097819"/>
                <a:gd name="connsiteX4" fmla="*/ 704850 w 1914525"/>
                <a:gd name="connsiteY4" fmla="*/ 2444 h 1097819"/>
                <a:gd name="connsiteX0" fmla="*/ 704850 w 1914525"/>
                <a:gd name="connsiteY0" fmla="*/ 21793 h 1117168"/>
                <a:gd name="connsiteX1" fmla="*/ 0 w 1914525"/>
                <a:gd name="connsiteY1" fmla="*/ 59893 h 1117168"/>
                <a:gd name="connsiteX2" fmla="*/ 1581150 w 1914525"/>
                <a:gd name="connsiteY2" fmla="*/ 1117168 h 1117168"/>
                <a:gd name="connsiteX3" fmla="*/ 1914525 w 1914525"/>
                <a:gd name="connsiteY3" fmla="*/ 955243 h 1117168"/>
                <a:gd name="connsiteX4" fmla="*/ 704850 w 1914525"/>
                <a:gd name="connsiteY4" fmla="*/ 21793 h 1117168"/>
                <a:gd name="connsiteX0" fmla="*/ 704850 w 1914525"/>
                <a:gd name="connsiteY0" fmla="*/ 21793 h 1079068"/>
                <a:gd name="connsiteX1" fmla="*/ 0 w 1914525"/>
                <a:gd name="connsiteY1" fmla="*/ 59893 h 1079068"/>
                <a:gd name="connsiteX2" fmla="*/ 1676400 w 1914525"/>
                <a:gd name="connsiteY2" fmla="*/ 1079068 h 1079068"/>
                <a:gd name="connsiteX3" fmla="*/ 1914525 w 1914525"/>
                <a:gd name="connsiteY3" fmla="*/ 955243 h 1079068"/>
                <a:gd name="connsiteX4" fmla="*/ 704850 w 1914525"/>
                <a:gd name="connsiteY4" fmla="*/ 21793 h 1079068"/>
                <a:gd name="connsiteX0" fmla="*/ 485775 w 1695450"/>
                <a:gd name="connsiteY0" fmla="*/ 21793 h 1079068"/>
                <a:gd name="connsiteX1" fmla="*/ 0 w 1695450"/>
                <a:gd name="connsiteY1" fmla="*/ 59893 h 1079068"/>
                <a:gd name="connsiteX2" fmla="*/ 1457325 w 1695450"/>
                <a:gd name="connsiteY2" fmla="*/ 1079068 h 1079068"/>
                <a:gd name="connsiteX3" fmla="*/ 1695450 w 1695450"/>
                <a:gd name="connsiteY3" fmla="*/ 955243 h 1079068"/>
                <a:gd name="connsiteX4" fmla="*/ 485775 w 1695450"/>
                <a:gd name="connsiteY4" fmla="*/ 21793 h 1079068"/>
                <a:gd name="connsiteX0" fmla="*/ 485775 w 1695450"/>
                <a:gd name="connsiteY0" fmla="*/ 21793 h 1021918"/>
                <a:gd name="connsiteX1" fmla="*/ 0 w 1695450"/>
                <a:gd name="connsiteY1" fmla="*/ 59893 h 1021918"/>
                <a:gd name="connsiteX2" fmla="*/ 1362075 w 1695450"/>
                <a:gd name="connsiteY2" fmla="*/ 1021918 h 1021918"/>
                <a:gd name="connsiteX3" fmla="*/ 1695450 w 1695450"/>
                <a:gd name="connsiteY3" fmla="*/ 955243 h 1021918"/>
                <a:gd name="connsiteX4" fmla="*/ 485775 w 1695450"/>
                <a:gd name="connsiteY4" fmla="*/ 21793 h 1021918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19100 w 1628775"/>
                <a:gd name="connsiteY0" fmla="*/ 16934 h 1017059"/>
                <a:gd name="connsiteX1" fmla="*/ 0 w 1628775"/>
                <a:gd name="connsiteY1" fmla="*/ 55034 h 1017059"/>
                <a:gd name="connsiteX2" fmla="*/ 1295400 w 1628775"/>
                <a:gd name="connsiteY2" fmla="*/ 1017059 h 1017059"/>
                <a:gd name="connsiteX3" fmla="*/ 1628775 w 1628775"/>
                <a:gd name="connsiteY3" fmla="*/ 950384 h 1017059"/>
                <a:gd name="connsiteX4" fmla="*/ 419100 w 1628775"/>
                <a:gd name="connsiteY4" fmla="*/ 16934 h 1017059"/>
                <a:gd name="connsiteX0" fmla="*/ 419100 w 1628775"/>
                <a:gd name="connsiteY0" fmla="*/ 21793 h 1021918"/>
                <a:gd name="connsiteX1" fmla="*/ 0 w 1628775"/>
                <a:gd name="connsiteY1" fmla="*/ 59893 h 1021918"/>
                <a:gd name="connsiteX2" fmla="*/ 1295400 w 1628775"/>
                <a:gd name="connsiteY2" fmla="*/ 1021918 h 1021918"/>
                <a:gd name="connsiteX3" fmla="*/ 1628775 w 1628775"/>
                <a:gd name="connsiteY3" fmla="*/ 955243 h 1021918"/>
                <a:gd name="connsiteX4" fmla="*/ 419100 w 1628775"/>
                <a:gd name="connsiteY4" fmla="*/ 21793 h 1021918"/>
                <a:gd name="connsiteX0" fmla="*/ 419100 w 1628775"/>
                <a:gd name="connsiteY0" fmla="*/ 38457 h 1038582"/>
                <a:gd name="connsiteX1" fmla="*/ 0 w 1628775"/>
                <a:gd name="connsiteY1" fmla="*/ 76557 h 1038582"/>
                <a:gd name="connsiteX2" fmla="*/ 1295400 w 1628775"/>
                <a:gd name="connsiteY2" fmla="*/ 1038582 h 1038582"/>
                <a:gd name="connsiteX3" fmla="*/ 1628775 w 1628775"/>
                <a:gd name="connsiteY3" fmla="*/ 971907 h 1038582"/>
                <a:gd name="connsiteX4" fmla="*/ 419100 w 1628775"/>
                <a:gd name="connsiteY4" fmla="*/ 38457 h 1038582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5241 h 1045366"/>
                <a:gd name="connsiteX1" fmla="*/ 0 w 1628775"/>
                <a:gd name="connsiteY1" fmla="*/ 83341 h 1045366"/>
                <a:gd name="connsiteX2" fmla="*/ 1295400 w 1628775"/>
                <a:gd name="connsiteY2" fmla="*/ 1045366 h 1045366"/>
                <a:gd name="connsiteX3" fmla="*/ 1628775 w 1628775"/>
                <a:gd name="connsiteY3" fmla="*/ 978691 h 1045366"/>
                <a:gd name="connsiteX4" fmla="*/ 419100 w 1628775"/>
                <a:gd name="connsiteY4" fmla="*/ 45241 h 1045366"/>
                <a:gd name="connsiteX0" fmla="*/ 383930 w 1593605"/>
                <a:gd name="connsiteY0" fmla="*/ 45241 h 1045366"/>
                <a:gd name="connsiteX1" fmla="*/ 0 w 1593605"/>
                <a:gd name="connsiteY1" fmla="*/ 83341 h 1045366"/>
                <a:gd name="connsiteX2" fmla="*/ 1260230 w 1593605"/>
                <a:gd name="connsiteY2" fmla="*/ 1045366 h 1045366"/>
                <a:gd name="connsiteX3" fmla="*/ 1593605 w 1593605"/>
                <a:gd name="connsiteY3" fmla="*/ 978691 h 1045366"/>
                <a:gd name="connsiteX4" fmla="*/ 383930 w 1593605"/>
                <a:gd name="connsiteY4" fmla="*/ 45241 h 1045366"/>
                <a:gd name="connsiteX0" fmla="*/ 383930 w 1593605"/>
                <a:gd name="connsiteY0" fmla="*/ 38512 h 1038637"/>
                <a:gd name="connsiteX1" fmla="*/ 0 w 1593605"/>
                <a:gd name="connsiteY1" fmla="*/ 76612 h 1038637"/>
                <a:gd name="connsiteX2" fmla="*/ 1260230 w 1593605"/>
                <a:gd name="connsiteY2" fmla="*/ 1038637 h 1038637"/>
                <a:gd name="connsiteX3" fmla="*/ 1593605 w 1593605"/>
                <a:gd name="connsiteY3" fmla="*/ 971962 h 1038637"/>
                <a:gd name="connsiteX4" fmla="*/ 383930 w 1593605"/>
                <a:gd name="connsiteY4" fmla="*/ 38512 h 103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605" h="1038637">
                  <a:moveTo>
                    <a:pt x="383930" y="38512"/>
                  </a:moveTo>
                  <a:cubicBezTo>
                    <a:pt x="269874" y="-49899"/>
                    <a:pt x="81816" y="36070"/>
                    <a:pt x="0" y="76612"/>
                  </a:cubicBezTo>
                  <a:lnTo>
                    <a:pt x="1260230" y="1038637"/>
                  </a:lnTo>
                  <a:lnTo>
                    <a:pt x="1593605" y="971962"/>
                  </a:lnTo>
                  <a:lnTo>
                    <a:pt x="383930" y="3851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90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" name="Down Arrow 1">
              <a:extLst>
                <a:ext uri="{FF2B5EF4-FFF2-40B4-BE49-F238E27FC236}">
                  <a16:creationId xmlns:a16="http://schemas.microsoft.com/office/drawing/2014/main" id="{FF395F26-337E-4AA0-9AE2-FF9F2C577C00}"/>
                </a:ext>
              </a:extLst>
            </p:cNvPr>
            <p:cNvSpPr/>
            <p:nvPr/>
          </p:nvSpPr>
          <p:spPr>
            <a:xfrm>
              <a:off x="3846587" y="1612057"/>
              <a:ext cx="1800200" cy="2766815"/>
            </a:xfrm>
            <a:custGeom>
              <a:avLst/>
              <a:gdLst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2766815">
                  <a:moveTo>
                    <a:pt x="221456" y="0"/>
                  </a:moveTo>
                  <a:lnTo>
                    <a:pt x="1464444" y="929953"/>
                  </a:lnTo>
                  <a:cubicBezTo>
                    <a:pt x="1514023" y="992361"/>
                    <a:pt x="1496194" y="1535415"/>
                    <a:pt x="1512069" y="1838146"/>
                  </a:cubicBezTo>
                  <a:lnTo>
                    <a:pt x="1800200" y="1838146"/>
                  </a:lnTo>
                  <a:lnTo>
                    <a:pt x="900100" y="2766815"/>
                  </a:lnTo>
                  <a:lnTo>
                    <a:pt x="0" y="1838146"/>
                  </a:lnTo>
                  <a:lnTo>
                    <a:pt x="288131" y="1838146"/>
                  </a:lnTo>
                  <a:cubicBezTo>
                    <a:pt x="288131" y="1238131"/>
                    <a:pt x="297656" y="104715"/>
                    <a:pt x="221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900" kern="120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14B787-E679-472E-A087-6CDA35D7F810}"/>
              </a:ext>
            </a:extLst>
          </p:cNvPr>
          <p:cNvGrpSpPr/>
          <p:nvPr/>
        </p:nvGrpSpPr>
        <p:grpSpPr>
          <a:xfrm rot="8100000">
            <a:off x="3272019" y="2198898"/>
            <a:ext cx="854879" cy="1224179"/>
            <a:chOff x="3692771" y="1580738"/>
            <a:chExt cx="1954016" cy="2798134"/>
          </a:xfrm>
        </p:grpSpPr>
        <p:sp>
          <p:nvSpPr>
            <p:cNvPr id="16" name="Freeform 40">
              <a:extLst>
                <a:ext uri="{FF2B5EF4-FFF2-40B4-BE49-F238E27FC236}">
                  <a16:creationId xmlns:a16="http://schemas.microsoft.com/office/drawing/2014/main" id="{34102C2B-52CA-4874-95BA-C39D6D3FAF8B}"/>
                </a:ext>
              </a:extLst>
            </p:cNvPr>
            <p:cNvSpPr/>
            <p:nvPr/>
          </p:nvSpPr>
          <p:spPr>
            <a:xfrm>
              <a:off x="3692771" y="1580738"/>
              <a:ext cx="1593605" cy="1038637"/>
            </a:xfrm>
            <a:custGeom>
              <a:avLst/>
              <a:gdLst>
                <a:gd name="connsiteX0" fmla="*/ 714375 w 1924050"/>
                <a:gd name="connsiteY0" fmla="*/ 9525 h 1104900"/>
                <a:gd name="connsiteX1" fmla="*/ 0 w 1924050"/>
                <a:gd name="connsiteY1" fmla="*/ 0 h 1104900"/>
                <a:gd name="connsiteX2" fmla="*/ 1590675 w 1924050"/>
                <a:gd name="connsiteY2" fmla="*/ 1104900 h 1104900"/>
                <a:gd name="connsiteX3" fmla="*/ 1924050 w 1924050"/>
                <a:gd name="connsiteY3" fmla="*/ 942975 h 1104900"/>
                <a:gd name="connsiteX4" fmla="*/ 714375 w 1924050"/>
                <a:gd name="connsiteY4" fmla="*/ 9525 h 1104900"/>
                <a:gd name="connsiteX0" fmla="*/ 704850 w 1914525"/>
                <a:gd name="connsiteY0" fmla="*/ 0 h 1095375"/>
                <a:gd name="connsiteX1" fmla="*/ 0 w 1914525"/>
                <a:gd name="connsiteY1" fmla="*/ 38100 h 1095375"/>
                <a:gd name="connsiteX2" fmla="*/ 1581150 w 1914525"/>
                <a:gd name="connsiteY2" fmla="*/ 1095375 h 1095375"/>
                <a:gd name="connsiteX3" fmla="*/ 1914525 w 1914525"/>
                <a:gd name="connsiteY3" fmla="*/ 933450 h 1095375"/>
                <a:gd name="connsiteX4" fmla="*/ 704850 w 1914525"/>
                <a:gd name="connsiteY4" fmla="*/ 0 h 1095375"/>
                <a:gd name="connsiteX0" fmla="*/ 704850 w 1914525"/>
                <a:gd name="connsiteY0" fmla="*/ 2444 h 1097819"/>
                <a:gd name="connsiteX1" fmla="*/ 0 w 1914525"/>
                <a:gd name="connsiteY1" fmla="*/ 40544 h 1097819"/>
                <a:gd name="connsiteX2" fmla="*/ 1581150 w 1914525"/>
                <a:gd name="connsiteY2" fmla="*/ 1097819 h 1097819"/>
                <a:gd name="connsiteX3" fmla="*/ 1914525 w 1914525"/>
                <a:gd name="connsiteY3" fmla="*/ 935894 h 1097819"/>
                <a:gd name="connsiteX4" fmla="*/ 704850 w 1914525"/>
                <a:gd name="connsiteY4" fmla="*/ 2444 h 1097819"/>
                <a:gd name="connsiteX0" fmla="*/ 704850 w 1914525"/>
                <a:gd name="connsiteY0" fmla="*/ 21793 h 1117168"/>
                <a:gd name="connsiteX1" fmla="*/ 0 w 1914525"/>
                <a:gd name="connsiteY1" fmla="*/ 59893 h 1117168"/>
                <a:gd name="connsiteX2" fmla="*/ 1581150 w 1914525"/>
                <a:gd name="connsiteY2" fmla="*/ 1117168 h 1117168"/>
                <a:gd name="connsiteX3" fmla="*/ 1914525 w 1914525"/>
                <a:gd name="connsiteY3" fmla="*/ 955243 h 1117168"/>
                <a:gd name="connsiteX4" fmla="*/ 704850 w 1914525"/>
                <a:gd name="connsiteY4" fmla="*/ 21793 h 1117168"/>
                <a:gd name="connsiteX0" fmla="*/ 704850 w 1914525"/>
                <a:gd name="connsiteY0" fmla="*/ 21793 h 1079068"/>
                <a:gd name="connsiteX1" fmla="*/ 0 w 1914525"/>
                <a:gd name="connsiteY1" fmla="*/ 59893 h 1079068"/>
                <a:gd name="connsiteX2" fmla="*/ 1676400 w 1914525"/>
                <a:gd name="connsiteY2" fmla="*/ 1079068 h 1079068"/>
                <a:gd name="connsiteX3" fmla="*/ 1914525 w 1914525"/>
                <a:gd name="connsiteY3" fmla="*/ 955243 h 1079068"/>
                <a:gd name="connsiteX4" fmla="*/ 704850 w 1914525"/>
                <a:gd name="connsiteY4" fmla="*/ 21793 h 1079068"/>
                <a:gd name="connsiteX0" fmla="*/ 485775 w 1695450"/>
                <a:gd name="connsiteY0" fmla="*/ 21793 h 1079068"/>
                <a:gd name="connsiteX1" fmla="*/ 0 w 1695450"/>
                <a:gd name="connsiteY1" fmla="*/ 59893 h 1079068"/>
                <a:gd name="connsiteX2" fmla="*/ 1457325 w 1695450"/>
                <a:gd name="connsiteY2" fmla="*/ 1079068 h 1079068"/>
                <a:gd name="connsiteX3" fmla="*/ 1695450 w 1695450"/>
                <a:gd name="connsiteY3" fmla="*/ 955243 h 1079068"/>
                <a:gd name="connsiteX4" fmla="*/ 485775 w 1695450"/>
                <a:gd name="connsiteY4" fmla="*/ 21793 h 1079068"/>
                <a:gd name="connsiteX0" fmla="*/ 485775 w 1695450"/>
                <a:gd name="connsiteY0" fmla="*/ 21793 h 1021918"/>
                <a:gd name="connsiteX1" fmla="*/ 0 w 1695450"/>
                <a:gd name="connsiteY1" fmla="*/ 59893 h 1021918"/>
                <a:gd name="connsiteX2" fmla="*/ 1362075 w 1695450"/>
                <a:gd name="connsiteY2" fmla="*/ 1021918 h 1021918"/>
                <a:gd name="connsiteX3" fmla="*/ 1695450 w 1695450"/>
                <a:gd name="connsiteY3" fmla="*/ 955243 h 1021918"/>
                <a:gd name="connsiteX4" fmla="*/ 485775 w 1695450"/>
                <a:gd name="connsiteY4" fmla="*/ 21793 h 1021918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85775 w 1695450"/>
                <a:gd name="connsiteY0" fmla="*/ 16934 h 1017059"/>
                <a:gd name="connsiteX1" fmla="*/ 0 w 1695450"/>
                <a:gd name="connsiteY1" fmla="*/ 55034 h 1017059"/>
                <a:gd name="connsiteX2" fmla="*/ 1362075 w 1695450"/>
                <a:gd name="connsiteY2" fmla="*/ 1017059 h 1017059"/>
                <a:gd name="connsiteX3" fmla="*/ 1695450 w 1695450"/>
                <a:gd name="connsiteY3" fmla="*/ 950384 h 1017059"/>
                <a:gd name="connsiteX4" fmla="*/ 485775 w 1695450"/>
                <a:gd name="connsiteY4" fmla="*/ 16934 h 1017059"/>
                <a:gd name="connsiteX0" fmla="*/ 419100 w 1628775"/>
                <a:gd name="connsiteY0" fmla="*/ 16934 h 1017059"/>
                <a:gd name="connsiteX1" fmla="*/ 0 w 1628775"/>
                <a:gd name="connsiteY1" fmla="*/ 55034 h 1017059"/>
                <a:gd name="connsiteX2" fmla="*/ 1295400 w 1628775"/>
                <a:gd name="connsiteY2" fmla="*/ 1017059 h 1017059"/>
                <a:gd name="connsiteX3" fmla="*/ 1628775 w 1628775"/>
                <a:gd name="connsiteY3" fmla="*/ 950384 h 1017059"/>
                <a:gd name="connsiteX4" fmla="*/ 419100 w 1628775"/>
                <a:gd name="connsiteY4" fmla="*/ 16934 h 1017059"/>
                <a:gd name="connsiteX0" fmla="*/ 419100 w 1628775"/>
                <a:gd name="connsiteY0" fmla="*/ 21793 h 1021918"/>
                <a:gd name="connsiteX1" fmla="*/ 0 w 1628775"/>
                <a:gd name="connsiteY1" fmla="*/ 59893 h 1021918"/>
                <a:gd name="connsiteX2" fmla="*/ 1295400 w 1628775"/>
                <a:gd name="connsiteY2" fmla="*/ 1021918 h 1021918"/>
                <a:gd name="connsiteX3" fmla="*/ 1628775 w 1628775"/>
                <a:gd name="connsiteY3" fmla="*/ 955243 h 1021918"/>
                <a:gd name="connsiteX4" fmla="*/ 419100 w 1628775"/>
                <a:gd name="connsiteY4" fmla="*/ 21793 h 1021918"/>
                <a:gd name="connsiteX0" fmla="*/ 419100 w 1628775"/>
                <a:gd name="connsiteY0" fmla="*/ 38457 h 1038582"/>
                <a:gd name="connsiteX1" fmla="*/ 0 w 1628775"/>
                <a:gd name="connsiteY1" fmla="*/ 76557 h 1038582"/>
                <a:gd name="connsiteX2" fmla="*/ 1295400 w 1628775"/>
                <a:gd name="connsiteY2" fmla="*/ 1038582 h 1038582"/>
                <a:gd name="connsiteX3" fmla="*/ 1628775 w 1628775"/>
                <a:gd name="connsiteY3" fmla="*/ 971907 h 1038582"/>
                <a:gd name="connsiteX4" fmla="*/ 419100 w 1628775"/>
                <a:gd name="connsiteY4" fmla="*/ 38457 h 1038582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2655 h 1042780"/>
                <a:gd name="connsiteX1" fmla="*/ 0 w 1628775"/>
                <a:gd name="connsiteY1" fmla="*/ 80755 h 1042780"/>
                <a:gd name="connsiteX2" fmla="*/ 1295400 w 1628775"/>
                <a:gd name="connsiteY2" fmla="*/ 1042780 h 1042780"/>
                <a:gd name="connsiteX3" fmla="*/ 1628775 w 1628775"/>
                <a:gd name="connsiteY3" fmla="*/ 976105 h 1042780"/>
                <a:gd name="connsiteX4" fmla="*/ 419100 w 1628775"/>
                <a:gd name="connsiteY4" fmla="*/ 42655 h 1042780"/>
                <a:gd name="connsiteX0" fmla="*/ 419100 w 1628775"/>
                <a:gd name="connsiteY0" fmla="*/ 45241 h 1045366"/>
                <a:gd name="connsiteX1" fmla="*/ 0 w 1628775"/>
                <a:gd name="connsiteY1" fmla="*/ 83341 h 1045366"/>
                <a:gd name="connsiteX2" fmla="*/ 1295400 w 1628775"/>
                <a:gd name="connsiteY2" fmla="*/ 1045366 h 1045366"/>
                <a:gd name="connsiteX3" fmla="*/ 1628775 w 1628775"/>
                <a:gd name="connsiteY3" fmla="*/ 978691 h 1045366"/>
                <a:gd name="connsiteX4" fmla="*/ 419100 w 1628775"/>
                <a:gd name="connsiteY4" fmla="*/ 45241 h 1045366"/>
                <a:gd name="connsiteX0" fmla="*/ 383930 w 1593605"/>
                <a:gd name="connsiteY0" fmla="*/ 45241 h 1045366"/>
                <a:gd name="connsiteX1" fmla="*/ 0 w 1593605"/>
                <a:gd name="connsiteY1" fmla="*/ 83341 h 1045366"/>
                <a:gd name="connsiteX2" fmla="*/ 1260230 w 1593605"/>
                <a:gd name="connsiteY2" fmla="*/ 1045366 h 1045366"/>
                <a:gd name="connsiteX3" fmla="*/ 1593605 w 1593605"/>
                <a:gd name="connsiteY3" fmla="*/ 978691 h 1045366"/>
                <a:gd name="connsiteX4" fmla="*/ 383930 w 1593605"/>
                <a:gd name="connsiteY4" fmla="*/ 45241 h 1045366"/>
                <a:gd name="connsiteX0" fmla="*/ 383930 w 1593605"/>
                <a:gd name="connsiteY0" fmla="*/ 38512 h 1038637"/>
                <a:gd name="connsiteX1" fmla="*/ 0 w 1593605"/>
                <a:gd name="connsiteY1" fmla="*/ 76612 h 1038637"/>
                <a:gd name="connsiteX2" fmla="*/ 1260230 w 1593605"/>
                <a:gd name="connsiteY2" fmla="*/ 1038637 h 1038637"/>
                <a:gd name="connsiteX3" fmla="*/ 1593605 w 1593605"/>
                <a:gd name="connsiteY3" fmla="*/ 971962 h 1038637"/>
                <a:gd name="connsiteX4" fmla="*/ 383930 w 1593605"/>
                <a:gd name="connsiteY4" fmla="*/ 38512 h 103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3605" h="1038637">
                  <a:moveTo>
                    <a:pt x="383930" y="38512"/>
                  </a:moveTo>
                  <a:cubicBezTo>
                    <a:pt x="269874" y="-49899"/>
                    <a:pt x="81816" y="36070"/>
                    <a:pt x="0" y="76612"/>
                  </a:cubicBezTo>
                  <a:lnTo>
                    <a:pt x="1260230" y="1038637"/>
                  </a:lnTo>
                  <a:lnTo>
                    <a:pt x="1593605" y="971962"/>
                  </a:lnTo>
                  <a:lnTo>
                    <a:pt x="383930" y="3851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90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7" name="Down Arrow 1">
              <a:extLst>
                <a:ext uri="{FF2B5EF4-FFF2-40B4-BE49-F238E27FC236}">
                  <a16:creationId xmlns:a16="http://schemas.microsoft.com/office/drawing/2014/main" id="{A4C99CFA-631A-42BE-8EFB-CB08A8173C0E}"/>
                </a:ext>
              </a:extLst>
            </p:cNvPr>
            <p:cNvSpPr/>
            <p:nvPr/>
          </p:nvSpPr>
          <p:spPr>
            <a:xfrm>
              <a:off x="3846587" y="1612057"/>
              <a:ext cx="1800200" cy="2766815"/>
            </a:xfrm>
            <a:custGeom>
              <a:avLst/>
              <a:gdLst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512069 w 1800200"/>
                <a:gd name="connsiteY1" fmla="*/ 9680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  <a:gd name="connsiteX0" fmla="*/ 221456 w 1800200"/>
                <a:gd name="connsiteY0" fmla="*/ 0 h 2766815"/>
                <a:gd name="connsiteX1" fmla="*/ 1464444 w 1800200"/>
                <a:gd name="connsiteY1" fmla="*/ 929953 h 2766815"/>
                <a:gd name="connsiteX2" fmla="*/ 1512069 w 1800200"/>
                <a:gd name="connsiteY2" fmla="*/ 1838146 h 2766815"/>
                <a:gd name="connsiteX3" fmla="*/ 1800200 w 1800200"/>
                <a:gd name="connsiteY3" fmla="*/ 1838146 h 2766815"/>
                <a:gd name="connsiteX4" fmla="*/ 900100 w 1800200"/>
                <a:gd name="connsiteY4" fmla="*/ 2766815 h 2766815"/>
                <a:gd name="connsiteX5" fmla="*/ 0 w 1800200"/>
                <a:gd name="connsiteY5" fmla="*/ 1838146 h 2766815"/>
                <a:gd name="connsiteX6" fmla="*/ 288131 w 1800200"/>
                <a:gd name="connsiteY6" fmla="*/ 1838146 h 2766815"/>
                <a:gd name="connsiteX7" fmla="*/ 221456 w 1800200"/>
                <a:gd name="connsiteY7" fmla="*/ 0 h 2766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2766815">
                  <a:moveTo>
                    <a:pt x="221456" y="0"/>
                  </a:moveTo>
                  <a:lnTo>
                    <a:pt x="1464444" y="929953"/>
                  </a:lnTo>
                  <a:cubicBezTo>
                    <a:pt x="1514023" y="992361"/>
                    <a:pt x="1496194" y="1535415"/>
                    <a:pt x="1512069" y="1838146"/>
                  </a:cubicBezTo>
                  <a:lnTo>
                    <a:pt x="1800200" y="1838146"/>
                  </a:lnTo>
                  <a:lnTo>
                    <a:pt x="900100" y="2766815"/>
                  </a:lnTo>
                  <a:lnTo>
                    <a:pt x="0" y="1838146"/>
                  </a:lnTo>
                  <a:lnTo>
                    <a:pt x="288131" y="1838146"/>
                  </a:lnTo>
                  <a:cubicBezTo>
                    <a:pt x="288131" y="1238131"/>
                    <a:pt x="297656" y="104715"/>
                    <a:pt x="221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ko-KR" altLang="en-US" sz="900" kern="12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DDFB87B-9237-4C13-93DC-D3B0D4CAC19D}"/>
              </a:ext>
            </a:extLst>
          </p:cNvPr>
          <p:cNvSpPr txBox="1"/>
          <p:nvPr/>
        </p:nvSpPr>
        <p:spPr>
          <a:xfrm>
            <a:off x="5037062" y="1577497"/>
            <a:ext cx="3299575" cy="230832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defTabSz="685800">
              <a:buClrTx/>
            </a:pPr>
            <a:r>
              <a:rPr lang="en-US" altLang="ko-KR" sz="9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TRIAGE : </a:t>
            </a:r>
            <a:r>
              <a:rPr lang="en-US" altLang="ko-KR" sz="900" b="1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Deteksi</a:t>
            </a:r>
            <a:r>
              <a:rPr lang="en-US" altLang="ko-KR" sz="9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900" b="1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dini</a:t>
            </a:r>
            <a:r>
              <a:rPr lang="en-US" altLang="ko-KR" sz="9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900" b="1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pasien</a:t>
            </a:r>
            <a:r>
              <a:rPr lang="en-US" altLang="ko-KR" sz="9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900" b="1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dalam</a:t>
            </a:r>
            <a:r>
              <a:rPr lang="en-US" altLang="ko-KR" sz="9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</a:t>
            </a:r>
            <a:r>
              <a:rPr lang="en-US" altLang="ko-KR" sz="900" b="1" kern="12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pengawasan</a:t>
            </a:r>
            <a:r>
              <a:rPr lang="en-US" altLang="ko-KR" sz="9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Covid-19</a:t>
            </a:r>
            <a:endParaRPr lang="ko-KR" altLang="en-US" sz="900" b="1" kern="12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ED57E6-8DE3-44C5-87BD-980B19A5653B}"/>
              </a:ext>
            </a:extLst>
          </p:cNvPr>
          <p:cNvSpPr txBox="1"/>
          <p:nvPr/>
        </p:nvSpPr>
        <p:spPr>
          <a:xfrm>
            <a:off x="6235073" y="2783741"/>
            <a:ext cx="2487447" cy="230832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defTabSz="685800">
              <a:buClrTx/>
            </a:pPr>
            <a:r>
              <a:rPr lang="en-US" altLang="ko-KR" sz="900" b="1" kern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Penentuan</a:t>
            </a:r>
            <a:r>
              <a:rPr lang="en-US" altLang="ko-KR" sz="9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covid-19 </a:t>
            </a:r>
            <a:r>
              <a:rPr lang="en-US" altLang="ko-KR" sz="900" b="1" kern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atau</a:t>
            </a:r>
            <a:r>
              <a:rPr lang="en-US" altLang="ko-KR" sz="9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non </a:t>
            </a:r>
            <a:r>
              <a:rPr lang="en-US" altLang="ko-KR" sz="900" b="1" kern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covid</a:t>
            </a:r>
            <a:r>
              <a:rPr lang="en-US" altLang="ko-KR" sz="9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rPr>
              <a:t> 19</a:t>
            </a:r>
            <a:endParaRPr lang="ko-KR" altLang="en-US" sz="900" b="1" kern="1200" dirty="0">
              <a:solidFill>
                <a:prstClr val="black">
                  <a:lumMod val="75000"/>
                  <a:lumOff val="25000"/>
                </a:prstClr>
              </a:solidFill>
              <a:cs typeface="Arial" pitchFamily="34" charset="0"/>
            </a:endParaRPr>
          </a:p>
        </p:txBody>
      </p:sp>
      <p:grpSp>
        <p:nvGrpSpPr>
          <p:cNvPr id="24" name="그룹 6">
            <a:extLst>
              <a:ext uri="{FF2B5EF4-FFF2-40B4-BE49-F238E27FC236}">
                <a16:creationId xmlns:a16="http://schemas.microsoft.com/office/drawing/2014/main" id="{327069FC-FA60-40AC-98A9-32744E66E75D}"/>
              </a:ext>
            </a:extLst>
          </p:cNvPr>
          <p:cNvGrpSpPr/>
          <p:nvPr/>
        </p:nvGrpSpPr>
        <p:grpSpPr>
          <a:xfrm>
            <a:off x="446930" y="1792268"/>
            <a:ext cx="2616916" cy="849086"/>
            <a:chOff x="2375857" y="2147569"/>
            <a:chExt cx="2304256" cy="11321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53E1D9-BC2B-426A-96FF-AAE573179C63}"/>
                </a:ext>
              </a:extLst>
            </p:cNvPr>
            <p:cNvSpPr txBox="1"/>
            <p:nvPr/>
          </p:nvSpPr>
          <p:spPr>
            <a:xfrm>
              <a:off x="2375857" y="2147569"/>
              <a:ext cx="2304256" cy="307776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 defTabSz="685800">
                <a:buClrTx/>
              </a:pPr>
              <a:r>
                <a:rPr lang="en-US" altLang="ko-KR" sz="900" b="1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Terapi</a:t>
              </a:r>
              <a:r>
                <a:rPr lang="en-US" altLang="ko-KR" sz="900" b="1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dan </a:t>
              </a:r>
              <a:r>
                <a:rPr lang="en-US" altLang="ko-KR" sz="900" b="1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penatalaksanaan</a:t>
              </a:r>
              <a:r>
                <a:rPr lang="en-US" altLang="ko-KR" sz="900" b="1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b="1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klinis</a:t>
              </a:r>
              <a:r>
                <a:rPr lang="en-US" altLang="ko-KR" sz="900" b="1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endParaRPr lang="ko-KR" altLang="en-US" sz="9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FE6BF78-123D-4F4A-B479-D1654F07E293}"/>
                </a:ext>
              </a:extLst>
            </p:cNvPr>
            <p:cNvSpPr txBox="1"/>
            <p:nvPr/>
          </p:nvSpPr>
          <p:spPr>
            <a:xfrm>
              <a:off x="2375857" y="2417909"/>
              <a:ext cx="2304256" cy="86177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just" defTabSz="685800">
                <a:buClrTx/>
              </a:pP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Penataksanaan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klinis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dilakukan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pada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pasien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Covid-19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tanpa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gejala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,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sakit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ringan,sakit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sedang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,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sakit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berat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,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kondisi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kritis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dan pada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kondisi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tertentu</a:t>
              </a:r>
              <a:r>
                <a:rPr lang="en-US" altLang="ko-KR" sz="900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 </a:t>
              </a:r>
              <a:endParaRPr lang="ko-KR" altLang="en-US" sz="9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</p:grpSp>
      <p:grpSp>
        <p:nvGrpSpPr>
          <p:cNvPr id="27" name="그룹 5">
            <a:extLst>
              <a:ext uri="{FF2B5EF4-FFF2-40B4-BE49-F238E27FC236}">
                <a16:creationId xmlns:a16="http://schemas.microsoft.com/office/drawing/2014/main" id="{1944C869-DB76-4499-BDAE-CA4B81C9F1ED}"/>
              </a:ext>
            </a:extLst>
          </p:cNvPr>
          <p:cNvGrpSpPr/>
          <p:nvPr/>
        </p:nvGrpSpPr>
        <p:grpSpPr>
          <a:xfrm>
            <a:off x="657300" y="3558842"/>
            <a:ext cx="2616916" cy="987585"/>
            <a:chOff x="2375857" y="3947769"/>
            <a:chExt cx="2304256" cy="13167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28AD38-496F-4142-B63A-F51435C433A4}"/>
                </a:ext>
              </a:extLst>
            </p:cNvPr>
            <p:cNvSpPr txBox="1"/>
            <p:nvPr/>
          </p:nvSpPr>
          <p:spPr>
            <a:xfrm>
              <a:off x="2375857" y="3947769"/>
              <a:ext cx="2304256" cy="307776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 defTabSz="685800">
                <a:buClrTx/>
              </a:pPr>
              <a:r>
                <a:rPr lang="en-US" altLang="ko-KR" sz="900" b="1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Asesmen</a:t>
              </a:r>
              <a:r>
                <a:rPr lang="en-US" altLang="ko-KR" sz="900" b="1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b="1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sekunder</a:t>
              </a:r>
              <a:endParaRPr lang="ko-KR" altLang="en-US" sz="9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90609B-4EF1-4ADB-8B1F-FADBE9CAB864}"/>
                </a:ext>
              </a:extLst>
            </p:cNvPr>
            <p:cNvSpPr txBox="1"/>
            <p:nvPr/>
          </p:nvSpPr>
          <p:spPr>
            <a:xfrm>
              <a:off x="2375857" y="4218109"/>
              <a:ext cx="2304256" cy="104644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228600" indent="-228600" algn="just" defTabSz="685800">
                <a:buClrTx/>
                <a:buAutoNum type="alphaLcPeriod"/>
              </a:pP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Anamnesa</a:t>
              </a:r>
              <a:endParaRPr lang="en-US" altLang="ko-KR" sz="9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  <a:p>
              <a:pPr marL="228600" indent="-228600" algn="just" defTabSz="685800">
                <a:buClrTx/>
                <a:buAutoNum type="alphaLcPeriod"/>
              </a:pP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Pemeriksaan</a:t>
              </a: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fisik</a:t>
              </a:r>
              <a:endParaRPr lang="en-US" altLang="ko-KR" sz="9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  <a:p>
              <a:pPr marL="228600" indent="-228600" algn="just" defTabSz="685800">
                <a:buClrTx/>
                <a:buAutoNum type="alphaLcPeriod"/>
              </a:pP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Laboratorium</a:t>
              </a: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</a:p>
            <a:p>
              <a:pPr algn="just" defTabSz="685800">
                <a:buClrTx/>
              </a:pP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d.    </a:t>
              </a: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Radiologi</a:t>
              </a: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: thorax AP/PA</a:t>
              </a:r>
            </a:p>
            <a:p>
              <a:pPr algn="just" defTabSz="685800">
                <a:buClrTx/>
              </a:pP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Dilakukan</a:t>
              </a: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sesuai</a:t>
              </a: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dengan</a:t>
              </a: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manifestasi</a:t>
              </a: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klinis</a:t>
              </a:r>
              <a:endParaRPr lang="ko-KR" altLang="en-US" sz="9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</p:grpSp>
      <p:grpSp>
        <p:nvGrpSpPr>
          <p:cNvPr id="30" name="그룹 4">
            <a:extLst>
              <a:ext uri="{FF2B5EF4-FFF2-40B4-BE49-F238E27FC236}">
                <a16:creationId xmlns:a16="http://schemas.microsoft.com/office/drawing/2014/main" id="{BA49BD64-612F-4E24-9D06-9AD56ADEE06B}"/>
              </a:ext>
            </a:extLst>
          </p:cNvPr>
          <p:cNvGrpSpPr/>
          <p:nvPr/>
        </p:nvGrpSpPr>
        <p:grpSpPr>
          <a:xfrm>
            <a:off x="5745128" y="3927914"/>
            <a:ext cx="2582981" cy="433587"/>
            <a:chOff x="5735960" y="5239722"/>
            <a:chExt cx="2304256" cy="57811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BD8ABE-D6D1-40BF-AE44-3B6335AD287C}"/>
                </a:ext>
              </a:extLst>
            </p:cNvPr>
            <p:cNvSpPr txBox="1"/>
            <p:nvPr/>
          </p:nvSpPr>
          <p:spPr>
            <a:xfrm>
              <a:off x="5735960" y="5239722"/>
              <a:ext cx="2304256" cy="307776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defTabSz="685800">
                <a:buClrTx/>
              </a:pPr>
              <a:r>
                <a:rPr lang="en-US" altLang="ko-KR" sz="900" b="1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Asesmen</a:t>
              </a:r>
              <a:r>
                <a:rPr lang="en-US" altLang="ko-KR" sz="900" b="1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primer</a:t>
              </a:r>
              <a:endParaRPr lang="ko-KR" altLang="en-US" sz="900" b="1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FEDC753-D644-4C05-9305-BF1FC43397C0}"/>
                </a:ext>
              </a:extLst>
            </p:cNvPr>
            <p:cNvSpPr txBox="1"/>
            <p:nvPr/>
          </p:nvSpPr>
          <p:spPr>
            <a:xfrm>
              <a:off x="5735960" y="5510062"/>
              <a:ext cx="2304256" cy="307776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just" defTabSz="685800">
                <a:buClrTx/>
              </a:pP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Menentukan</a:t>
              </a: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dan</a:t>
              </a: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penanganan</a:t>
              </a: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r>
                <a:rPr lang="en-US" altLang="ko-KR" sz="900" kern="1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kegawatan</a:t>
              </a:r>
              <a:r>
                <a:rPr lang="en-US" altLang="ko-KR" sz="900" kern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itchFamily="34" charset="0"/>
                </a:rPr>
                <a:t> </a:t>
              </a:r>
              <a:endParaRPr lang="ko-KR" altLang="en-US" sz="900" kern="1200" dirty="0">
                <a:solidFill>
                  <a:prstClr val="black">
                    <a:lumMod val="75000"/>
                    <a:lumOff val="25000"/>
                  </a:prstClr>
                </a:solidFill>
                <a:cs typeface="Arial" pitchFamily="34" charset="0"/>
              </a:endParaRPr>
            </a:p>
          </p:txBody>
        </p:sp>
      </p:grp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4F034AF0-188C-4895-95CB-44E5F5072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348864"/>
              </p:ext>
            </p:extLst>
          </p:nvPr>
        </p:nvGraphicFramePr>
        <p:xfrm>
          <a:off x="-563" y="13422"/>
          <a:ext cx="9144000" cy="855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3409842175"/>
                    </a:ext>
                  </a:extLst>
                </a:gridCol>
              </a:tblGrid>
              <a:tr h="855133">
                <a:tc>
                  <a:txBody>
                    <a:bodyPr/>
                    <a:lstStyle/>
                    <a:p>
                      <a:r>
                        <a:rPr lang="en-US" sz="5000" dirty="0"/>
                        <a:t>MANAJEMEN KLINIS</a:t>
                      </a:r>
                    </a:p>
                  </a:txBody>
                  <a:tcPr marL="68580" marR="68580" marT="34290" marB="34290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319267"/>
                  </a:ext>
                </a:extLst>
              </a:tr>
            </a:tbl>
          </a:graphicData>
        </a:graphic>
      </p:graphicFrame>
      <p:sp>
        <p:nvSpPr>
          <p:cNvPr id="41" name="Google Shape;711;p39"/>
          <p:cNvSpPr txBox="1">
            <a:spLocks/>
          </p:cNvSpPr>
          <p:nvPr/>
        </p:nvSpPr>
        <p:spPr>
          <a:xfrm>
            <a:off x="4361596" y="1613817"/>
            <a:ext cx="419074" cy="29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C5F5"/>
              </a:buClr>
              <a:buSzPts val="2800"/>
              <a:buFont typeface="Pathway Gothic One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2C5F5"/>
                </a:solidFill>
                <a:effectLst/>
                <a:uLnTx/>
                <a:uFillTx/>
                <a:latin typeface="Pathway Gothic One"/>
                <a:sym typeface="Pathway Gothic One"/>
              </a:rPr>
              <a:t>1</a:t>
            </a: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F2C5F5"/>
              </a:solidFill>
              <a:effectLst/>
              <a:uLnTx/>
              <a:uFillTx/>
              <a:latin typeface="Pathway Gothic One"/>
              <a:sym typeface="Pathway Gothic One"/>
            </a:endParaRPr>
          </a:p>
        </p:txBody>
      </p:sp>
      <p:sp>
        <p:nvSpPr>
          <p:cNvPr id="42" name="Google Shape;711;p39"/>
          <p:cNvSpPr txBox="1">
            <a:spLocks/>
          </p:cNvSpPr>
          <p:nvPr/>
        </p:nvSpPr>
        <p:spPr>
          <a:xfrm>
            <a:off x="5362091" y="2668870"/>
            <a:ext cx="419074" cy="29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C5F5"/>
              </a:buClr>
              <a:buSzPts val="2800"/>
              <a:buFont typeface="Pathway Gothic One"/>
              <a:buNone/>
              <a:tabLst/>
              <a:defRPr/>
            </a:pPr>
            <a:r>
              <a:rPr lang="en" sz="1800" dirty="0">
                <a:solidFill>
                  <a:srgbClr val="F2C5F5"/>
                </a:solidFill>
              </a:rPr>
              <a:t>2</a:t>
            </a: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F2C5F5"/>
              </a:solidFill>
              <a:effectLst/>
              <a:uLnTx/>
              <a:uFillTx/>
              <a:latin typeface="Pathway Gothic One"/>
              <a:sym typeface="Pathway Gothic One"/>
            </a:endParaRPr>
          </a:p>
        </p:txBody>
      </p:sp>
      <p:sp>
        <p:nvSpPr>
          <p:cNvPr id="43" name="Google Shape;711;p39"/>
          <p:cNvSpPr txBox="1">
            <a:spLocks/>
          </p:cNvSpPr>
          <p:nvPr/>
        </p:nvSpPr>
        <p:spPr>
          <a:xfrm>
            <a:off x="4940643" y="3721004"/>
            <a:ext cx="419074" cy="29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C5F5"/>
              </a:buClr>
              <a:buSzPts val="2800"/>
              <a:buFont typeface="Pathway Gothic One"/>
              <a:buNone/>
              <a:tabLst/>
              <a:defRPr/>
            </a:pPr>
            <a:r>
              <a:rPr lang="en" sz="1800" dirty="0">
                <a:solidFill>
                  <a:srgbClr val="F2C5F5"/>
                </a:solidFill>
              </a:rPr>
              <a:t>3</a:t>
            </a: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F2C5F5"/>
              </a:solidFill>
              <a:effectLst/>
              <a:uLnTx/>
              <a:uFillTx/>
              <a:latin typeface="Pathway Gothic One"/>
              <a:sym typeface="Pathway Gothic One"/>
            </a:endParaRPr>
          </a:p>
        </p:txBody>
      </p:sp>
      <p:sp>
        <p:nvSpPr>
          <p:cNvPr id="44" name="Google Shape;711;p39"/>
          <p:cNvSpPr txBox="1">
            <a:spLocks/>
          </p:cNvSpPr>
          <p:nvPr/>
        </p:nvSpPr>
        <p:spPr>
          <a:xfrm>
            <a:off x="3650061" y="3578917"/>
            <a:ext cx="419074" cy="29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C5F5"/>
              </a:buClr>
              <a:buSzPts val="2800"/>
              <a:buFont typeface="Pathway Gothic One"/>
              <a:buNone/>
              <a:tabLst/>
              <a:defRPr/>
            </a:pPr>
            <a:r>
              <a:rPr lang="en" sz="1800" dirty="0">
                <a:solidFill>
                  <a:srgbClr val="F2C5F5"/>
                </a:solidFill>
              </a:rPr>
              <a:t>4</a:t>
            </a: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F2C5F5"/>
              </a:solidFill>
              <a:effectLst/>
              <a:uLnTx/>
              <a:uFillTx/>
              <a:latin typeface="Pathway Gothic One"/>
              <a:sym typeface="Pathway Gothic One"/>
            </a:endParaRPr>
          </a:p>
        </p:txBody>
      </p:sp>
      <p:sp>
        <p:nvSpPr>
          <p:cNvPr id="45" name="Google Shape;711;p39"/>
          <p:cNvSpPr txBox="1">
            <a:spLocks/>
          </p:cNvSpPr>
          <p:nvPr/>
        </p:nvSpPr>
        <p:spPr>
          <a:xfrm>
            <a:off x="3285773" y="2492508"/>
            <a:ext cx="419074" cy="293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C5F5"/>
              </a:buClr>
              <a:buSzPts val="2800"/>
              <a:buFont typeface="Pathway Gothic One"/>
              <a:buNone/>
              <a:tabLst/>
              <a:defRPr/>
            </a:pPr>
            <a:r>
              <a:rPr lang="en" sz="1800" dirty="0">
                <a:solidFill>
                  <a:srgbClr val="F2C5F5"/>
                </a:solidFill>
              </a:rPr>
              <a:t>5</a:t>
            </a:r>
            <a:endParaRPr kumimoji="0" lang="en" sz="1800" b="0" i="0" u="none" strike="noStrike" kern="0" cap="none" spc="0" normalizeH="0" baseline="0" noProof="0" dirty="0">
              <a:ln>
                <a:noFill/>
              </a:ln>
              <a:solidFill>
                <a:srgbClr val="F2C5F5"/>
              </a:solidFill>
              <a:effectLst/>
              <a:uLnTx/>
              <a:uFillTx/>
              <a:latin typeface="Pathway Gothic One"/>
              <a:sym typeface="Pathway Gothic One"/>
            </a:endParaRPr>
          </a:p>
        </p:txBody>
      </p:sp>
    </p:spTree>
    <p:extLst>
      <p:ext uri="{BB962C8B-B14F-4D97-AF65-F5344CB8AC3E}">
        <p14:creationId xmlns:p14="http://schemas.microsoft.com/office/powerpoint/2010/main" val="84783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50"/>
          <p:cNvSpPr/>
          <p:nvPr/>
        </p:nvSpPr>
        <p:spPr>
          <a:xfrm>
            <a:off x="1427967" y="1082190"/>
            <a:ext cx="2217106" cy="48825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6" name="Google Shape;1106;p50"/>
          <p:cNvSpPr/>
          <p:nvPr/>
        </p:nvSpPr>
        <p:spPr>
          <a:xfrm>
            <a:off x="6402485" y="1085075"/>
            <a:ext cx="1294200" cy="456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8" name="Google Shape;1108;p50"/>
          <p:cNvSpPr txBox="1">
            <a:spLocks noGrp="1"/>
          </p:cNvSpPr>
          <p:nvPr>
            <p:ph type="title" idx="4"/>
          </p:nvPr>
        </p:nvSpPr>
        <p:spPr>
          <a:xfrm>
            <a:off x="470250" y="346050"/>
            <a:ext cx="8203500" cy="6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MANAJEMEN SDM DI IGD</a:t>
            </a:r>
            <a:endParaRPr dirty="0"/>
          </a:p>
        </p:txBody>
      </p:sp>
      <p:sp>
        <p:nvSpPr>
          <p:cNvPr id="1109" name="Google Shape;1109;p50"/>
          <p:cNvSpPr txBox="1">
            <a:spLocks noGrp="1"/>
          </p:cNvSpPr>
          <p:nvPr>
            <p:ph type="ctrTitle"/>
          </p:nvPr>
        </p:nvSpPr>
        <p:spPr>
          <a:xfrm flipH="1">
            <a:off x="1427967" y="1085125"/>
            <a:ext cx="2217106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solidFill>
                  <a:schemeClr val="dk2"/>
                </a:solidFill>
              </a:rPr>
              <a:t>KESEHATAN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1110" name="Google Shape;1110;p50"/>
          <p:cNvSpPr txBox="1">
            <a:spLocks noGrp="1"/>
          </p:cNvSpPr>
          <p:nvPr>
            <p:ph type="subTitle" idx="1"/>
          </p:nvPr>
        </p:nvSpPr>
        <p:spPr>
          <a:xfrm flipH="1">
            <a:off x="200416" y="1812748"/>
            <a:ext cx="4967759" cy="15964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>
              <a:buClrTx/>
              <a:buSzTx/>
              <a:buFont typeface="+mj-lt"/>
              <a:buAutoNum type="arabicPeriod"/>
            </a:pP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Petugas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kesehatan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dalam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keadaan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sehat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,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apabila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sakit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tidak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boleh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bekerja</a:t>
            </a:r>
            <a:endParaRPr lang="en-US" altLang="ko-KR" kern="1200" dirty="0">
              <a:solidFill>
                <a:schemeClr val="tx2"/>
              </a:solidFill>
              <a:latin typeface="Arial"/>
              <a:cs typeface="Arial" pitchFamily="34" charset="0"/>
            </a:endParaRPr>
          </a:p>
          <a:p>
            <a:pPr marL="228600" lvl="0" indent="-228600" algn="just">
              <a:buClrTx/>
              <a:buSzTx/>
              <a:buFont typeface="+mj-lt"/>
              <a:buAutoNum type="arabicPeriod"/>
            </a:pP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Memantau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aspek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lesehatan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pekerja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penekanan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pada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surveilans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ISPA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pada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petugas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kesehatan</a:t>
            </a:r>
            <a:endParaRPr lang="en-US" altLang="ko-KR" kern="1200" dirty="0">
              <a:solidFill>
                <a:schemeClr val="tx2"/>
              </a:solidFill>
              <a:latin typeface="Arial"/>
              <a:cs typeface="Arial" pitchFamily="34" charset="0"/>
            </a:endParaRPr>
          </a:p>
          <a:p>
            <a:pPr marL="228600" lvl="0" indent="-228600" algn="just">
              <a:buClrTx/>
              <a:buSzTx/>
              <a:buFont typeface="+mj-lt"/>
              <a:buAutoNum type="arabicPeriod"/>
            </a:pP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Pemantauan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kesehatan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pada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petugas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kesehatan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secara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berkala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sesuai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indikasi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medis</a:t>
            </a:r>
            <a:endParaRPr lang="en-US" altLang="ko-KR" kern="1200" dirty="0">
              <a:solidFill>
                <a:schemeClr val="tx2"/>
              </a:solidFill>
              <a:latin typeface="Arial"/>
              <a:cs typeface="Arial" pitchFamily="34" charset="0"/>
            </a:endParaRPr>
          </a:p>
          <a:p>
            <a:pPr marL="228600" lvl="0" indent="-228600" algn="just">
              <a:buClrTx/>
              <a:buSzTx/>
              <a:buFont typeface="+mj-lt"/>
              <a:buAutoNum type="arabicPeriod"/>
            </a:pP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Melakukan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penilaian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kelaikan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kerja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untuk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petugas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komorbid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dan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kondisi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khusus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sebelum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ditugaskan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memberikan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pelayanan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pasien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Covid-19</a:t>
            </a:r>
          </a:p>
          <a:p>
            <a:pPr marL="228600" lvl="0" indent="-228600" algn="just">
              <a:buClrTx/>
              <a:buSzTx/>
              <a:buFont typeface="+mj-lt"/>
              <a:buAutoNum type="arabicPeriod"/>
            </a:pP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Melakukan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penilaian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kembali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kerja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(return to work)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pada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petugas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pasca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sakit</a:t>
            </a:r>
            <a:endParaRPr lang="en-US" altLang="ko-KR" kern="1200" dirty="0">
              <a:solidFill>
                <a:schemeClr val="tx2"/>
              </a:solidFill>
              <a:latin typeface="Arial"/>
              <a:cs typeface="Arial" pitchFamily="34" charset="0"/>
            </a:endParaRPr>
          </a:p>
          <a:p>
            <a:pPr marL="228600" lvl="0" indent="-228600" algn="just">
              <a:buClrTx/>
              <a:buSzTx/>
              <a:buFont typeface="+mj-lt"/>
              <a:buAutoNum type="arabicPeriod"/>
            </a:pP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Melakukan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penentuan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Penyakit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Akibat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Kerja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(PAK)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pada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petugas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yang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terkena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Covid-19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akibat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chemeClr val="tx2"/>
                </a:solidFill>
                <a:latin typeface="Arial"/>
                <a:cs typeface="Arial" pitchFamily="34" charset="0"/>
              </a:rPr>
              <a:t>kerja</a:t>
            </a:r>
            <a:r>
              <a:rPr lang="en-US" altLang="ko-KR" kern="1200" dirty="0">
                <a:solidFill>
                  <a:schemeClr val="tx2"/>
                </a:solidFill>
                <a:latin typeface="Arial"/>
                <a:cs typeface="Arial" pitchFamily="34" charset="0"/>
              </a:rPr>
              <a:t> </a:t>
            </a:r>
          </a:p>
        </p:txBody>
      </p:sp>
      <p:sp>
        <p:nvSpPr>
          <p:cNvPr id="1111" name="Google Shape;1111;p50"/>
          <p:cNvSpPr txBox="1">
            <a:spLocks noGrp="1"/>
          </p:cNvSpPr>
          <p:nvPr>
            <p:ph type="ctrTitle" idx="2"/>
          </p:nvPr>
        </p:nvSpPr>
        <p:spPr>
          <a:xfrm flipH="1">
            <a:off x="6517229" y="1085075"/>
            <a:ext cx="1064712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>
                <a:solidFill>
                  <a:schemeClr val="dk2"/>
                </a:solidFill>
              </a:rPr>
              <a:t>WAKTU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1112" name="Google Shape;1112;p50"/>
          <p:cNvSpPr txBox="1">
            <a:spLocks noGrp="1"/>
          </p:cNvSpPr>
          <p:nvPr>
            <p:ph type="subTitle" idx="3"/>
          </p:nvPr>
        </p:nvSpPr>
        <p:spPr>
          <a:xfrm flipH="1">
            <a:off x="5542819" y="1796696"/>
            <a:ext cx="3050700" cy="14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ClrTx/>
              <a:buSzTx/>
              <a:buNone/>
            </a:pP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Pengaturan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waktu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kerja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maksimal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40 jam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seminggu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waktu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kerja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harian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7-8 jam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tidak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melebihi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12 jam</a:t>
            </a:r>
          </a:p>
        </p:txBody>
      </p:sp>
      <p:grpSp>
        <p:nvGrpSpPr>
          <p:cNvPr id="1113" name="Google Shape;1113;p50"/>
          <p:cNvGrpSpPr/>
          <p:nvPr/>
        </p:nvGrpSpPr>
        <p:grpSpPr>
          <a:xfrm>
            <a:off x="1567125" y="1541113"/>
            <a:ext cx="1931400" cy="184800"/>
            <a:chOff x="1619525" y="1693513"/>
            <a:chExt cx="1931400" cy="184800"/>
          </a:xfrm>
        </p:grpSpPr>
        <p:cxnSp>
          <p:nvCxnSpPr>
            <p:cNvPr id="1114" name="Google Shape;1114;p50"/>
            <p:cNvCxnSpPr/>
            <p:nvPr/>
          </p:nvCxnSpPr>
          <p:spPr>
            <a:xfrm>
              <a:off x="1619525" y="1878200"/>
              <a:ext cx="193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50"/>
            <p:cNvCxnSpPr/>
            <p:nvPr/>
          </p:nvCxnSpPr>
          <p:spPr>
            <a:xfrm>
              <a:off x="2585225" y="1693513"/>
              <a:ext cx="0" cy="184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16" name="Google Shape;1116;p50"/>
          <p:cNvGrpSpPr/>
          <p:nvPr/>
        </p:nvGrpSpPr>
        <p:grpSpPr>
          <a:xfrm>
            <a:off x="6021255" y="1528549"/>
            <a:ext cx="1931400" cy="184800"/>
            <a:chOff x="1619525" y="1693475"/>
            <a:chExt cx="1931400" cy="184800"/>
          </a:xfrm>
        </p:grpSpPr>
        <p:cxnSp>
          <p:nvCxnSpPr>
            <p:cNvPr id="1117" name="Google Shape;1117;p50"/>
            <p:cNvCxnSpPr/>
            <p:nvPr/>
          </p:nvCxnSpPr>
          <p:spPr>
            <a:xfrm>
              <a:off x="1619525" y="1878200"/>
              <a:ext cx="193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50"/>
            <p:cNvCxnSpPr/>
            <p:nvPr/>
          </p:nvCxnSpPr>
          <p:spPr>
            <a:xfrm>
              <a:off x="2585225" y="1693475"/>
              <a:ext cx="0" cy="184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15" y="2862072"/>
            <a:ext cx="2261765" cy="2204745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980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52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PRINSIP PENCEGAHAN &amp; PENGENDALIAN INFEKSI DI IGD</a:t>
            </a:r>
            <a:endParaRPr dirty="0"/>
          </a:p>
        </p:txBody>
      </p:sp>
      <p:sp>
        <p:nvSpPr>
          <p:cNvPr id="1391" name="Google Shape;1391;p52"/>
          <p:cNvSpPr/>
          <p:nvPr/>
        </p:nvSpPr>
        <p:spPr>
          <a:xfrm>
            <a:off x="4051682" y="1734837"/>
            <a:ext cx="819300" cy="3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2" name="Google Shape;1392;p52"/>
          <p:cNvSpPr/>
          <p:nvPr/>
        </p:nvSpPr>
        <p:spPr>
          <a:xfrm>
            <a:off x="4548132" y="2750338"/>
            <a:ext cx="819300" cy="3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3" name="Google Shape;1393;p52"/>
          <p:cNvSpPr/>
          <p:nvPr/>
        </p:nvSpPr>
        <p:spPr>
          <a:xfrm>
            <a:off x="4051682" y="3712300"/>
            <a:ext cx="819300" cy="3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94" name="Google Shape;1394;p52"/>
          <p:cNvCxnSpPr>
            <a:stCxn id="1391" idx="1"/>
          </p:cNvCxnSpPr>
          <p:nvPr/>
        </p:nvCxnSpPr>
        <p:spPr>
          <a:xfrm flipH="1">
            <a:off x="2886182" y="1904037"/>
            <a:ext cx="1165500" cy="341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5" name="Google Shape;1395;p52"/>
          <p:cNvCxnSpPr>
            <a:stCxn id="1393" idx="1"/>
          </p:cNvCxnSpPr>
          <p:nvPr/>
        </p:nvCxnSpPr>
        <p:spPr>
          <a:xfrm rot="10800000">
            <a:off x="3038582" y="3648100"/>
            <a:ext cx="1013100" cy="233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6" name="Google Shape;1396;p52"/>
          <p:cNvSpPr txBox="1">
            <a:spLocks noGrp="1"/>
          </p:cNvSpPr>
          <p:nvPr>
            <p:ph type="ctrTitle" idx="4294967295"/>
          </p:nvPr>
        </p:nvSpPr>
        <p:spPr>
          <a:xfrm flipH="1">
            <a:off x="4991200" y="1557552"/>
            <a:ext cx="3631637" cy="6503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600" kern="1200" dirty="0" err="1">
                <a:solidFill>
                  <a:schemeClr val="tx1"/>
                </a:solidFill>
                <a:latin typeface="Arial"/>
                <a:cs typeface="+mn-cs"/>
              </a:rPr>
              <a:t>Menerapkan</a:t>
            </a:r>
            <a:r>
              <a:rPr lang="en-US" sz="1600" kern="1200" dirty="0">
                <a:solidFill>
                  <a:schemeClr val="tx1"/>
                </a:solidFill>
                <a:latin typeface="Arial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Arial"/>
                <a:cs typeface="+mn-cs"/>
              </a:rPr>
              <a:t>kewaspadaan</a:t>
            </a:r>
            <a:r>
              <a:rPr lang="en-US" sz="1600" kern="1200" dirty="0">
                <a:solidFill>
                  <a:schemeClr val="tx1"/>
                </a:solidFill>
                <a:latin typeface="Arial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Arial"/>
                <a:cs typeface="+mn-cs"/>
              </a:rPr>
              <a:t>isolasi</a:t>
            </a:r>
            <a:r>
              <a:rPr lang="en-US" sz="1600" kern="1200" dirty="0">
                <a:solidFill>
                  <a:schemeClr val="tx1"/>
                </a:solidFill>
                <a:latin typeface="Arial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Arial"/>
                <a:cs typeface="+mn-cs"/>
              </a:rPr>
              <a:t>untuk</a:t>
            </a:r>
            <a:r>
              <a:rPr lang="en-US" sz="1600" kern="1200" dirty="0">
                <a:solidFill>
                  <a:schemeClr val="tx1"/>
                </a:solidFill>
                <a:latin typeface="Arial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Arial"/>
                <a:cs typeface="+mn-cs"/>
              </a:rPr>
              <a:t>semua</a:t>
            </a:r>
            <a:r>
              <a:rPr lang="en-US" sz="1600" kern="1200" dirty="0">
                <a:solidFill>
                  <a:schemeClr val="tx1"/>
                </a:solidFill>
                <a:latin typeface="Arial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Arial"/>
                <a:cs typeface="+mn-cs"/>
              </a:rPr>
              <a:t>pasien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402" name="Google Shape;1402;p52"/>
          <p:cNvSpPr txBox="1">
            <a:spLocks noGrp="1"/>
          </p:cNvSpPr>
          <p:nvPr>
            <p:ph type="ctrTitle" idx="4294967295"/>
          </p:nvPr>
        </p:nvSpPr>
        <p:spPr>
          <a:xfrm flipH="1">
            <a:off x="4128032" y="1687212"/>
            <a:ext cx="6666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</a:rPr>
              <a:t>01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1403" name="Google Shape;1403;p52"/>
          <p:cNvSpPr txBox="1">
            <a:spLocks noGrp="1"/>
          </p:cNvSpPr>
          <p:nvPr>
            <p:ph type="ctrTitle" idx="4294967295"/>
          </p:nvPr>
        </p:nvSpPr>
        <p:spPr>
          <a:xfrm flipH="1">
            <a:off x="4624482" y="2702788"/>
            <a:ext cx="6666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</a:rPr>
              <a:t>02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1404" name="Google Shape;1404;p52"/>
          <p:cNvSpPr txBox="1">
            <a:spLocks noGrp="1"/>
          </p:cNvSpPr>
          <p:nvPr>
            <p:ph type="ctrTitle" idx="4294967295"/>
          </p:nvPr>
        </p:nvSpPr>
        <p:spPr>
          <a:xfrm flipH="1">
            <a:off x="4128032" y="3664825"/>
            <a:ext cx="666600" cy="4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</a:rPr>
              <a:t>03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1405" name="Google Shape;1405;p52"/>
          <p:cNvSpPr/>
          <p:nvPr/>
        </p:nvSpPr>
        <p:spPr>
          <a:xfrm rot="5400000">
            <a:off x="1148957" y="1908111"/>
            <a:ext cx="2128800" cy="2128800"/>
          </a:xfrm>
          <a:prstGeom prst="blockArc">
            <a:avLst>
              <a:gd name="adj1" fmla="val 10800000"/>
              <a:gd name="adj2" fmla="val 550060"/>
              <a:gd name="adj3" fmla="val 525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406" name="Google Shape;1406;p52"/>
          <p:cNvCxnSpPr>
            <a:endCxn id="1403" idx="3"/>
          </p:cNvCxnSpPr>
          <p:nvPr/>
        </p:nvCxnSpPr>
        <p:spPr>
          <a:xfrm>
            <a:off x="3277782" y="2919538"/>
            <a:ext cx="13467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07" name="Google Shape;1407;p52"/>
          <p:cNvGrpSpPr/>
          <p:nvPr/>
        </p:nvGrpSpPr>
        <p:grpSpPr>
          <a:xfrm>
            <a:off x="1067945" y="1778859"/>
            <a:ext cx="2278462" cy="2311622"/>
            <a:chOff x="3605950" y="3926100"/>
            <a:chExt cx="657375" cy="667000"/>
          </a:xfrm>
        </p:grpSpPr>
        <p:sp>
          <p:nvSpPr>
            <p:cNvPr id="1408" name="Google Shape;1408;p52"/>
            <p:cNvSpPr/>
            <p:nvPr/>
          </p:nvSpPr>
          <p:spPr>
            <a:xfrm>
              <a:off x="3911275" y="4247025"/>
              <a:ext cx="344325" cy="233925"/>
            </a:xfrm>
            <a:custGeom>
              <a:avLst/>
              <a:gdLst/>
              <a:ahLst/>
              <a:cxnLst/>
              <a:rect l="l" t="t" r="r" b="b"/>
              <a:pathLst>
                <a:path w="13773" h="9357" extrusionOk="0">
                  <a:moveTo>
                    <a:pt x="774" y="1"/>
                  </a:moveTo>
                  <a:lnTo>
                    <a:pt x="1" y="1366"/>
                  </a:lnTo>
                  <a:lnTo>
                    <a:pt x="6371" y="4993"/>
                  </a:lnTo>
                  <a:lnTo>
                    <a:pt x="6371" y="4993"/>
                  </a:lnTo>
                  <a:lnTo>
                    <a:pt x="6345" y="4522"/>
                  </a:lnTo>
                  <a:lnTo>
                    <a:pt x="6429" y="4561"/>
                  </a:lnTo>
                  <a:lnTo>
                    <a:pt x="10919" y="7041"/>
                  </a:lnTo>
                  <a:cubicBezTo>
                    <a:pt x="10919" y="7041"/>
                    <a:pt x="10236" y="8606"/>
                    <a:pt x="10841" y="9167"/>
                  </a:cubicBezTo>
                  <a:cubicBezTo>
                    <a:pt x="10983" y="9300"/>
                    <a:pt x="11139" y="9357"/>
                    <a:pt x="11302" y="9357"/>
                  </a:cubicBezTo>
                  <a:cubicBezTo>
                    <a:pt x="12184" y="9357"/>
                    <a:pt x="13267" y="7698"/>
                    <a:pt x="13321" y="7627"/>
                  </a:cubicBezTo>
                  <a:cubicBezTo>
                    <a:pt x="13457" y="7350"/>
                    <a:pt x="13560" y="7060"/>
                    <a:pt x="13637" y="6758"/>
                  </a:cubicBezTo>
                  <a:lnTo>
                    <a:pt x="13637" y="6751"/>
                  </a:lnTo>
                  <a:cubicBezTo>
                    <a:pt x="13669" y="6616"/>
                    <a:pt x="13695" y="6474"/>
                    <a:pt x="13708" y="6332"/>
                  </a:cubicBezTo>
                  <a:cubicBezTo>
                    <a:pt x="13772" y="5714"/>
                    <a:pt x="13630" y="5205"/>
                    <a:pt x="13270" y="5006"/>
                  </a:cubicBezTo>
                  <a:cubicBezTo>
                    <a:pt x="13153" y="4939"/>
                    <a:pt x="13021" y="4907"/>
                    <a:pt x="12879" y="4907"/>
                  </a:cubicBezTo>
                  <a:cubicBezTo>
                    <a:pt x="12381" y="4907"/>
                    <a:pt x="11761" y="5302"/>
                    <a:pt x="11234" y="5959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52"/>
            <p:cNvSpPr/>
            <p:nvPr/>
          </p:nvSpPr>
          <p:spPr>
            <a:xfrm>
              <a:off x="4205975" y="4437000"/>
              <a:ext cx="22550" cy="18000"/>
            </a:xfrm>
            <a:custGeom>
              <a:avLst/>
              <a:gdLst/>
              <a:ahLst/>
              <a:cxnLst/>
              <a:rect l="l" t="t" r="r" b="b"/>
              <a:pathLst>
                <a:path w="902" h="720" extrusionOk="0">
                  <a:moveTo>
                    <a:pt x="512" y="1"/>
                  </a:moveTo>
                  <a:cubicBezTo>
                    <a:pt x="439" y="1"/>
                    <a:pt x="361" y="20"/>
                    <a:pt x="290" y="60"/>
                  </a:cubicBezTo>
                  <a:cubicBezTo>
                    <a:pt x="90" y="170"/>
                    <a:pt x="0" y="389"/>
                    <a:pt x="90" y="556"/>
                  </a:cubicBezTo>
                  <a:cubicBezTo>
                    <a:pt x="147" y="662"/>
                    <a:pt x="263" y="719"/>
                    <a:pt x="390" y="719"/>
                  </a:cubicBezTo>
                  <a:cubicBezTo>
                    <a:pt x="464" y="719"/>
                    <a:pt x="541" y="700"/>
                    <a:pt x="612" y="659"/>
                  </a:cubicBezTo>
                  <a:cubicBezTo>
                    <a:pt x="812" y="556"/>
                    <a:pt x="902" y="331"/>
                    <a:pt x="812" y="163"/>
                  </a:cubicBezTo>
                  <a:cubicBezTo>
                    <a:pt x="755" y="58"/>
                    <a:pt x="639" y="1"/>
                    <a:pt x="512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52"/>
            <p:cNvSpPr/>
            <p:nvPr/>
          </p:nvSpPr>
          <p:spPr>
            <a:xfrm>
              <a:off x="4060075" y="4338325"/>
              <a:ext cx="184575" cy="150325"/>
            </a:xfrm>
            <a:custGeom>
              <a:avLst/>
              <a:gdLst/>
              <a:ahLst/>
              <a:cxnLst/>
              <a:rect l="l" t="t" r="r" b="b"/>
              <a:pathLst>
                <a:path w="7383" h="6013" extrusionOk="0">
                  <a:moveTo>
                    <a:pt x="1224" y="1"/>
                  </a:moveTo>
                  <a:lnTo>
                    <a:pt x="1224" y="1"/>
                  </a:lnTo>
                  <a:cubicBezTo>
                    <a:pt x="0" y="297"/>
                    <a:pt x="426" y="1341"/>
                    <a:pt x="426" y="1341"/>
                  </a:cubicBezTo>
                  <a:lnTo>
                    <a:pt x="4503" y="3666"/>
                  </a:lnTo>
                  <a:cubicBezTo>
                    <a:pt x="4123" y="4684"/>
                    <a:pt x="4187" y="5611"/>
                    <a:pt x="4728" y="5914"/>
                  </a:cubicBezTo>
                  <a:cubicBezTo>
                    <a:pt x="4845" y="5981"/>
                    <a:pt x="4976" y="6013"/>
                    <a:pt x="5117" y="6013"/>
                  </a:cubicBezTo>
                  <a:cubicBezTo>
                    <a:pt x="5764" y="6013"/>
                    <a:pt x="6621" y="5341"/>
                    <a:pt x="7208" y="4304"/>
                  </a:cubicBezTo>
                  <a:cubicBezTo>
                    <a:pt x="7273" y="4194"/>
                    <a:pt x="7331" y="4085"/>
                    <a:pt x="7382" y="3975"/>
                  </a:cubicBezTo>
                  <a:lnTo>
                    <a:pt x="7382" y="3975"/>
                  </a:lnTo>
                  <a:cubicBezTo>
                    <a:pt x="7331" y="4027"/>
                    <a:pt x="6583" y="5128"/>
                    <a:pt x="5843" y="5540"/>
                  </a:cubicBezTo>
                  <a:cubicBezTo>
                    <a:pt x="5888" y="5476"/>
                    <a:pt x="5933" y="5399"/>
                    <a:pt x="5959" y="5321"/>
                  </a:cubicBezTo>
                  <a:cubicBezTo>
                    <a:pt x="6094" y="4954"/>
                    <a:pt x="5952" y="4561"/>
                    <a:pt x="5637" y="4445"/>
                  </a:cubicBezTo>
                  <a:cubicBezTo>
                    <a:pt x="5581" y="4426"/>
                    <a:pt x="5525" y="4417"/>
                    <a:pt x="5468" y="4417"/>
                  </a:cubicBezTo>
                  <a:cubicBezTo>
                    <a:pt x="5206" y="4417"/>
                    <a:pt x="4943" y="4614"/>
                    <a:pt x="4831" y="4916"/>
                  </a:cubicBezTo>
                  <a:cubicBezTo>
                    <a:pt x="4773" y="5083"/>
                    <a:pt x="4767" y="5257"/>
                    <a:pt x="4818" y="5425"/>
                  </a:cubicBezTo>
                  <a:cubicBezTo>
                    <a:pt x="4361" y="4793"/>
                    <a:pt x="4973" y="3383"/>
                    <a:pt x="4973" y="3383"/>
                  </a:cubicBezTo>
                  <a:lnTo>
                    <a:pt x="1469" y="1450"/>
                  </a:lnTo>
                  <a:lnTo>
                    <a:pt x="1276" y="1347"/>
                  </a:lnTo>
                  <a:cubicBezTo>
                    <a:pt x="509" y="838"/>
                    <a:pt x="1224" y="1"/>
                    <a:pt x="1224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4192125" y="4369600"/>
              <a:ext cx="63625" cy="35750"/>
            </a:xfrm>
            <a:custGeom>
              <a:avLst/>
              <a:gdLst/>
              <a:ahLst/>
              <a:cxnLst/>
              <a:rect l="l" t="t" r="r" b="b"/>
              <a:pathLst>
                <a:path w="2545" h="1430" extrusionOk="0">
                  <a:moveTo>
                    <a:pt x="1654" y="0"/>
                  </a:moveTo>
                  <a:cubicBezTo>
                    <a:pt x="1158" y="0"/>
                    <a:pt x="534" y="395"/>
                    <a:pt x="0" y="1049"/>
                  </a:cubicBezTo>
                  <a:cubicBezTo>
                    <a:pt x="90" y="970"/>
                    <a:pt x="906" y="226"/>
                    <a:pt x="1559" y="226"/>
                  </a:cubicBezTo>
                  <a:cubicBezTo>
                    <a:pt x="1750" y="226"/>
                    <a:pt x="1927" y="289"/>
                    <a:pt x="2068" y="450"/>
                  </a:cubicBezTo>
                  <a:cubicBezTo>
                    <a:pt x="2390" y="824"/>
                    <a:pt x="2474" y="1172"/>
                    <a:pt x="2480" y="1429"/>
                  </a:cubicBezTo>
                  <a:cubicBezTo>
                    <a:pt x="2545" y="805"/>
                    <a:pt x="2396" y="302"/>
                    <a:pt x="2036" y="96"/>
                  </a:cubicBezTo>
                  <a:cubicBezTo>
                    <a:pt x="1922" y="31"/>
                    <a:pt x="1793" y="0"/>
                    <a:pt x="165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3938175" y="4030200"/>
              <a:ext cx="325150" cy="290125"/>
            </a:xfrm>
            <a:custGeom>
              <a:avLst/>
              <a:gdLst/>
              <a:ahLst/>
              <a:cxnLst/>
              <a:rect l="l" t="t" r="r" b="b"/>
              <a:pathLst>
                <a:path w="13006" h="11605" extrusionOk="0">
                  <a:moveTo>
                    <a:pt x="9324" y="0"/>
                  </a:moveTo>
                  <a:cubicBezTo>
                    <a:pt x="9095" y="0"/>
                    <a:pt x="8897" y="63"/>
                    <a:pt x="8748" y="197"/>
                  </a:cubicBezTo>
                  <a:cubicBezTo>
                    <a:pt x="8290" y="596"/>
                    <a:pt x="8419" y="1517"/>
                    <a:pt x="8992" y="2432"/>
                  </a:cubicBezTo>
                  <a:lnTo>
                    <a:pt x="8992" y="2438"/>
                  </a:lnTo>
                  <a:lnTo>
                    <a:pt x="0" y="10432"/>
                  </a:lnTo>
                  <a:lnTo>
                    <a:pt x="1044" y="11604"/>
                  </a:lnTo>
                  <a:lnTo>
                    <a:pt x="6525" y="6728"/>
                  </a:lnTo>
                  <a:lnTo>
                    <a:pt x="6068" y="6606"/>
                  </a:lnTo>
                  <a:lnTo>
                    <a:pt x="6132" y="6535"/>
                  </a:lnTo>
                  <a:lnTo>
                    <a:pt x="9913" y="3076"/>
                  </a:lnTo>
                  <a:cubicBezTo>
                    <a:pt x="9913" y="3076"/>
                    <a:pt x="10843" y="3916"/>
                    <a:pt x="11567" y="3916"/>
                  </a:cubicBezTo>
                  <a:cubicBezTo>
                    <a:pt x="11689" y="3916"/>
                    <a:pt x="11805" y="3892"/>
                    <a:pt x="11910" y="3836"/>
                  </a:cubicBezTo>
                  <a:cubicBezTo>
                    <a:pt x="13005" y="3244"/>
                    <a:pt x="11298" y="1079"/>
                    <a:pt x="11247" y="989"/>
                  </a:cubicBezTo>
                  <a:cubicBezTo>
                    <a:pt x="11028" y="770"/>
                    <a:pt x="10783" y="577"/>
                    <a:pt x="10525" y="409"/>
                  </a:cubicBezTo>
                  <a:lnTo>
                    <a:pt x="10519" y="409"/>
                  </a:lnTo>
                  <a:cubicBezTo>
                    <a:pt x="10397" y="339"/>
                    <a:pt x="10274" y="268"/>
                    <a:pt x="10145" y="210"/>
                  </a:cubicBezTo>
                  <a:cubicBezTo>
                    <a:pt x="9852" y="73"/>
                    <a:pt x="9570" y="0"/>
                    <a:pt x="9324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4209200" y="4073000"/>
              <a:ext cx="18850" cy="20525"/>
            </a:xfrm>
            <a:custGeom>
              <a:avLst/>
              <a:gdLst/>
              <a:ahLst/>
              <a:cxnLst/>
              <a:rect l="l" t="t" r="r" b="b"/>
              <a:pathLst>
                <a:path w="754" h="821" extrusionOk="0">
                  <a:moveTo>
                    <a:pt x="359" y="1"/>
                  </a:moveTo>
                  <a:cubicBezTo>
                    <a:pt x="342" y="1"/>
                    <a:pt x="326" y="2"/>
                    <a:pt x="309" y="5"/>
                  </a:cubicBezTo>
                  <a:cubicBezTo>
                    <a:pt x="116" y="37"/>
                    <a:pt x="0" y="243"/>
                    <a:pt x="39" y="469"/>
                  </a:cubicBezTo>
                  <a:cubicBezTo>
                    <a:pt x="74" y="674"/>
                    <a:pt x="227" y="821"/>
                    <a:pt x="395" y="821"/>
                  </a:cubicBezTo>
                  <a:cubicBezTo>
                    <a:pt x="411" y="821"/>
                    <a:pt x="428" y="820"/>
                    <a:pt x="445" y="817"/>
                  </a:cubicBezTo>
                  <a:cubicBezTo>
                    <a:pt x="631" y="784"/>
                    <a:pt x="754" y="578"/>
                    <a:pt x="715" y="353"/>
                  </a:cubicBezTo>
                  <a:cubicBezTo>
                    <a:pt x="680" y="147"/>
                    <a:pt x="527" y="1"/>
                    <a:pt x="359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4073375" y="4054925"/>
              <a:ext cx="184625" cy="143500"/>
            </a:xfrm>
            <a:custGeom>
              <a:avLst/>
              <a:gdLst/>
              <a:ahLst/>
              <a:cxnLst/>
              <a:rect l="l" t="t" r="r" b="b"/>
              <a:pathLst>
                <a:path w="7385" h="5740" extrusionOk="0">
                  <a:moveTo>
                    <a:pt x="5839" y="0"/>
                  </a:moveTo>
                  <a:lnTo>
                    <a:pt x="5839" y="0"/>
                  </a:lnTo>
                  <a:cubicBezTo>
                    <a:pt x="5878" y="65"/>
                    <a:pt x="6683" y="1127"/>
                    <a:pt x="6831" y="1965"/>
                  </a:cubicBezTo>
                  <a:cubicBezTo>
                    <a:pt x="6786" y="1894"/>
                    <a:pt x="6728" y="1830"/>
                    <a:pt x="6663" y="1778"/>
                  </a:cubicBezTo>
                  <a:cubicBezTo>
                    <a:pt x="6515" y="1660"/>
                    <a:pt x="6341" y="1602"/>
                    <a:pt x="6178" y="1602"/>
                  </a:cubicBezTo>
                  <a:cubicBezTo>
                    <a:pt x="6002" y="1602"/>
                    <a:pt x="5839" y="1670"/>
                    <a:pt x="5736" y="1804"/>
                  </a:cubicBezTo>
                  <a:cubicBezTo>
                    <a:pt x="5530" y="2061"/>
                    <a:pt x="5613" y="2474"/>
                    <a:pt x="5923" y="2712"/>
                  </a:cubicBezTo>
                  <a:cubicBezTo>
                    <a:pt x="6051" y="2821"/>
                    <a:pt x="6219" y="2879"/>
                    <a:pt x="6393" y="2886"/>
                  </a:cubicBezTo>
                  <a:cubicBezTo>
                    <a:pt x="6318" y="2909"/>
                    <a:pt x="6239" y="2920"/>
                    <a:pt x="6157" y="2920"/>
                  </a:cubicBezTo>
                  <a:cubicBezTo>
                    <a:pt x="5433" y="2920"/>
                    <a:pt x="4512" y="2087"/>
                    <a:pt x="4512" y="2087"/>
                  </a:cubicBezTo>
                  <a:lnTo>
                    <a:pt x="1555" y="4786"/>
                  </a:lnTo>
                  <a:lnTo>
                    <a:pt x="1394" y="4934"/>
                  </a:lnTo>
                  <a:cubicBezTo>
                    <a:pt x="1227" y="5063"/>
                    <a:pt x="1069" y="5112"/>
                    <a:pt x="923" y="5112"/>
                  </a:cubicBezTo>
                  <a:cubicBezTo>
                    <a:pt x="436" y="5112"/>
                    <a:pt x="100" y="4554"/>
                    <a:pt x="100" y="4554"/>
                  </a:cubicBezTo>
                  <a:lnTo>
                    <a:pt x="100" y="4554"/>
                  </a:lnTo>
                  <a:cubicBezTo>
                    <a:pt x="0" y="5687"/>
                    <a:pt x="917" y="5740"/>
                    <a:pt x="1090" y="5740"/>
                  </a:cubicBezTo>
                  <a:cubicBezTo>
                    <a:pt x="1108" y="5740"/>
                    <a:pt x="1117" y="5739"/>
                    <a:pt x="1117" y="5739"/>
                  </a:cubicBezTo>
                  <a:lnTo>
                    <a:pt x="4634" y="2615"/>
                  </a:lnTo>
                  <a:cubicBezTo>
                    <a:pt x="5194" y="3076"/>
                    <a:pt x="5783" y="3335"/>
                    <a:pt x="6248" y="3335"/>
                  </a:cubicBezTo>
                  <a:cubicBezTo>
                    <a:pt x="6479" y="3335"/>
                    <a:pt x="6679" y="3272"/>
                    <a:pt x="6831" y="3137"/>
                  </a:cubicBezTo>
                  <a:cubicBezTo>
                    <a:pt x="7385" y="2635"/>
                    <a:pt x="7063" y="1353"/>
                    <a:pt x="6097" y="271"/>
                  </a:cubicBezTo>
                  <a:cubicBezTo>
                    <a:pt x="6013" y="174"/>
                    <a:pt x="5929" y="84"/>
                    <a:pt x="5839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4143475" y="4030025"/>
              <a:ext cx="48350" cy="60825"/>
            </a:xfrm>
            <a:custGeom>
              <a:avLst/>
              <a:gdLst/>
              <a:ahLst/>
              <a:cxnLst/>
              <a:rect l="l" t="t" r="r" b="b"/>
              <a:pathLst>
                <a:path w="1934" h="2433" extrusionOk="0">
                  <a:moveTo>
                    <a:pt x="1112" y="1"/>
                  </a:moveTo>
                  <a:cubicBezTo>
                    <a:pt x="883" y="1"/>
                    <a:pt x="685" y="64"/>
                    <a:pt x="536" y="197"/>
                  </a:cubicBezTo>
                  <a:cubicBezTo>
                    <a:pt x="78" y="603"/>
                    <a:pt x="207" y="1524"/>
                    <a:pt x="780" y="2433"/>
                  </a:cubicBezTo>
                  <a:cubicBezTo>
                    <a:pt x="722" y="2291"/>
                    <a:pt x="1" y="642"/>
                    <a:pt x="877" y="288"/>
                  </a:cubicBezTo>
                  <a:cubicBezTo>
                    <a:pt x="1126" y="186"/>
                    <a:pt x="1344" y="149"/>
                    <a:pt x="1531" y="149"/>
                  </a:cubicBezTo>
                  <a:cubicBezTo>
                    <a:pt x="1687" y="149"/>
                    <a:pt x="1822" y="175"/>
                    <a:pt x="1933" y="210"/>
                  </a:cubicBezTo>
                  <a:cubicBezTo>
                    <a:pt x="1640" y="74"/>
                    <a:pt x="1358" y="1"/>
                    <a:pt x="111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816750" y="4293575"/>
              <a:ext cx="108075" cy="299525"/>
            </a:xfrm>
            <a:custGeom>
              <a:avLst/>
              <a:gdLst/>
              <a:ahLst/>
              <a:cxnLst/>
              <a:rect l="l" t="t" r="r" b="b"/>
              <a:pathLst>
                <a:path w="4323" h="11981" extrusionOk="0">
                  <a:moveTo>
                    <a:pt x="3028" y="0"/>
                  </a:moveTo>
                  <a:lnTo>
                    <a:pt x="2191" y="5920"/>
                  </a:lnTo>
                  <a:lnTo>
                    <a:pt x="2191" y="5920"/>
                  </a:lnTo>
                  <a:lnTo>
                    <a:pt x="2538" y="5759"/>
                  </a:lnTo>
                  <a:lnTo>
                    <a:pt x="2538" y="5836"/>
                  </a:lnTo>
                  <a:lnTo>
                    <a:pt x="2010" y="9978"/>
                  </a:lnTo>
                  <a:cubicBezTo>
                    <a:pt x="2010" y="9978"/>
                    <a:pt x="1983" y="9977"/>
                    <a:pt x="1935" y="9977"/>
                  </a:cubicBezTo>
                  <a:cubicBezTo>
                    <a:pt x="1642" y="9977"/>
                    <a:pt x="585" y="10015"/>
                    <a:pt x="374" y="10558"/>
                  </a:cubicBezTo>
                  <a:cubicBezTo>
                    <a:pt x="1" y="11498"/>
                    <a:pt x="2203" y="11942"/>
                    <a:pt x="2281" y="11975"/>
                  </a:cubicBezTo>
                  <a:cubicBezTo>
                    <a:pt x="2360" y="11979"/>
                    <a:pt x="2440" y="11981"/>
                    <a:pt x="2519" y="11981"/>
                  </a:cubicBezTo>
                  <a:cubicBezTo>
                    <a:pt x="2691" y="11981"/>
                    <a:pt x="2863" y="11971"/>
                    <a:pt x="3034" y="11949"/>
                  </a:cubicBezTo>
                  <a:cubicBezTo>
                    <a:pt x="3150" y="11930"/>
                    <a:pt x="3266" y="11910"/>
                    <a:pt x="3376" y="11878"/>
                  </a:cubicBezTo>
                  <a:cubicBezTo>
                    <a:pt x="3865" y="11743"/>
                    <a:pt x="4207" y="11485"/>
                    <a:pt x="4252" y="11150"/>
                  </a:cubicBezTo>
                  <a:cubicBezTo>
                    <a:pt x="4323" y="10661"/>
                    <a:pt x="3756" y="10152"/>
                    <a:pt x="2918" y="9894"/>
                  </a:cubicBezTo>
                  <a:lnTo>
                    <a:pt x="2912" y="9894"/>
                  </a:lnTo>
                  <a:lnTo>
                    <a:pt x="4290" y="187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3850400" y="4567250"/>
              <a:ext cx="17750" cy="15150"/>
            </a:xfrm>
            <a:custGeom>
              <a:avLst/>
              <a:gdLst/>
              <a:ahLst/>
              <a:cxnLst/>
              <a:rect l="l" t="t" r="r" b="b"/>
              <a:pathLst>
                <a:path w="710" h="606" extrusionOk="0">
                  <a:moveTo>
                    <a:pt x="299" y="0"/>
                  </a:moveTo>
                  <a:cubicBezTo>
                    <a:pt x="220" y="0"/>
                    <a:pt x="146" y="29"/>
                    <a:pt x="97" y="87"/>
                  </a:cubicBezTo>
                  <a:cubicBezTo>
                    <a:pt x="1" y="210"/>
                    <a:pt x="39" y="396"/>
                    <a:pt x="181" y="519"/>
                  </a:cubicBezTo>
                  <a:cubicBezTo>
                    <a:pt x="252" y="577"/>
                    <a:pt x="336" y="606"/>
                    <a:pt x="414" y="606"/>
                  </a:cubicBezTo>
                  <a:cubicBezTo>
                    <a:pt x="492" y="606"/>
                    <a:pt x="564" y="577"/>
                    <a:pt x="613" y="519"/>
                  </a:cubicBezTo>
                  <a:cubicBezTo>
                    <a:pt x="709" y="396"/>
                    <a:pt x="677" y="210"/>
                    <a:pt x="535" y="87"/>
                  </a:cubicBezTo>
                  <a:cubicBezTo>
                    <a:pt x="465" y="29"/>
                    <a:pt x="379" y="0"/>
                    <a:pt x="299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3815150" y="4435825"/>
              <a:ext cx="87775" cy="156975"/>
            </a:xfrm>
            <a:custGeom>
              <a:avLst/>
              <a:gdLst/>
              <a:ahLst/>
              <a:cxnLst/>
              <a:rect l="l" t="t" r="r" b="b"/>
              <a:pathLst>
                <a:path w="3511" h="6279" extrusionOk="0">
                  <a:moveTo>
                    <a:pt x="2820" y="0"/>
                  </a:moveTo>
                  <a:cubicBezTo>
                    <a:pt x="2498" y="0"/>
                    <a:pt x="2255" y="230"/>
                    <a:pt x="2255" y="230"/>
                  </a:cubicBezTo>
                  <a:lnTo>
                    <a:pt x="1720" y="4017"/>
                  </a:lnTo>
                  <a:cubicBezTo>
                    <a:pt x="838" y="4037"/>
                    <a:pt x="148" y="4365"/>
                    <a:pt x="84" y="4855"/>
                  </a:cubicBezTo>
                  <a:cubicBezTo>
                    <a:pt x="0" y="5460"/>
                    <a:pt x="876" y="6085"/>
                    <a:pt x="2048" y="6252"/>
                  </a:cubicBezTo>
                  <a:cubicBezTo>
                    <a:pt x="2152" y="6265"/>
                    <a:pt x="2248" y="6272"/>
                    <a:pt x="2351" y="6278"/>
                  </a:cubicBezTo>
                  <a:cubicBezTo>
                    <a:pt x="2293" y="6259"/>
                    <a:pt x="1230" y="6027"/>
                    <a:pt x="696" y="5583"/>
                  </a:cubicBezTo>
                  <a:lnTo>
                    <a:pt x="696" y="5583"/>
                  </a:lnTo>
                  <a:cubicBezTo>
                    <a:pt x="754" y="5598"/>
                    <a:pt x="808" y="5610"/>
                    <a:pt x="865" y="5610"/>
                  </a:cubicBezTo>
                  <a:cubicBezTo>
                    <a:pt x="877" y="5610"/>
                    <a:pt x="889" y="5609"/>
                    <a:pt x="902" y="5608"/>
                  </a:cubicBezTo>
                  <a:cubicBezTo>
                    <a:pt x="1224" y="5602"/>
                    <a:pt x="1475" y="5376"/>
                    <a:pt x="1462" y="5106"/>
                  </a:cubicBezTo>
                  <a:cubicBezTo>
                    <a:pt x="1456" y="4843"/>
                    <a:pt x="1207" y="4642"/>
                    <a:pt x="898" y="4642"/>
                  </a:cubicBezTo>
                  <a:cubicBezTo>
                    <a:pt x="889" y="4642"/>
                    <a:pt x="879" y="4642"/>
                    <a:pt x="870" y="4642"/>
                  </a:cubicBezTo>
                  <a:cubicBezTo>
                    <a:pt x="728" y="4642"/>
                    <a:pt x="593" y="4694"/>
                    <a:pt x="483" y="4777"/>
                  </a:cubicBezTo>
                  <a:cubicBezTo>
                    <a:pt x="776" y="4310"/>
                    <a:pt x="1772" y="4281"/>
                    <a:pt x="2019" y="4281"/>
                  </a:cubicBezTo>
                  <a:cubicBezTo>
                    <a:pt x="2054" y="4281"/>
                    <a:pt x="2074" y="4281"/>
                    <a:pt x="2074" y="4281"/>
                  </a:cubicBezTo>
                  <a:lnTo>
                    <a:pt x="2486" y="1054"/>
                  </a:lnTo>
                  <a:lnTo>
                    <a:pt x="2512" y="874"/>
                  </a:lnTo>
                  <a:cubicBezTo>
                    <a:pt x="2595" y="464"/>
                    <a:pt x="2897" y="373"/>
                    <a:pt x="3147" y="373"/>
                  </a:cubicBezTo>
                  <a:cubicBezTo>
                    <a:pt x="3345" y="373"/>
                    <a:pt x="3511" y="429"/>
                    <a:pt x="3511" y="429"/>
                  </a:cubicBezTo>
                  <a:cubicBezTo>
                    <a:pt x="3278" y="100"/>
                    <a:pt x="3032" y="0"/>
                    <a:pt x="2820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889850" y="4540750"/>
              <a:ext cx="35775" cy="49800"/>
            </a:xfrm>
            <a:custGeom>
              <a:avLst/>
              <a:gdLst/>
              <a:ahLst/>
              <a:cxnLst/>
              <a:rect l="l" t="t" r="r" b="b"/>
              <a:pathLst>
                <a:path w="1431" h="1992" extrusionOk="0">
                  <a:moveTo>
                    <a:pt x="1" y="1"/>
                  </a:moveTo>
                  <a:cubicBezTo>
                    <a:pt x="110" y="59"/>
                    <a:pt x="1431" y="703"/>
                    <a:pt x="1070" y="1386"/>
                  </a:cubicBezTo>
                  <a:cubicBezTo>
                    <a:pt x="890" y="1740"/>
                    <a:pt x="651" y="1914"/>
                    <a:pt x="458" y="1991"/>
                  </a:cubicBezTo>
                  <a:cubicBezTo>
                    <a:pt x="948" y="1856"/>
                    <a:pt x="1283" y="1592"/>
                    <a:pt x="1328" y="1257"/>
                  </a:cubicBezTo>
                  <a:cubicBezTo>
                    <a:pt x="1399" y="767"/>
                    <a:pt x="838" y="265"/>
                    <a:pt x="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950400" y="4358775"/>
              <a:ext cx="121300" cy="174050"/>
            </a:xfrm>
            <a:custGeom>
              <a:avLst/>
              <a:gdLst/>
              <a:ahLst/>
              <a:cxnLst/>
              <a:rect l="l" t="t" r="r" b="b"/>
              <a:pathLst>
                <a:path w="4852" h="6962" extrusionOk="0">
                  <a:moveTo>
                    <a:pt x="697" y="1"/>
                  </a:moveTo>
                  <a:lnTo>
                    <a:pt x="1" y="375"/>
                  </a:lnTo>
                  <a:lnTo>
                    <a:pt x="1772" y="3673"/>
                  </a:lnTo>
                  <a:lnTo>
                    <a:pt x="1882" y="3460"/>
                  </a:lnTo>
                  <a:lnTo>
                    <a:pt x="1914" y="3499"/>
                  </a:lnTo>
                  <a:lnTo>
                    <a:pt x="3183" y="5785"/>
                  </a:lnTo>
                  <a:cubicBezTo>
                    <a:pt x="3183" y="5785"/>
                    <a:pt x="2461" y="6275"/>
                    <a:pt x="2571" y="6681"/>
                  </a:cubicBezTo>
                  <a:cubicBezTo>
                    <a:pt x="2626" y="6891"/>
                    <a:pt x="2810" y="6962"/>
                    <a:pt x="3032" y="6962"/>
                  </a:cubicBezTo>
                  <a:cubicBezTo>
                    <a:pt x="3459" y="6962"/>
                    <a:pt x="4025" y="6700"/>
                    <a:pt x="4059" y="6687"/>
                  </a:cubicBezTo>
                  <a:cubicBezTo>
                    <a:pt x="4194" y="6603"/>
                    <a:pt x="4317" y="6507"/>
                    <a:pt x="4432" y="6397"/>
                  </a:cubicBezTo>
                  <a:cubicBezTo>
                    <a:pt x="4484" y="6346"/>
                    <a:pt x="4536" y="6288"/>
                    <a:pt x="4581" y="6236"/>
                  </a:cubicBezTo>
                  <a:cubicBezTo>
                    <a:pt x="4774" y="5985"/>
                    <a:pt x="4851" y="5727"/>
                    <a:pt x="4748" y="5540"/>
                  </a:cubicBezTo>
                  <a:cubicBezTo>
                    <a:pt x="4659" y="5378"/>
                    <a:pt x="4453" y="5294"/>
                    <a:pt x="4190" y="5294"/>
                  </a:cubicBezTo>
                  <a:cubicBezTo>
                    <a:pt x="4015" y="5294"/>
                    <a:pt x="3816" y="5331"/>
                    <a:pt x="3608" y="5405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4033025" y="4517825"/>
              <a:ext cx="10400" cy="8825"/>
            </a:xfrm>
            <a:custGeom>
              <a:avLst/>
              <a:gdLst/>
              <a:ahLst/>
              <a:cxnLst/>
              <a:rect l="l" t="t" r="r" b="b"/>
              <a:pathLst>
                <a:path w="416" h="353" extrusionOk="0">
                  <a:moveTo>
                    <a:pt x="227" y="0"/>
                  </a:moveTo>
                  <a:cubicBezTo>
                    <a:pt x="192" y="0"/>
                    <a:pt x="155" y="11"/>
                    <a:pt x="123" y="35"/>
                  </a:cubicBezTo>
                  <a:cubicBezTo>
                    <a:pt x="0" y="125"/>
                    <a:pt x="39" y="319"/>
                    <a:pt x="187" y="351"/>
                  </a:cubicBezTo>
                  <a:cubicBezTo>
                    <a:pt x="195" y="352"/>
                    <a:pt x="203" y="352"/>
                    <a:pt x="211" y="352"/>
                  </a:cubicBezTo>
                  <a:cubicBezTo>
                    <a:pt x="305" y="352"/>
                    <a:pt x="388" y="285"/>
                    <a:pt x="406" y="190"/>
                  </a:cubicBezTo>
                  <a:cubicBezTo>
                    <a:pt x="415" y="81"/>
                    <a:pt x="325" y="0"/>
                    <a:pt x="22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3994700" y="4440325"/>
              <a:ext cx="57175" cy="94850"/>
            </a:xfrm>
            <a:custGeom>
              <a:avLst/>
              <a:gdLst/>
              <a:ahLst/>
              <a:cxnLst/>
              <a:rect l="l" t="t" r="r" b="b"/>
              <a:pathLst>
                <a:path w="2287" h="3794" extrusionOk="0">
                  <a:moveTo>
                    <a:pt x="467" y="1"/>
                  </a:moveTo>
                  <a:cubicBezTo>
                    <a:pt x="70" y="1"/>
                    <a:pt x="0" y="411"/>
                    <a:pt x="0" y="411"/>
                  </a:cubicBezTo>
                  <a:lnTo>
                    <a:pt x="1134" y="2517"/>
                  </a:lnTo>
                  <a:cubicBezTo>
                    <a:pt x="696" y="2852"/>
                    <a:pt x="470" y="3270"/>
                    <a:pt x="619" y="3547"/>
                  </a:cubicBezTo>
                  <a:cubicBezTo>
                    <a:pt x="707" y="3711"/>
                    <a:pt x="913" y="3793"/>
                    <a:pt x="1177" y="3793"/>
                  </a:cubicBezTo>
                  <a:cubicBezTo>
                    <a:pt x="1453" y="3793"/>
                    <a:pt x="1793" y="3703"/>
                    <a:pt x="2126" y="3522"/>
                  </a:cubicBezTo>
                  <a:cubicBezTo>
                    <a:pt x="2184" y="3489"/>
                    <a:pt x="2235" y="3457"/>
                    <a:pt x="2287" y="3425"/>
                  </a:cubicBezTo>
                  <a:lnTo>
                    <a:pt x="2287" y="3425"/>
                  </a:lnTo>
                  <a:cubicBezTo>
                    <a:pt x="2256" y="3437"/>
                    <a:pt x="1672" y="3690"/>
                    <a:pt x="1244" y="3690"/>
                  </a:cubicBezTo>
                  <a:cubicBezTo>
                    <a:pt x="1228" y="3690"/>
                    <a:pt x="1213" y="3690"/>
                    <a:pt x="1198" y="3689"/>
                  </a:cubicBezTo>
                  <a:cubicBezTo>
                    <a:pt x="1237" y="3670"/>
                    <a:pt x="1276" y="3650"/>
                    <a:pt x="1314" y="3625"/>
                  </a:cubicBezTo>
                  <a:cubicBezTo>
                    <a:pt x="1469" y="3502"/>
                    <a:pt x="1514" y="3296"/>
                    <a:pt x="1411" y="3161"/>
                  </a:cubicBezTo>
                  <a:cubicBezTo>
                    <a:pt x="1357" y="3094"/>
                    <a:pt x="1274" y="3060"/>
                    <a:pt x="1184" y="3060"/>
                  </a:cubicBezTo>
                  <a:cubicBezTo>
                    <a:pt x="1101" y="3060"/>
                    <a:pt x="1012" y="3089"/>
                    <a:pt x="934" y="3148"/>
                  </a:cubicBezTo>
                  <a:cubicBezTo>
                    <a:pt x="863" y="3200"/>
                    <a:pt x="818" y="3277"/>
                    <a:pt x="792" y="3361"/>
                  </a:cubicBezTo>
                  <a:cubicBezTo>
                    <a:pt x="767" y="2968"/>
                    <a:pt x="1411" y="2523"/>
                    <a:pt x="1411" y="2523"/>
                  </a:cubicBezTo>
                  <a:lnTo>
                    <a:pt x="419" y="739"/>
                  </a:lnTo>
                  <a:lnTo>
                    <a:pt x="367" y="642"/>
                  </a:lnTo>
                  <a:cubicBezTo>
                    <a:pt x="174" y="211"/>
                    <a:pt x="709" y="43"/>
                    <a:pt x="709" y="43"/>
                  </a:cubicBezTo>
                  <a:cubicBezTo>
                    <a:pt x="617" y="13"/>
                    <a:pt x="537" y="1"/>
                    <a:pt x="467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4040750" y="4491150"/>
              <a:ext cx="30950" cy="23550"/>
            </a:xfrm>
            <a:custGeom>
              <a:avLst/>
              <a:gdLst/>
              <a:ahLst/>
              <a:cxnLst/>
              <a:rect l="l" t="t" r="r" b="b"/>
              <a:pathLst>
                <a:path w="1238" h="942" extrusionOk="0">
                  <a:moveTo>
                    <a:pt x="577" y="1"/>
                  </a:moveTo>
                  <a:cubicBezTo>
                    <a:pt x="404" y="1"/>
                    <a:pt x="206" y="35"/>
                    <a:pt x="0" y="104"/>
                  </a:cubicBezTo>
                  <a:cubicBezTo>
                    <a:pt x="33" y="98"/>
                    <a:pt x="208" y="67"/>
                    <a:pt x="406" y="67"/>
                  </a:cubicBezTo>
                  <a:cubicBezTo>
                    <a:pt x="685" y="67"/>
                    <a:pt x="1009" y="128"/>
                    <a:pt x="1050" y="407"/>
                  </a:cubicBezTo>
                  <a:cubicBezTo>
                    <a:pt x="1089" y="587"/>
                    <a:pt x="1057" y="774"/>
                    <a:pt x="967" y="941"/>
                  </a:cubicBezTo>
                  <a:cubicBezTo>
                    <a:pt x="1166" y="690"/>
                    <a:pt x="1237" y="432"/>
                    <a:pt x="1134" y="245"/>
                  </a:cubicBezTo>
                  <a:cubicBezTo>
                    <a:pt x="1048" y="82"/>
                    <a:pt x="842" y="1"/>
                    <a:pt x="57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4042025" y="4241875"/>
              <a:ext cx="187325" cy="67300"/>
            </a:xfrm>
            <a:custGeom>
              <a:avLst/>
              <a:gdLst/>
              <a:ahLst/>
              <a:cxnLst/>
              <a:rect l="l" t="t" r="r" b="b"/>
              <a:pathLst>
                <a:path w="7493" h="2692" extrusionOk="0">
                  <a:moveTo>
                    <a:pt x="136" y="1"/>
                  </a:moveTo>
                  <a:lnTo>
                    <a:pt x="1" y="786"/>
                  </a:lnTo>
                  <a:lnTo>
                    <a:pt x="3685" y="1431"/>
                  </a:lnTo>
                  <a:lnTo>
                    <a:pt x="3589" y="1212"/>
                  </a:lnTo>
                  <a:lnTo>
                    <a:pt x="3634" y="1212"/>
                  </a:lnTo>
                  <a:lnTo>
                    <a:pt x="6217" y="1624"/>
                  </a:lnTo>
                  <a:cubicBezTo>
                    <a:pt x="6217" y="1624"/>
                    <a:pt x="6159" y="2493"/>
                    <a:pt x="6545" y="2661"/>
                  </a:cubicBezTo>
                  <a:cubicBezTo>
                    <a:pt x="6595" y="2682"/>
                    <a:pt x="6642" y="2692"/>
                    <a:pt x="6688" y="2692"/>
                  </a:cubicBezTo>
                  <a:cubicBezTo>
                    <a:pt x="7184" y="2692"/>
                    <a:pt x="7455" y="1542"/>
                    <a:pt x="7473" y="1495"/>
                  </a:cubicBezTo>
                  <a:cubicBezTo>
                    <a:pt x="7492" y="1340"/>
                    <a:pt x="7492" y="1179"/>
                    <a:pt x="7473" y="1025"/>
                  </a:cubicBezTo>
                  <a:cubicBezTo>
                    <a:pt x="7466" y="954"/>
                    <a:pt x="7454" y="877"/>
                    <a:pt x="7434" y="812"/>
                  </a:cubicBezTo>
                  <a:cubicBezTo>
                    <a:pt x="7363" y="503"/>
                    <a:pt x="7202" y="284"/>
                    <a:pt x="6996" y="245"/>
                  </a:cubicBezTo>
                  <a:cubicBezTo>
                    <a:pt x="6976" y="242"/>
                    <a:pt x="6956" y="240"/>
                    <a:pt x="6935" y="240"/>
                  </a:cubicBezTo>
                  <a:cubicBezTo>
                    <a:pt x="6650" y="240"/>
                    <a:pt x="6353" y="570"/>
                    <a:pt x="6185" y="1050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4213250" y="4282900"/>
              <a:ext cx="9325" cy="8950"/>
            </a:xfrm>
            <a:custGeom>
              <a:avLst/>
              <a:gdLst/>
              <a:ahLst/>
              <a:cxnLst/>
              <a:rect l="l" t="t" r="r" b="b"/>
              <a:pathLst>
                <a:path w="373" h="358" extrusionOk="0">
                  <a:moveTo>
                    <a:pt x="182" y="0"/>
                  </a:moveTo>
                  <a:cubicBezTo>
                    <a:pt x="93" y="0"/>
                    <a:pt x="10" y="70"/>
                    <a:pt x="6" y="176"/>
                  </a:cubicBezTo>
                  <a:cubicBezTo>
                    <a:pt x="1" y="282"/>
                    <a:pt x="88" y="358"/>
                    <a:pt x="183" y="358"/>
                  </a:cubicBezTo>
                  <a:cubicBezTo>
                    <a:pt x="221" y="358"/>
                    <a:pt x="260" y="345"/>
                    <a:pt x="295" y="318"/>
                  </a:cubicBezTo>
                  <a:cubicBezTo>
                    <a:pt x="366" y="247"/>
                    <a:pt x="373" y="124"/>
                    <a:pt x="302" y="47"/>
                  </a:cubicBezTo>
                  <a:cubicBezTo>
                    <a:pt x="265" y="15"/>
                    <a:pt x="223" y="0"/>
                    <a:pt x="182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52"/>
            <p:cNvSpPr/>
            <p:nvPr/>
          </p:nvSpPr>
          <p:spPr>
            <a:xfrm>
              <a:off x="4124650" y="4257975"/>
              <a:ext cx="104200" cy="56200"/>
            </a:xfrm>
            <a:custGeom>
              <a:avLst/>
              <a:gdLst/>
              <a:ahLst/>
              <a:cxnLst/>
              <a:rect l="l" t="t" r="r" b="b"/>
              <a:pathLst>
                <a:path w="4168" h="2248" extrusionOk="0">
                  <a:moveTo>
                    <a:pt x="535" y="1"/>
                  </a:moveTo>
                  <a:lnTo>
                    <a:pt x="535" y="1"/>
                  </a:lnTo>
                  <a:cubicBezTo>
                    <a:pt x="0" y="355"/>
                    <a:pt x="380" y="787"/>
                    <a:pt x="380" y="787"/>
                  </a:cubicBezTo>
                  <a:lnTo>
                    <a:pt x="2738" y="1199"/>
                  </a:lnTo>
                  <a:cubicBezTo>
                    <a:pt x="2731" y="1753"/>
                    <a:pt x="2925" y="2184"/>
                    <a:pt x="3227" y="2242"/>
                  </a:cubicBezTo>
                  <a:cubicBezTo>
                    <a:pt x="3248" y="2246"/>
                    <a:pt x="3269" y="2247"/>
                    <a:pt x="3289" y="2247"/>
                  </a:cubicBezTo>
                  <a:cubicBezTo>
                    <a:pt x="3651" y="2247"/>
                    <a:pt x="4020" y="1726"/>
                    <a:pt x="4142" y="1038"/>
                  </a:cubicBezTo>
                  <a:cubicBezTo>
                    <a:pt x="4155" y="973"/>
                    <a:pt x="4161" y="915"/>
                    <a:pt x="4168" y="851"/>
                  </a:cubicBezTo>
                  <a:lnTo>
                    <a:pt x="4168" y="851"/>
                  </a:lnTo>
                  <a:cubicBezTo>
                    <a:pt x="4155" y="890"/>
                    <a:pt x="3988" y="1547"/>
                    <a:pt x="3698" y="1869"/>
                  </a:cubicBezTo>
                  <a:cubicBezTo>
                    <a:pt x="3711" y="1830"/>
                    <a:pt x="3717" y="1785"/>
                    <a:pt x="3717" y="1746"/>
                  </a:cubicBezTo>
                  <a:cubicBezTo>
                    <a:pt x="3717" y="1540"/>
                    <a:pt x="3582" y="1379"/>
                    <a:pt x="3414" y="1379"/>
                  </a:cubicBezTo>
                  <a:cubicBezTo>
                    <a:pt x="3247" y="1379"/>
                    <a:pt x="3112" y="1540"/>
                    <a:pt x="3112" y="1746"/>
                  </a:cubicBezTo>
                  <a:cubicBezTo>
                    <a:pt x="3112" y="1830"/>
                    <a:pt x="3137" y="1914"/>
                    <a:pt x="3189" y="1985"/>
                  </a:cubicBezTo>
                  <a:cubicBezTo>
                    <a:pt x="2860" y="1766"/>
                    <a:pt x="2912" y="980"/>
                    <a:pt x="2912" y="980"/>
                  </a:cubicBezTo>
                  <a:lnTo>
                    <a:pt x="902" y="658"/>
                  </a:lnTo>
                  <a:lnTo>
                    <a:pt x="793" y="638"/>
                  </a:lnTo>
                  <a:cubicBezTo>
                    <a:pt x="335" y="529"/>
                    <a:pt x="535" y="1"/>
                    <a:pt x="53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52"/>
            <p:cNvSpPr/>
            <p:nvPr/>
          </p:nvSpPr>
          <p:spPr>
            <a:xfrm>
              <a:off x="4196625" y="4247875"/>
              <a:ext cx="31275" cy="20275"/>
            </a:xfrm>
            <a:custGeom>
              <a:avLst/>
              <a:gdLst/>
              <a:ahLst/>
              <a:cxnLst/>
              <a:rect l="l" t="t" r="r" b="b"/>
              <a:pathLst>
                <a:path w="1251" h="811" extrusionOk="0">
                  <a:moveTo>
                    <a:pt x="751" y="0"/>
                  </a:moveTo>
                  <a:cubicBezTo>
                    <a:pt x="466" y="0"/>
                    <a:pt x="169" y="330"/>
                    <a:pt x="1" y="810"/>
                  </a:cubicBezTo>
                  <a:cubicBezTo>
                    <a:pt x="29" y="754"/>
                    <a:pt x="363" y="125"/>
                    <a:pt x="727" y="125"/>
                  </a:cubicBezTo>
                  <a:cubicBezTo>
                    <a:pt x="779" y="125"/>
                    <a:pt x="831" y="138"/>
                    <a:pt x="883" y="166"/>
                  </a:cubicBezTo>
                  <a:cubicBezTo>
                    <a:pt x="1051" y="250"/>
                    <a:pt x="1179" y="392"/>
                    <a:pt x="1250" y="566"/>
                  </a:cubicBezTo>
                  <a:cubicBezTo>
                    <a:pt x="1179" y="257"/>
                    <a:pt x="1018" y="44"/>
                    <a:pt x="812" y="5"/>
                  </a:cubicBezTo>
                  <a:cubicBezTo>
                    <a:pt x="792" y="2"/>
                    <a:pt x="772" y="0"/>
                    <a:pt x="751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52"/>
            <p:cNvSpPr/>
            <p:nvPr/>
          </p:nvSpPr>
          <p:spPr>
            <a:xfrm>
              <a:off x="3634450" y="4091550"/>
              <a:ext cx="226300" cy="136975"/>
            </a:xfrm>
            <a:custGeom>
              <a:avLst/>
              <a:gdLst/>
              <a:ahLst/>
              <a:cxnLst/>
              <a:rect l="l" t="t" r="r" b="b"/>
              <a:pathLst>
                <a:path w="9052" h="5479" extrusionOk="0">
                  <a:moveTo>
                    <a:pt x="1444" y="0"/>
                  </a:moveTo>
                  <a:cubicBezTo>
                    <a:pt x="869" y="0"/>
                    <a:pt x="234" y="1158"/>
                    <a:pt x="201" y="1208"/>
                  </a:cubicBezTo>
                  <a:cubicBezTo>
                    <a:pt x="123" y="1395"/>
                    <a:pt x="72" y="1582"/>
                    <a:pt x="40" y="1782"/>
                  </a:cubicBezTo>
                  <a:cubicBezTo>
                    <a:pt x="20" y="1872"/>
                    <a:pt x="14" y="1962"/>
                    <a:pt x="7" y="2052"/>
                  </a:cubicBezTo>
                  <a:cubicBezTo>
                    <a:pt x="1" y="2458"/>
                    <a:pt x="117" y="2774"/>
                    <a:pt x="355" y="2883"/>
                  </a:cubicBezTo>
                  <a:cubicBezTo>
                    <a:pt x="421" y="2914"/>
                    <a:pt x="492" y="2929"/>
                    <a:pt x="567" y="2929"/>
                  </a:cubicBezTo>
                  <a:cubicBezTo>
                    <a:pt x="896" y="2929"/>
                    <a:pt x="1298" y="2642"/>
                    <a:pt x="1618" y="2175"/>
                  </a:cubicBezTo>
                  <a:lnTo>
                    <a:pt x="8613" y="5479"/>
                  </a:lnTo>
                  <a:lnTo>
                    <a:pt x="9051" y="4564"/>
                  </a:lnTo>
                  <a:lnTo>
                    <a:pt x="4780" y="2555"/>
                  </a:lnTo>
                  <a:lnTo>
                    <a:pt x="4826" y="2851"/>
                  </a:lnTo>
                  <a:lnTo>
                    <a:pt x="4768" y="2838"/>
                  </a:lnTo>
                  <a:lnTo>
                    <a:pt x="1766" y="1466"/>
                  </a:lnTo>
                  <a:cubicBezTo>
                    <a:pt x="1766" y="1466"/>
                    <a:pt x="2127" y="429"/>
                    <a:pt x="1714" y="100"/>
                  </a:cubicBezTo>
                  <a:cubicBezTo>
                    <a:pt x="1628" y="31"/>
                    <a:pt x="1536" y="0"/>
                    <a:pt x="1444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52"/>
            <p:cNvSpPr/>
            <p:nvPr/>
          </p:nvSpPr>
          <p:spPr>
            <a:xfrm>
              <a:off x="3649275" y="4109900"/>
              <a:ext cx="12825" cy="11250"/>
            </a:xfrm>
            <a:custGeom>
              <a:avLst/>
              <a:gdLst/>
              <a:ahLst/>
              <a:cxnLst/>
              <a:rect l="l" t="t" r="r" b="b"/>
              <a:pathLst>
                <a:path w="513" h="450" extrusionOk="0">
                  <a:moveTo>
                    <a:pt x="245" y="0"/>
                  </a:moveTo>
                  <a:cubicBezTo>
                    <a:pt x="218" y="0"/>
                    <a:pt x="190" y="6"/>
                    <a:pt x="162" y="17"/>
                  </a:cubicBezTo>
                  <a:cubicBezTo>
                    <a:pt x="46" y="81"/>
                    <a:pt x="1" y="230"/>
                    <a:pt x="65" y="346"/>
                  </a:cubicBezTo>
                  <a:cubicBezTo>
                    <a:pt x="110" y="416"/>
                    <a:pt x="182" y="450"/>
                    <a:pt x="252" y="450"/>
                  </a:cubicBezTo>
                  <a:cubicBezTo>
                    <a:pt x="343" y="450"/>
                    <a:pt x="432" y="395"/>
                    <a:pt x="464" y="294"/>
                  </a:cubicBezTo>
                  <a:cubicBezTo>
                    <a:pt x="513" y="143"/>
                    <a:pt x="389" y="0"/>
                    <a:pt x="245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52"/>
            <p:cNvSpPr/>
            <p:nvPr/>
          </p:nvSpPr>
          <p:spPr>
            <a:xfrm>
              <a:off x="3639625" y="4086000"/>
              <a:ext cx="122550" cy="91800"/>
            </a:xfrm>
            <a:custGeom>
              <a:avLst/>
              <a:gdLst/>
              <a:ahLst/>
              <a:cxnLst/>
              <a:rect l="l" t="t" r="r" b="b"/>
              <a:pathLst>
                <a:path w="4902" h="3672" extrusionOk="0">
                  <a:moveTo>
                    <a:pt x="1396" y="0"/>
                  </a:moveTo>
                  <a:cubicBezTo>
                    <a:pt x="972" y="0"/>
                    <a:pt x="431" y="486"/>
                    <a:pt x="90" y="1205"/>
                  </a:cubicBezTo>
                  <a:cubicBezTo>
                    <a:pt x="58" y="1276"/>
                    <a:pt x="26" y="1347"/>
                    <a:pt x="0" y="1424"/>
                  </a:cubicBezTo>
                  <a:cubicBezTo>
                    <a:pt x="19" y="1385"/>
                    <a:pt x="451" y="638"/>
                    <a:pt x="908" y="342"/>
                  </a:cubicBezTo>
                  <a:lnTo>
                    <a:pt x="908" y="342"/>
                  </a:lnTo>
                  <a:cubicBezTo>
                    <a:pt x="876" y="387"/>
                    <a:pt x="857" y="432"/>
                    <a:pt x="844" y="490"/>
                  </a:cubicBezTo>
                  <a:cubicBezTo>
                    <a:pt x="773" y="735"/>
                    <a:pt x="889" y="973"/>
                    <a:pt x="1089" y="1031"/>
                  </a:cubicBezTo>
                  <a:cubicBezTo>
                    <a:pt x="1118" y="1039"/>
                    <a:pt x="1148" y="1043"/>
                    <a:pt x="1177" y="1043"/>
                  </a:cubicBezTo>
                  <a:cubicBezTo>
                    <a:pt x="1354" y="1043"/>
                    <a:pt x="1523" y="900"/>
                    <a:pt x="1578" y="690"/>
                  </a:cubicBezTo>
                  <a:cubicBezTo>
                    <a:pt x="1610" y="587"/>
                    <a:pt x="1604" y="471"/>
                    <a:pt x="1565" y="368"/>
                  </a:cubicBezTo>
                  <a:lnTo>
                    <a:pt x="1565" y="368"/>
                  </a:lnTo>
                  <a:cubicBezTo>
                    <a:pt x="1887" y="748"/>
                    <a:pt x="1565" y="1682"/>
                    <a:pt x="1565" y="1682"/>
                  </a:cubicBezTo>
                  <a:lnTo>
                    <a:pt x="3904" y="2751"/>
                  </a:lnTo>
                  <a:lnTo>
                    <a:pt x="4032" y="2809"/>
                  </a:lnTo>
                  <a:cubicBezTo>
                    <a:pt x="4554" y="3099"/>
                    <a:pt x="4135" y="3672"/>
                    <a:pt x="4135" y="3672"/>
                  </a:cubicBezTo>
                  <a:cubicBezTo>
                    <a:pt x="4902" y="3421"/>
                    <a:pt x="4580" y="2770"/>
                    <a:pt x="4580" y="2770"/>
                  </a:cubicBezTo>
                  <a:lnTo>
                    <a:pt x="1842" y="1482"/>
                  </a:lnTo>
                  <a:cubicBezTo>
                    <a:pt x="2036" y="812"/>
                    <a:pt x="1952" y="219"/>
                    <a:pt x="1604" y="45"/>
                  </a:cubicBezTo>
                  <a:cubicBezTo>
                    <a:pt x="1539" y="15"/>
                    <a:pt x="1469" y="0"/>
                    <a:pt x="1396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52"/>
            <p:cNvSpPr/>
            <p:nvPr/>
          </p:nvSpPr>
          <p:spPr>
            <a:xfrm>
              <a:off x="3634450" y="4142850"/>
              <a:ext cx="40450" cy="22000"/>
            </a:xfrm>
            <a:custGeom>
              <a:avLst/>
              <a:gdLst/>
              <a:ahLst/>
              <a:cxnLst/>
              <a:rect l="l" t="t" r="r" b="b"/>
              <a:pathLst>
                <a:path w="1618" h="880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406"/>
                    <a:pt x="117" y="715"/>
                    <a:pt x="362" y="831"/>
                  </a:cubicBezTo>
                  <a:cubicBezTo>
                    <a:pt x="427" y="864"/>
                    <a:pt x="498" y="879"/>
                    <a:pt x="574" y="879"/>
                  </a:cubicBezTo>
                  <a:cubicBezTo>
                    <a:pt x="899" y="879"/>
                    <a:pt x="1299" y="588"/>
                    <a:pt x="1618" y="123"/>
                  </a:cubicBezTo>
                  <a:lnTo>
                    <a:pt x="1618" y="123"/>
                  </a:lnTo>
                  <a:cubicBezTo>
                    <a:pt x="1566" y="179"/>
                    <a:pt x="1047" y="728"/>
                    <a:pt x="620" y="728"/>
                  </a:cubicBezTo>
                  <a:cubicBezTo>
                    <a:pt x="512" y="728"/>
                    <a:pt x="410" y="693"/>
                    <a:pt x="323" y="606"/>
                  </a:cubicBezTo>
                  <a:cubicBezTo>
                    <a:pt x="149" y="451"/>
                    <a:pt x="40" y="232"/>
                    <a:pt x="1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52"/>
            <p:cNvSpPr/>
            <p:nvPr/>
          </p:nvSpPr>
          <p:spPr>
            <a:xfrm>
              <a:off x="3605950" y="4212400"/>
              <a:ext cx="352225" cy="211775"/>
            </a:xfrm>
            <a:custGeom>
              <a:avLst/>
              <a:gdLst/>
              <a:ahLst/>
              <a:cxnLst/>
              <a:rect l="l" t="t" r="r" b="b"/>
              <a:pathLst>
                <a:path w="14089" h="8471" extrusionOk="0">
                  <a:moveTo>
                    <a:pt x="13425" y="1"/>
                  </a:moveTo>
                  <a:lnTo>
                    <a:pt x="2519" y="5089"/>
                  </a:lnTo>
                  <a:cubicBezTo>
                    <a:pt x="2519" y="5089"/>
                    <a:pt x="2519" y="5089"/>
                    <a:pt x="2513" y="5083"/>
                  </a:cubicBezTo>
                  <a:cubicBezTo>
                    <a:pt x="2017" y="4355"/>
                    <a:pt x="1396" y="3900"/>
                    <a:pt x="884" y="3900"/>
                  </a:cubicBezTo>
                  <a:cubicBezTo>
                    <a:pt x="770" y="3900"/>
                    <a:pt x="662" y="3922"/>
                    <a:pt x="561" y="3969"/>
                  </a:cubicBezTo>
                  <a:cubicBezTo>
                    <a:pt x="188" y="4143"/>
                    <a:pt x="1" y="4632"/>
                    <a:pt x="20" y="5257"/>
                  </a:cubicBezTo>
                  <a:cubicBezTo>
                    <a:pt x="20" y="5399"/>
                    <a:pt x="39" y="5540"/>
                    <a:pt x="59" y="5682"/>
                  </a:cubicBezTo>
                  <a:lnTo>
                    <a:pt x="59" y="5688"/>
                  </a:lnTo>
                  <a:cubicBezTo>
                    <a:pt x="110" y="5991"/>
                    <a:pt x="188" y="6294"/>
                    <a:pt x="297" y="6584"/>
                  </a:cubicBezTo>
                  <a:cubicBezTo>
                    <a:pt x="353" y="6656"/>
                    <a:pt x="1337" y="8471"/>
                    <a:pt x="2230" y="8471"/>
                  </a:cubicBezTo>
                  <a:cubicBezTo>
                    <a:pt x="2373" y="8471"/>
                    <a:pt x="2514" y="8424"/>
                    <a:pt x="2648" y="8317"/>
                  </a:cubicBezTo>
                  <a:cubicBezTo>
                    <a:pt x="3299" y="7808"/>
                    <a:pt x="2745" y="6191"/>
                    <a:pt x="2745" y="6191"/>
                  </a:cubicBezTo>
                  <a:lnTo>
                    <a:pt x="7415" y="4085"/>
                  </a:lnTo>
                  <a:lnTo>
                    <a:pt x="7505" y="4052"/>
                  </a:lnTo>
                  <a:lnTo>
                    <a:pt x="7441" y="4523"/>
                  </a:lnTo>
                  <a:lnTo>
                    <a:pt x="7441" y="4523"/>
                  </a:lnTo>
                  <a:lnTo>
                    <a:pt x="14088" y="1418"/>
                  </a:lnTo>
                  <a:lnTo>
                    <a:pt x="13425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52"/>
            <p:cNvSpPr/>
            <p:nvPr/>
          </p:nvSpPr>
          <p:spPr>
            <a:xfrm>
              <a:off x="3628500" y="4378450"/>
              <a:ext cx="22400" cy="18300"/>
            </a:xfrm>
            <a:custGeom>
              <a:avLst/>
              <a:gdLst/>
              <a:ahLst/>
              <a:cxnLst/>
              <a:rect l="l" t="t" r="r" b="b"/>
              <a:pathLst>
                <a:path w="896" h="732" extrusionOk="0">
                  <a:moveTo>
                    <a:pt x="384" y="0"/>
                  </a:moveTo>
                  <a:cubicBezTo>
                    <a:pt x="268" y="0"/>
                    <a:pt x="163" y="48"/>
                    <a:pt x="104" y="142"/>
                  </a:cubicBezTo>
                  <a:cubicBezTo>
                    <a:pt x="1" y="303"/>
                    <a:pt x="71" y="528"/>
                    <a:pt x="265" y="657"/>
                  </a:cubicBezTo>
                  <a:cubicBezTo>
                    <a:pt x="342" y="707"/>
                    <a:pt x="428" y="732"/>
                    <a:pt x="510" y="732"/>
                  </a:cubicBezTo>
                  <a:cubicBezTo>
                    <a:pt x="626" y="732"/>
                    <a:pt x="732" y="683"/>
                    <a:pt x="793" y="592"/>
                  </a:cubicBezTo>
                  <a:cubicBezTo>
                    <a:pt x="896" y="431"/>
                    <a:pt x="825" y="206"/>
                    <a:pt x="638" y="77"/>
                  </a:cubicBezTo>
                  <a:cubicBezTo>
                    <a:pt x="557" y="26"/>
                    <a:pt x="468" y="0"/>
                    <a:pt x="38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52"/>
            <p:cNvSpPr/>
            <p:nvPr/>
          </p:nvSpPr>
          <p:spPr>
            <a:xfrm>
              <a:off x="3613525" y="4290350"/>
              <a:ext cx="191000" cy="142000"/>
            </a:xfrm>
            <a:custGeom>
              <a:avLst/>
              <a:gdLst/>
              <a:ahLst/>
              <a:cxnLst/>
              <a:rect l="l" t="t" r="r" b="b"/>
              <a:pathLst>
                <a:path w="7640" h="5680" extrusionOk="0">
                  <a:moveTo>
                    <a:pt x="6448" y="0"/>
                  </a:moveTo>
                  <a:cubicBezTo>
                    <a:pt x="6448" y="0"/>
                    <a:pt x="7092" y="896"/>
                    <a:pt x="6287" y="1340"/>
                  </a:cubicBezTo>
                  <a:lnTo>
                    <a:pt x="6088" y="1430"/>
                  </a:lnTo>
                  <a:lnTo>
                    <a:pt x="2442" y="3073"/>
                  </a:lnTo>
                  <a:cubicBezTo>
                    <a:pt x="2442" y="3073"/>
                    <a:pt x="2938" y="4529"/>
                    <a:pt x="2429" y="5115"/>
                  </a:cubicBezTo>
                  <a:cubicBezTo>
                    <a:pt x="2493" y="4960"/>
                    <a:pt x="2500" y="4780"/>
                    <a:pt x="2455" y="4612"/>
                  </a:cubicBezTo>
                  <a:cubicBezTo>
                    <a:pt x="2366" y="4284"/>
                    <a:pt x="2098" y="4061"/>
                    <a:pt x="1823" y="4061"/>
                  </a:cubicBezTo>
                  <a:cubicBezTo>
                    <a:pt x="1780" y="4061"/>
                    <a:pt x="1737" y="4066"/>
                    <a:pt x="1695" y="4078"/>
                  </a:cubicBezTo>
                  <a:cubicBezTo>
                    <a:pt x="1373" y="4168"/>
                    <a:pt x="1199" y="4548"/>
                    <a:pt x="1302" y="4928"/>
                  </a:cubicBezTo>
                  <a:cubicBezTo>
                    <a:pt x="1328" y="5005"/>
                    <a:pt x="1360" y="5083"/>
                    <a:pt x="1405" y="5153"/>
                  </a:cubicBezTo>
                  <a:cubicBezTo>
                    <a:pt x="696" y="4683"/>
                    <a:pt x="39" y="3524"/>
                    <a:pt x="1" y="3466"/>
                  </a:cubicBezTo>
                  <a:lnTo>
                    <a:pt x="1" y="3466"/>
                  </a:lnTo>
                  <a:cubicBezTo>
                    <a:pt x="39" y="3575"/>
                    <a:pt x="84" y="3691"/>
                    <a:pt x="142" y="3807"/>
                  </a:cubicBezTo>
                  <a:cubicBezTo>
                    <a:pt x="664" y="4929"/>
                    <a:pt x="1506" y="5679"/>
                    <a:pt x="2165" y="5679"/>
                  </a:cubicBezTo>
                  <a:cubicBezTo>
                    <a:pt x="2279" y="5679"/>
                    <a:pt x="2387" y="5657"/>
                    <a:pt x="2487" y="5611"/>
                  </a:cubicBezTo>
                  <a:cubicBezTo>
                    <a:pt x="3034" y="5360"/>
                    <a:pt x="3176" y="4432"/>
                    <a:pt x="2880" y="3395"/>
                  </a:cubicBezTo>
                  <a:lnTo>
                    <a:pt x="7138" y="1405"/>
                  </a:lnTo>
                  <a:cubicBezTo>
                    <a:pt x="7138" y="1405"/>
                    <a:pt x="7640" y="400"/>
                    <a:pt x="6448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52"/>
            <p:cNvSpPr/>
            <p:nvPr/>
          </p:nvSpPr>
          <p:spPr>
            <a:xfrm>
              <a:off x="3605950" y="4309975"/>
              <a:ext cx="62825" cy="34025"/>
            </a:xfrm>
            <a:custGeom>
              <a:avLst/>
              <a:gdLst/>
              <a:ahLst/>
              <a:cxnLst/>
              <a:rect l="l" t="t" r="r" b="b"/>
              <a:pathLst>
                <a:path w="2513" h="1361" extrusionOk="0">
                  <a:moveTo>
                    <a:pt x="887" y="0"/>
                  </a:moveTo>
                  <a:cubicBezTo>
                    <a:pt x="772" y="0"/>
                    <a:pt x="662" y="23"/>
                    <a:pt x="561" y="72"/>
                  </a:cubicBezTo>
                  <a:cubicBezTo>
                    <a:pt x="188" y="246"/>
                    <a:pt x="1" y="736"/>
                    <a:pt x="14" y="1360"/>
                  </a:cubicBezTo>
                  <a:cubicBezTo>
                    <a:pt x="39" y="1103"/>
                    <a:pt x="155" y="761"/>
                    <a:pt x="503" y="420"/>
                  </a:cubicBezTo>
                  <a:cubicBezTo>
                    <a:pt x="638" y="287"/>
                    <a:pt x="796" y="234"/>
                    <a:pt x="962" y="234"/>
                  </a:cubicBezTo>
                  <a:cubicBezTo>
                    <a:pt x="1626" y="234"/>
                    <a:pt x="2431" y="1092"/>
                    <a:pt x="2513" y="1180"/>
                  </a:cubicBezTo>
                  <a:cubicBezTo>
                    <a:pt x="2019" y="455"/>
                    <a:pt x="1397" y="0"/>
                    <a:pt x="88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52"/>
            <p:cNvSpPr/>
            <p:nvPr/>
          </p:nvSpPr>
          <p:spPr>
            <a:xfrm>
              <a:off x="3895825" y="3926100"/>
              <a:ext cx="89875" cy="249625"/>
            </a:xfrm>
            <a:custGeom>
              <a:avLst/>
              <a:gdLst/>
              <a:ahLst/>
              <a:cxnLst/>
              <a:rect l="l" t="t" r="r" b="b"/>
              <a:pathLst>
                <a:path w="3595" h="9985" extrusionOk="0">
                  <a:moveTo>
                    <a:pt x="2108" y="0"/>
                  </a:moveTo>
                  <a:cubicBezTo>
                    <a:pt x="2039" y="0"/>
                    <a:pt x="1969" y="2"/>
                    <a:pt x="1900" y="7"/>
                  </a:cubicBezTo>
                  <a:cubicBezTo>
                    <a:pt x="1836" y="32"/>
                    <a:pt x="0" y="393"/>
                    <a:pt x="303" y="1185"/>
                  </a:cubicBezTo>
                  <a:cubicBezTo>
                    <a:pt x="483" y="1640"/>
                    <a:pt x="1385" y="1669"/>
                    <a:pt x="1615" y="1669"/>
                  </a:cubicBezTo>
                  <a:cubicBezTo>
                    <a:pt x="1649" y="1669"/>
                    <a:pt x="1669" y="1668"/>
                    <a:pt x="1669" y="1668"/>
                  </a:cubicBezTo>
                  <a:lnTo>
                    <a:pt x="2100" y="5121"/>
                  </a:lnTo>
                  <a:lnTo>
                    <a:pt x="2100" y="5185"/>
                  </a:lnTo>
                  <a:lnTo>
                    <a:pt x="1810" y="5050"/>
                  </a:lnTo>
                  <a:lnTo>
                    <a:pt x="2493" y="9984"/>
                  </a:lnTo>
                  <a:lnTo>
                    <a:pt x="3543" y="9836"/>
                  </a:lnTo>
                  <a:lnTo>
                    <a:pt x="2422" y="1746"/>
                  </a:lnTo>
                  <a:cubicBezTo>
                    <a:pt x="3124" y="1527"/>
                    <a:pt x="3594" y="1108"/>
                    <a:pt x="3537" y="696"/>
                  </a:cubicBezTo>
                  <a:cubicBezTo>
                    <a:pt x="3498" y="419"/>
                    <a:pt x="3221" y="200"/>
                    <a:pt x="2809" y="90"/>
                  </a:cubicBezTo>
                  <a:cubicBezTo>
                    <a:pt x="2718" y="65"/>
                    <a:pt x="2622" y="39"/>
                    <a:pt x="2525" y="26"/>
                  </a:cubicBezTo>
                  <a:cubicBezTo>
                    <a:pt x="2388" y="9"/>
                    <a:pt x="2248" y="0"/>
                    <a:pt x="2108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52"/>
            <p:cNvSpPr/>
            <p:nvPr/>
          </p:nvSpPr>
          <p:spPr>
            <a:xfrm>
              <a:off x="3924325" y="3934900"/>
              <a:ext cx="15475" cy="11500"/>
            </a:xfrm>
            <a:custGeom>
              <a:avLst/>
              <a:gdLst/>
              <a:ahLst/>
              <a:cxnLst/>
              <a:rect l="l" t="t" r="r" b="b"/>
              <a:pathLst>
                <a:path w="619" h="460" extrusionOk="0">
                  <a:moveTo>
                    <a:pt x="312" y="1"/>
                  </a:moveTo>
                  <a:cubicBezTo>
                    <a:pt x="247" y="1"/>
                    <a:pt x="181" y="25"/>
                    <a:pt x="129" y="73"/>
                  </a:cubicBezTo>
                  <a:cubicBezTo>
                    <a:pt x="0" y="228"/>
                    <a:pt x="110" y="460"/>
                    <a:pt x="310" y="460"/>
                  </a:cubicBezTo>
                  <a:cubicBezTo>
                    <a:pt x="509" y="460"/>
                    <a:pt x="619" y="228"/>
                    <a:pt x="490" y="73"/>
                  </a:cubicBezTo>
                  <a:cubicBezTo>
                    <a:pt x="442" y="25"/>
                    <a:pt x="377" y="1"/>
                    <a:pt x="312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52"/>
            <p:cNvSpPr/>
            <p:nvPr/>
          </p:nvSpPr>
          <p:spPr>
            <a:xfrm>
              <a:off x="3894200" y="3926250"/>
              <a:ext cx="72975" cy="130925"/>
            </a:xfrm>
            <a:custGeom>
              <a:avLst/>
              <a:gdLst/>
              <a:ahLst/>
              <a:cxnLst/>
              <a:rect l="l" t="t" r="r" b="b"/>
              <a:pathLst>
                <a:path w="2919" h="5237" extrusionOk="0">
                  <a:moveTo>
                    <a:pt x="1965" y="1"/>
                  </a:moveTo>
                  <a:cubicBezTo>
                    <a:pt x="1882" y="7"/>
                    <a:pt x="1804" y="13"/>
                    <a:pt x="1714" y="20"/>
                  </a:cubicBezTo>
                  <a:cubicBezTo>
                    <a:pt x="735" y="155"/>
                    <a:pt x="1" y="677"/>
                    <a:pt x="72" y="1179"/>
                  </a:cubicBezTo>
                  <a:cubicBezTo>
                    <a:pt x="130" y="1592"/>
                    <a:pt x="703" y="1869"/>
                    <a:pt x="1437" y="1881"/>
                  </a:cubicBezTo>
                  <a:lnTo>
                    <a:pt x="1875" y="5044"/>
                  </a:lnTo>
                  <a:cubicBezTo>
                    <a:pt x="1875" y="5044"/>
                    <a:pt x="2077" y="5236"/>
                    <a:pt x="2344" y="5236"/>
                  </a:cubicBezTo>
                  <a:cubicBezTo>
                    <a:pt x="2520" y="5236"/>
                    <a:pt x="2724" y="5153"/>
                    <a:pt x="2919" y="4877"/>
                  </a:cubicBezTo>
                  <a:lnTo>
                    <a:pt x="2919" y="4877"/>
                  </a:lnTo>
                  <a:cubicBezTo>
                    <a:pt x="2919" y="4877"/>
                    <a:pt x="2780" y="4924"/>
                    <a:pt x="2615" y="4924"/>
                  </a:cubicBezTo>
                  <a:cubicBezTo>
                    <a:pt x="2407" y="4924"/>
                    <a:pt x="2156" y="4848"/>
                    <a:pt x="2088" y="4503"/>
                  </a:cubicBezTo>
                  <a:lnTo>
                    <a:pt x="2068" y="4355"/>
                  </a:lnTo>
                  <a:lnTo>
                    <a:pt x="1734" y="1662"/>
                  </a:lnTo>
                  <a:cubicBezTo>
                    <a:pt x="1734" y="1662"/>
                    <a:pt x="1717" y="1663"/>
                    <a:pt x="1688" y="1663"/>
                  </a:cubicBezTo>
                  <a:cubicBezTo>
                    <a:pt x="1483" y="1663"/>
                    <a:pt x="649" y="1638"/>
                    <a:pt x="407" y="1244"/>
                  </a:cubicBezTo>
                  <a:lnTo>
                    <a:pt x="407" y="1244"/>
                  </a:lnTo>
                  <a:cubicBezTo>
                    <a:pt x="497" y="1321"/>
                    <a:pt x="613" y="1360"/>
                    <a:pt x="729" y="1366"/>
                  </a:cubicBezTo>
                  <a:cubicBezTo>
                    <a:pt x="734" y="1366"/>
                    <a:pt x="739" y="1366"/>
                    <a:pt x="743" y="1366"/>
                  </a:cubicBezTo>
                  <a:cubicBezTo>
                    <a:pt x="1001" y="1366"/>
                    <a:pt x="1218" y="1201"/>
                    <a:pt x="1225" y="973"/>
                  </a:cubicBezTo>
                  <a:cubicBezTo>
                    <a:pt x="1238" y="748"/>
                    <a:pt x="1025" y="561"/>
                    <a:pt x="754" y="555"/>
                  </a:cubicBezTo>
                  <a:cubicBezTo>
                    <a:pt x="696" y="555"/>
                    <a:pt x="645" y="561"/>
                    <a:pt x="587" y="574"/>
                  </a:cubicBezTo>
                  <a:cubicBezTo>
                    <a:pt x="1031" y="207"/>
                    <a:pt x="1920" y="13"/>
                    <a:pt x="196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52"/>
            <p:cNvSpPr/>
            <p:nvPr/>
          </p:nvSpPr>
          <p:spPr>
            <a:xfrm>
              <a:off x="3956525" y="3928350"/>
              <a:ext cx="29825" cy="41250"/>
            </a:xfrm>
            <a:custGeom>
              <a:avLst/>
              <a:gdLst/>
              <a:ahLst/>
              <a:cxnLst/>
              <a:rect l="l" t="t" r="r" b="b"/>
              <a:pathLst>
                <a:path w="1193" h="1650" extrusionOk="0">
                  <a:moveTo>
                    <a:pt x="387" y="0"/>
                  </a:moveTo>
                  <a:lnTo>
                    <a:pt x="387" y="0"/>
                  </a:lnTo>
                  <a:cubicBezTo>
                    <a:pt x="613" y="97"/>
                    <a:pt x="793" y="277"/>
                    <a:pt x="902" y="503"/>
                  </a:cubicBezTo>
                  <a:cubicBezTo>
                    <a:pt x="1192" y="1076"/>
                    <a:pt x="97" y="1604"/>
                    <a:pt x="1" y="1649"/>
                  </a:cubicBezTo>
                  <a:cubicBezTo>
                    <a:pt x="703" y="1437"/>
                    <a:pt x="1173" y="1018"/>
                    <a:pt x="1115" y="606"/>
                  </a:cubicBezTo>
                  <a:cubicBezTo>
                    <a:pt x="1076" y="329"/>
                    <a:pt x="793" y="110"/>
                    <a:pt x="38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52"/>
            <p:cNvSpPr/>
            <p:nvPr/>
          </p:nvSpPr>
          <p:spPr>
            <a:xfrm>
              <a:off x="3705650" y="4045050"/>
              <a:ext cx="466050" cy="424600"/>
            </a:xfrm>
            <a:custGeom>
              <a:avLst/>
              <a:gdLst/>
              <a:ahLst/>
              <a:cxnLst/>
              <a:rect l="l" t="t" r="r" b="b"/>
              <a:pathLst>
                <a:path w="18642" h="16984" extrusionOk="0">
                  <a:moveTo>
                    <a:pt x="9321" y="1"/>
                  </a:moveTo>
                  <a:cubicBezTo>
                    <a:pt x="7148" y="1"/>
                    <a:pt x="4976" y="830"/>
                    <a:pt x="3317" y="2489"/>
                  </a:cubicBezTo>
                  <a:cubicBezTo>
                    <a:pt x="0" y="5806"/>
                    <a:pt x="0" y="11178"/>
                    <a:pt x="3317" y="14495"/>
                  </a:cubicBezTo>
                  <a:cubicBezTo>
                    <a:pt x="4976" y="16154"/>
                    <a:pt x="7148" y="16983"/>
                    <a:pt x="9321" y="16983"/>
                  </a:cubicBezTo>
                  <a:cubicBezTo>
                    <a:pt x="11493" y="16983"/>
                    <a:pt x="13665" y="16154"/>
                    <a:pt x="15324" y="14495"/>
                  </a:cubicBezTo>
                  <a:cubicBezTo>
                    <a:pt x="18641" y="11178"/>
                    <a:pt x="18641" y="5806"/>
                    <a:pt x="15324" y="2489"/>
                  </a:cubicBezTo>
                  <a:cubicBezTo>
                    <a:pt x="13665" y="830"/>
                    <a:pt x="11493" y="1"/>
                    <a:pt x="9321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52"/>
            <p:cNvSpPr/>
            <p:nvPr/>
          </p:nvSpPr>
          <p:spPr>
            <a:xfrm>
              <a:off x="3688250" y="4141225"/>
              <a:ext cx="457850" cy="328525"/>
            </a:xfrm>
            <a:custGeom>
              <a:avLst/>
              <a:gdLst/>
              <a:ahLst/>
              <a:cxnLst/>
              <a:rect l="l" t="t" r="r" b="b"/>
              <a:pathLst>
                <a:path w="18314" h="13141" extrusionOk="0">
                  <a:moveTo>
                    <a:pt x="2905" y="1"/>
                  </a:moveTo>
                  <a:cubicBezTo>
                    <a:pt x="0" y="4439"/>
                    <a:pt x="1836" y="10423"/>
                    <a:pt x="6732" y="12478"/>
                  </a:cubicBezTo>
                  <a:cubicBezTo>
                    <a:pt x="7810" y="12929"/>
                    <a:pt x="8920" y="13140"/>
                    <a:pt x="10008" y="13140"/>
                  </a:cubicBezTo>
                  <a:cubicBezTo>
                    <a:pt x="13859" y="13140"/>
                    <a:pt x="17429" y="10491"/>
                    <a:pt x="18313" y="6448"/>
                  </a:cubicBezTo>
                  <a:lnTo>
                    <a:pt x="18313" y="6448"/>
                  </a:lnTo>
                  <a:cubicBezTo>
                    <a:pt x="16722" y="8881"/>
                    <a:pt x="14030" y="10297"/>
                    <a:pt x="11201" y="10297"/>
                  </a:cubicBezTo>
                  <a:cubicBezTo>
                    <a:pt x="10629" y="10297"/>
                    <a:pt x="10051" y="10239"/>
                    <a:pt x="9476" y="10120"/>
                  </a:cubicBezTo>
                  <a:cubicBezTo>
                    <a:pt x="9836" y="9837"/>
                    <a:pt x="10055" y="9431"/>
                    <a:pt x="10010" y="9006"/>
                  </a:cubicBezTo>
                  <a:cubicBezTo>
                    <a:pt x="9945" y="8308"/>
                    <a:pt x="9238" y="7798"/>
                    <a:pt x="8387" y="7798"/>
                  </a:cubicBezTo>
                  <a:cubicBezTo>
                    <a:pt x="8319" y="7798"/>
                    <a:pt x="8250" y="7801"/>
                    <a:pt x="8181" y="7808"/>
                  </a:cubicBezTo>
                  <a:cubicBezTo>
                    <a:pt x="7395" y="7885"/>
                    <a:pt x="6770" y="8368"/>
                    <a:pt x="6628" y="8967"/>
                  </a:cubicBezTo>
                  <a:cubicBezTo>
                    <a:pt x="6081" y="8613"/>
                    <a:pt x="5579" y="8207"/>
                    <a:pt x="5128" y="7737"/>
                  </a:cubicBezTo>
                  <a:cubicBezTo>
                    <a:pt x="5147" y="7730"/>
                    <a:pt x="5166" y="7724"/>
                    <a:pt x="5186" y="7711"/>
                  </a:cubicBezTo>
                  <a:cubicBezTo>
                    <a:pt x="5521" y="7531"/>
                    <a:pt x="5669" y="7151"/>
                    <a:pt x="5521" y="6874"/>
                  </a:cubicBezTo>
                  <a:cubicBezTo>
                    <a:pt x="5422" y="6693"/>
                    <a:pt x="5227" y="6596"/>
                    <a:pt x="5010" y="6596"/>
                  </a:cubicBezTo>
                  <a:cubicBezTo>
                    <a:pt x="4886" y="6596"/>
                    <a:pt x="4756" y="6628"/>
                    <a:pt x="4632" y="6693"/>
                  </a:cubicBezTo>
                  <a:cubicBezTo>
                    <a:pt x="4542" y="6745"/>
                    <a:pt x="4464" y="6809"/>
                    <a:pt x="4400" y="6887"/>
                  </a:cubicBezTo>
                  <a:cubicBezTo>
                    <a:pt x="4155" y="6564"/>
                    <a:pt x="3936" y="6223"/>
                    <a:pt x="3743" y="5862"/>
                  </a:cubicBezTo>
                  <a:cubicBezTo>
                    <a:pt x="2764" y="4072"/>
                    <a:pt x="2467" y="1991"/>
                    <a:pt x="290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52"/>
            <p:cNvSpPr/>
            <p:nvPr/>
          </p:nvSpPr>
          <p:spPr>
            <a:xfrm>
              <a:off x="3896775" y="4105350"/>
              <a:ext cx="155750" cy="122850"/>
            </a:xfrm>
            <a:custGeom>
              <a:avLst/>
              <a:gdLst/>
              <a:ahLst/>
              <a:cxnLst/>
              <a:rect l="l" t="t" r="r" b="b"/>
              <a:pathLst>
                <a:path w="6230" h="4914" extrusionOk="0">
                  <a:moveTo>
                    <a:pt x="3307" y="0"/>
                  </a:moveTo>
                  <a:cubicBezTo>
                    <a:pt x="3102" y="0"/>
                    <a:pt x="2892" y="19"/>
                    <a:pt x="2680" y="57"/>
                  </a:cubicBezTo>
                  <a:cubicBezTo>
                    <a:pt x="1089" y="341"/>
                    <a:pt x="1" y="1648"/>
                    <a:pt x="239" y="2975"/>
                  </a:cubicBezTo>
                  <a:cubicBezTo>
                    <a:pt x="446" y="4126"/>
                    <a:pt x="1592" y="4913"/>
                    <a:pt x="2926" y="4913"/>
                  </a:cubicBezTo>
                  <a:cubicBezTo>
                    <a:pt x="3131" y="4913"/>
                    <a:pt x="3339" y="4895"/>
                    <a:pt x="3550" y="4856"/>
                  </a:cubicBezTo>
                  <a:cubicBezTo>
                    <a:pt x="5141" y="4566"/>
                    <a:pt x="6230" y="3259"/>
                    <a:pt x="5991" y="1932"/>
                  </a:cubicBezTo>
                  <a:cubicBezTo>
                    <a:pt x="5785" y="787"/>
                    <a:pt x="4643" y="0"/>
                    <a:pt x="330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52"/>
            <p:cNvSpPr/>
            <p:nvPr/>
          </p:nvSpPr>
          <p:spPr>
            <a:xfrm>
              <a:off x="3953800" y="4275675"/>
              <a:ext cx="60250" cy="47975"/>
            </a:xfrm>
            <a:custGeom>
              <a:avLst/>
              <a:gdLst/>
              <a:ahLst/>
              <a:cxnLst/>
              <a:rect l="l" t="t" r="r" b="b"/>
              <a:pathLst>
                <a:path w="2410" h="1919" extrusionOk="0">
                  <a:moveTo>
                    <a:pt x="1361" y="1"/>
                  </a:moveTo>
                  <a:cubicBezTo>
                    <a:pt x="1166" y="1"/>
                    <a:pt x="960" y="51"/>
                    <a:pt x="767" y="156"/>
                  </a:cubicBezTo>
                  <a:cubicBezTo>
                    <a:pt x="238" y="446"/>
                    <a:pt x="0" y="1045"/>
                    <a:pt x="245" y="1483"/>
                  </a:cubicBezTo>
                  <a:cubicBezTo>
                    <a:pt x="397" y="1766"/>
                    <a:pt x="708" y="1918"/>
                    <a:pt x="1051" y="1918"/>
                  </a:cubicBezTo>
                  <a:cubicBezTo>
                    <a:pt x="1246" y="1918"/>
                    <a:pt x="1451" y="1869"/>
                    <a:pt x="1643" y="1766"/>
                  </a:cubicBezTo>
                  <a:cubicBezTo>
                    <a:pt x="2171" y="1476"/>
                    <a:pt x="2409" y="884"/>
                    <a:pt x="2164" y="439"/>
                  </a:cubicBezTo>
                  <a:cubicBezTo>
                    <a:pt x="2012" y="156"/>
                    <a:pt x="1703" y="1"/>
                    <a:pt x="1361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52"/>
            <p:cNvSpPr/>
            <p:nvPr/>
          </p:nvSpPr>
          <p:spPr>
            <a:xfrm>
              <a:off x="4031900" y="4280275"/>
              <a:ext cx="60400" cy="73100"/>
            </a:xfrm>
            <a:custGeom>
              <a:avLst/>
              <a:gdLst/>
              <a:ahLst/>
              <a:cxnLst/>
              <a:rect l="l" t="t" r="r" b="b"/>
              <a:pathLst>
                <a:path w="2416" h="2924" extrusionOk="0">
                  <a:moveTo>
                    <a:pt x="1062" y="1"/>
                  </a:moveTo>
                  <a:cubicBezTo>
                    <a:pt x="940" y="1"/>
                    <a:pt x="812" y="29"/>
                    <a:pt x="689" y="88"/>
                  </a:cubicBezTo>
                  <a:cubicBezTo>
                    <a:pt x="316" y="262"/>
                    <a:pt x="129" y="655"/>
                    <a:pt x="277" y="964"/>
                  </a:cubicBezTo>
                  <a:cubicBezTo>
                    <a:pt x="329" y="1080"/>
                    <a:pt x="425" y="1170"/>
                    <a:pt x="541" y="1221"/>
                  </a:cubicBezTo>
                  <a:cubicBezTo>
                    <a:pt x="200" y="1440"/>
                    <a:pt x="0" y="1801"/>
                    <a:pt x="71" y="2168"/>
                  </a:cubicBezTo>
                  <a:cubicBezTo>
                    <a:pt x="149" y="2621"/>
                    <a:pt x="597" y="2924"/>
                    <a:pt x="1123" y="2924"/>
                  </a:cubicBezTo>
                  <a:cubicBezTo>
                    <a:pt x="1202" y="2924"/>
                    <a:pt x="1284" y="2917"/>
                    <a:pt x="1366" y="2903"/>
                  </a:cubicBezTo>
                  <a:cubicBezTo>
                    <a:pt x="1984" y="2787"/>
                    <a:pt x="2416" y="2278"/>
                    <a:pt x="2319" y="1763"/>
                  </a:cubicBezTo>
                  <a:cubicBezTo>
                    <a:pt x="2248" y="1376"/>
                    <a:pt x="1907" y="1093"/>
                    <a:pt x="1475" y="1028"/>
                  </a:cubicBezTo>
                  <a:cubicBezTo>
                    <a:pt x="1668" y="829"/>
                    <a:pt x="1739" y="552"/>
                    <a:pt x="1636" y="326"/>
                  </a:cubicBezTo>
                  <a:cubicBezTo>
                    <a:pt x="1537" y="118"/>
                    <a:pt x="1312" y="1"/>
                    <a:pt x="106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52"/>
            <p:cNvSpPr/>
            <p:nvPr/>
          </p:nvSpPr>
          <p:spPr>
            <a:xfrm>
              <a:off x="3782600" y="4189625"/>
              <a:ext cx="79750" cy="64000"/>
            </a:xfrm>
            <a:custGeom>
              <a:avLst/>
              <a:gdLst/>
              <a:ahLst/>
              <a:cxnLst/>
              <a:rect l="l" t="t" r="r" b="b"/>
              <a:pathLst>
                <a:path w="3190" h="2560" extrusionOk="0">
                  <a:moveTo>
                    <a:pt x="1354" y="0"/>
                  </a:moveTo>
                  <a:cubicBezTo>
                    <a:pt x="933" y="0"/>
                    <a:pt x="552" y="179"/>
                    <a:pt x="349" y="512"/>
                  </a:cubicBezTo>
                  <a:cubicBezTo>
                    <a:pt x="1" y="1079"/>
                    <a:pt x="278" y="1884"/>
                    <a:pt x="967" y="2303"/>
                  </a:cubicBezTo>
                  <a:cubicBezTo>
                    <a:pt x="1247" y="2476"/>
                    <a:pt x="1552" y="2559"/>
                    <a:pt x="1839" y="2559"/>
                  </a:cubicBezTo>
                  <a:cubicBezTo>
                    <a:pt x="2256" y="2559"/>
                    <a:pt x="2635" y="2382"/>
                    <a:pt x="2842" y="2045"/>
                  </a:cubicBezTo>
                  <a:cubicBezTo>
                    <a:pt x="3189" y="1472"/>
                    <a:pt x="2912" y="673"/>
                    <a:pt x="2223" y="255"/>
                  </a:cubicBezTo>
                  <a:cubicBezTo>
                    <a:pt x="1944" y="83"/>
                    <a:pt x="1640" y="0"/>
                    <a:pt x="135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1396;p52"/>
          <p:cNvSpPr txBox="1">
            <a:spLocks/>
          </p:cNvSpPr>
          <p:nvPr/>
        </p:nvSpPr>
        <p:spPr>
          <a:xfrm flipH="1">
            <a:off x="5443782" y="2645557"/>
            <a:ext cx="3631637" cy="65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r>
              <a:rPr lang="en-US" sz="1600" kern="1200" dirty="0" err="1">
                <a:solidFill>
                  <a:schemeClr val="tx1"/>
                </a:solidFill>
                <a:latin typeface="Arial"/>
                <a:cs typeface="+mn-cs"/>
              </a:rPr>
              <a:t>Menerapkan</a:t>
            </a:r>
            <a:r>
              <a:rPr lang="en-US" sz="1600" kern="1200" dirty="0">
                <a:solidFill>
                  <a:schemeClr val="tx1"/>
                </a:solidFill>
                <a:latin typeface="Arial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Arial"/>
                <a:cs typeface="+mn-cs"/>
              </a:rPr>
              <a:t>pengendalian</a:t>
            </a:r>
            <a:r>
              <a:rPr lang="en-US" sz="1600" kern="1200" dirty="0">
                <a:solidFill>
                  <a:schemeClr val="tx1"/>
                </a:solidFill>
                <a:latin typeface="Arial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Arial"/>
                <a:cs typeface="+mn-cs"/>
              </a:rPr>
              <a:t>administrasi</a:t>
            </a:r>
            <a:endParaRPr lang="fi-FI" sz="1800" dirty="0">
              <a:solidFill>
                <a:schemeClr val="tx1"/>
              </a:solidFill>
            </a:endParaRPr>
          </a:p>
        </p:txBody>
      </p:sp>
      <p:sp>
        <p:nvSpPr>
          <p:cNvPr id="60" name="Google Shape;1396;p52"/>
          <p:cNvSpPr txBox="1">
            <a:spLocks/>
          </p:cNvSpPr>
          <p:nvPr/>
        </p:nvSpPr>
        <p:spPr>
          <a:xfrm flipH="1">
            <a:off x="4977242" y="3431340"/>
            <a:ext cx="3631637" cy="65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r>
              <a:rPr lang="fi-FI" sz="1600" kern="1200" dirty="0" smtClean="0">
                <a:solidFill>
                  <a:schemeClr val="tx1"/>
                </a:solidFill>
                <a:latin typeface="Arial"/>
                <a:cs typeface="+mn-cs"/>
              </a:rPr>
              <a:t>Melakukan pendidikan dan penilaian</a:t>
            </a:r>
            <a:endParaRPr lang="fi-FI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Google Shape;945;p48"/>
          <p:cNvGrpSpPr/>
          <p:nvPr/>
        </p:nvGrpSpPr>
        <p:grpSpPr>
          <a:xfrm>
            <a:off x="6874898" y="2973034"/>
            <a:ext cx="696743" cy="696743"/>
            <a:chOff x="6754800" y="1330725"/>
            <a:chExt cx="621925" cy="621925"/>
          </a:xfrm>
        </p:grpSpPr>
        <p:sp>
          <p:nvSpPr>
            <p:cNvPr id="946" name="Google Shape;946;p48"/>
            <p:cNvSpPr/>
            <p:nvPr/>
          </p:nvSpPr>
          <p:spPr>
            <a:xfrm>
              <a:off x="6754800" y="1330725"/>
              <a:ext cx="621925" cy="621925"/>
            </a:xfrm>
            <a:custGeom>
              <a:avLst/>
              <a:gdLst/>
              <a:ahLst/>
              <a:cxnLst/>
              <a:rect l="l" t="t" r="r" b="b"/>
              <a:pathLst>
                <a:path w="24877" h="24877" extrusionOk="0">
                  <a:moveTo>
                    <a:pt x="12439" y="0"/>
                  </a:moveTo>
                  <a:cubicBezTo>
                    <a:pt x="5566" y="0"/>
                    <a:pt x="1" y="5572"/>
                    <a:pt x="1" y="12439"/>
                  </a:cubicBezTo>
                  <a:cubicBezTo>
                    <a:pt x="1" y="19311"/>
                    <a:pt x="5566" y="24877"/>
                    <a:pt x="12439" y="24877"/>
                  </a:cubicBezTo>
                  <a:cubicBezTo>
                    <a:pt x="19312" y="24877"/>
                    <a:pt x="24877" y="19311"/>
                    <a:pt x="24877" y="12439"/>
                  </a:cubicBezTo>
                  <a:cubicBezTo>
                    <a:pt x="24877" y="5572"/>
                    <a:pt x="19312" y="0"/>
                    <a:pt x="12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8"/>
            <p:cNvSpPr/>
            <p:nvPr/>
          </p:nvSpPr>
          <p:spPr>
            <a:xfrm>
              <a:off x="6887975" y="1541200"/>
              <a:ext cx="359775" cy="312900"/>
            </a:xfrm>
            <a:custGeom>
              <a:avLst/>
              <a:gdLst/>
              <a:ahLst/>
              <a:cxnLst/>
              <a:rect l="l" t="t" r="r" b="b"/>
              <a:pathLst>
                <a:path w="14391" h="12516" extrusionOk="0">
                  <a:moveTo>
                    <a:pt x="0" y="0"/>
                  </a:moveTo>
                  <a:lnTo>
                    <a:pt x="0" y="12516"/>
                  </a:lnTo>
                  <a:lnTo>
                    <a:pt x="14390" y="12516"/>
                  </a:lnTo>
                  <a:lnTo>
                    <a:pt x="14390" y="0"/>
                  </a:ln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8"/>
            <p:cNvSpPr/>
            <p:nvPr/>
          </p:nvSpPr>
          <p:spPr>
            <a:xfrm>
              <a:off x="6871225" y="1558100"/>
              <a:ext cx="50750" cy="97775"/>
            </a:xfrm>
            <a:custGeom>
              <a:avLst/>
              <a:gdLst/>
              <a:ahLst/>
              <a:cxnLst/>
              <a:rect l="l" t="t" r="r" b="b"/>
              <a:pathLst>
                <a:path w="2030" h="3911" extrusionOk="0">
                  <a:moveTo>
                    <a:pt x="670" y="0"/>
                  </a:moveTo>
                  <a:lnTo>
                    <a:pt x="1" y="3910"/>
                  </a:lnTo>
                  <a:lnTo>
                    <a:pt x="1431" y="3910"/>
                  </a:lnTo>
                  <a:lnTo>
                    <a:pt x="2030" y="0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8"/>
            <p:cNvSpPr/>
            <p:nvPr/>
          </p:nvSpPr>
          <p:spPr>
            <a:xfrm>
              <a:off x="6906975" y="1558100"/>
              <a:ext cx="48975" cy="97775"/>
            </a:xfrm>
            <a:custGeom>
              <a:avLst/>
              <a:gdLst/>
              <a:ahLst/>
              <a:cxnLst/>
              <a:rect l="l" t="t" r="r" b="b"/>
              <a:pathLst>
                <a:path w="1959" h="3911" extrusionOk="0">
                  <a:moveTo>
                    <a:pt x="600" y="0"/>
                  </a:moveTo>
                  <a:lnTo>
                    <a:pt x="1" y="3910"/>
                  </a:lnTo>
                  <a:lnTo>
                    <a:pt x="1431" y="3910"/>
                  </a:lnTo>
                  <a:lnTo>
                    <a:pt x="1959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8"/>
            <p:cNvSpPr/>
            <p:nvPr/>
          </p:nvSpPr>
          <p:spPr>
            <a:xfrm>
              <a:off x="6942725" y="1558100"/>
              <a:ext cx="47050" cy="97775"/>
            </a:xfrm>
            <a:custGeom>
              <a:avLst/>
              <a:gdLst/>
              <a:ahLst/>
              <a:cxnLst/>
              <a:rect l="l" t="t" r="r" b="b"/>
              <a:pathLst>
                <a:path w="1882" h="3911" extrusionOk="0">
                  <a:moveTo>
                    <a:pt x="529" y="0"/>
                  </a:moveTo>
                  <a:lnTo>
                    <a:pt x="1" y="3910"/>
                  </a:lnTo>
                  <a:lnTo>
                    <a:pt x="1430" y="3910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8"/>
            <p:cNvSpPr/>
            <p:nvPr/>
          </p:nvSpPr>
          <p:spPr>
            <a:xfrm>
              <a:off x="6978475" y="1558100"/>
              <a:ext cx="45275" cy="97775"/>
            </a:xfrm>
            <a:custGeom>
              <a:avLst/>
              <a:gdLst/>
              <a:ahLst/>
              <a:cxnLst/>
              <a:rect l="l" t="t" r="r" b="b"/>
              <a:pathLst>
                <a:path w="1811" h="3911" extrusionOk="0">
                  <a:moveTo>
                    <a:pt x="451" y="0"/>
                  </a:moveTo>
                  <a:lnTo>
                    <a:pt x="0" y="3910"/>
                  </a:lnTo>
                  <a:lnTo>
                    <a:pt x="1430" y="3910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8"/>
            <p:cNvSpPr/>
            <p:nvPr/>
          </p:nvSpPr>
          <p:spPr>
            <a:xfrm>
              <a:off x="7014225" y="1558100"/>
              <a:ext cx="40450" cy="97775"/>
            </a:xfrm>
            <a:custGeom>
              <a:avLst/>
              <a:gdLst/>
              <a:ahLst/>
              <a:cxnLst/>
              <a:rect l="l" t="t" r="r" b="b"/>
              <a:pathLst>
                <a:path w="1618" h="3911" extrusionOk="0">
                  <a:moveTo>
                    <a:pt x="381" y="0"/>
                  </a:moveTo>
                  <a:lnTo>
                    <a:pt x="0" y="3910"/>
                  </a:lnTo>
                  <a:lnTo>
                    <a:pt x="1430" y="3910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8"/>
            <p:cNvSpPr/>
            <p:nvPr/>
          </p:nvSpPr>
          <p:spPr>
            <a:xfrm>
              <a:off x="7213750" y="1558100"/>
              <a:ext cx="50575" cy="97775"/>
            </a:xfrm>
            <a:custGeom>
              <a:avLst/>
              <a:gdLst/>
              <a:ahLst/>
              <a:cxnLst/>
              <a:rect l="l" t="t" r="r" b="b"/>
              <a:pathLst>
                <a:path w="2023" h="3911" extrusionOk="0">
                  <a:moveTo>
                    <a:pt x="0" y="0"/>
                  </a:moveTo>
                  <a:lnTo>
                    <a:pt x="593" y="3910"/>
                  </a:lnTo>
                  <a:lnTo>
                    <a:pt x="2023" y="3910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8"/>
            <p:cNvSpPr/>
            <p:nvPr/>
          </p:nvSpPr>
          <p:spPr>
            <a:xfrm>
              <a:off x="7179775" y="1558100"/>
              <a:ext cx="48800" cy="97775"/>
            </a:xfrm>
            <a:custGeom>
              <a:avLst/>
              <a:gdLst/>
              <a:ahLst/>
              <a:cxnLst/>
              <a:rect l="l" t="t" r="r" b="b"/>
              <a:pathLst>
                <a:path w="1952" h="3911" extrusionOk="0">
                  <a:moveTo>
                    <a:pt x="0" y="0"/>
                  </a:moveTo>
                  <a:lnTo>
                    <a:pt x="522" y="3910"/>
                  </a:lnTo>
                  <a:lnTo>
                    <a:pt x="1952" y="3910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8"/>
            <p:cNvSpPr/>
            <p:nvPr/>
          </p:nvSpPr>
          <p:spPr>
            <a:xfrm>
              <a:off x="7145800" y="1558100"/>
              <a:ext cx="47025" cy="97775"/>
            </a:xfrm>
            <a:custGeom>
              <a:avLst/>
              <a:gdLst/>
              <a:ahLst/>
              <a:cxnLst/>
              <a:rect l="l" t="t" r="r" b="b"/>
              <a:pathLst>
                <a:path w="1881" h="3911" extrusionOk="0">
                  <a:moveTo>
                    <a:pt x="0" y="0"/>
                  </a:moveTo>
                  <a:lnTo>
                    <a:pt x="457" y="3910"/>
                  </a:lnTo>
                  <a:lnTo>
                    <a:pt x="1881" y="3910"/>
                  </a:lnTo>
                  <a:lnTo>
                    <a:pt x="1359" y="0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8"/>
            <p:cNvSpPr/>
            <p:nvPr/>
          </p:nvSpPr>
          <p:spPr>
            <a:xfrm>
              <a:off x="7111800" y="1558100"/>
              <a:ext cx="45450" cy="97775"/>
            </a:xfrm>
            <a:custGeom>
              <a:avLst/>
              <a:gdLst/>
              <a:ahLst/>
              <a:cxnLst/>
              <a:rect l="l" t="t" r="r" b="b"/>
              <a:pathLst>
                <a:path w="1818" h="3911" extrusionOk="0">
                  <a:moveTo>
                    <a:pt x="1" y="0"/>
                  </a:moveTo>
                  <a:lnTo>
                    <a:pt x="387" y="3910"/>
                  </a:lnTo>
                  <a:lnTo>
                    <a:pt x="1817" y="3910"/>
                  </a:lnTo>
                  <a:lnTo>
                    <a:pt x="1360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8"/>
            <p:cNvSpPr/>
            <p:nvPr/>
          </p:nvSpPr>
          <p:spPr>
            <a:xfrm>
              <a:off x="7080900" y="1558100"/>
              <a:ext cx="40600" cy="97775"/>
            </a:xfrm>
            <a:custGeom>
              <a:avLst/>
              <a:gdLst/>
              <a:ahLst/>
              <a:cxnLst/>
              <a:rect l="l" t="t" r="r" b="b"/>
              <a:pathLst>
                <a:path w="1624" h="3911" extrusionOk="0">
                  <a:moveTo>
                    <a:pt x="0" y="0"/>
                  </a:moveTo>
                  <a:lnTo>
                    <a:pt x="193" y="3910"/>
                  </a:lnTo>
                  <a:lnTo>
                    <a:pt x="1623" y="3910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8"/>
            <p:cNvSpPr/>
            <p:nvPr/>
          </p:nvSpPr>
          <p:spPr>
            <a:xfrm>
              <a:off x="7049975" y="1558100"/>
              <a:ext cx="35775" cy="97775"/>
            </a:xfrm>
            <a:custGeom>
              <a:avLst/>
              <a:gdLst/>
              <a:ahLst/>
              <a:cxnLst/>
              <a:rect l="l" t="t" r="r" b="b"/>
              <a:pathLst>
                <a:path w="1431" h="3911" extrusionOk="0">
                  <a:moveTo>
                    <a:pt x="187" y="0"/>
                  </a:moveTo>
                  <a:lnTo>
                    <a:pt x="0" y="3910"/>
                  </a:lnTo>
                  <a:lnTo>
                    <a:pt x="1430" y="3910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8"/>
            <p:cNvSpPr/>
            <p:nvPr/>
          </p:nvSpPr>
          <p:spPr>
            <a:xfrm>
              <a:off x="6871225" y="1655850"/>
              <a:ext cx="35775" cy="17900"/>
            </a:xfrm>
            <a:custGeom>
              <a:avLst/>
              <a:gdLst/>
              <a:ahLst/>
              <a:cxnLst/>
              <a:rect l="l" t="t" r="r" b="b"/>
              <a:pathLst>
                <a:path w="1431" h="716" extrusionOk="0">
                  <a:moveTo>
                    <a:pt x="1" y="0"/>
                  </a:moveTo>
                  <a:cubicBezTo>
                    <a:pt x="1" y="393"/>
                    <a:pt x="323" y="715"/>
                    <a:pt x="716" y="715"/>
                  </a:cubicBezTo>
                  <a:cubicBezTo>
                    <a:pt x="1115" y="715"/>
                    <a:pt x="1431" y="393"/>
                    <a:pt x="1431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8"/>
            <p:cNvSpPr/>
            <p:nvPr/>
          </p:nvSpPr>
          <p:spPr>
            <a:xfrm>
              <a:off x="6906975" y="1655850"/>
              <a:ext cx="35775" cy="17900"/>
            </a:xfrm>
            <a:custGeom>
              <a:avLst/>
              <a:gdLst/>
              <a:ahLst/>
              <a:cxnLst/>
              <a:rect l="l" t="t" r="r" b="b"/>
              <a:pathLst>
                <a:path w="1431" h="716" extrusionOk="0">
                  <a:moveTo>
                    <a:pt x="1" y="0"/>
                  </a:moveTo>
                  <a:cubicBezTo>
                    <a:pt x="1" y="393"/>
                    <a:pt x="323" y="715"/>
                    <a:pt x="716" y="715"/>
                  </a:cubicBezTo>
                  <a:cubicBezTo>
                    <a:pt x="1115" y="715"/>
                    <a:pt x="1431" y="393"/>
                    <a:pt x="1431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8"/>
            <p:cNvSpPr/>
            <p:nvPr/>
          </p:nvSpPr>
          <p:spPr>
            <a:xfrm>
              <a:off x="6942725" y="1655850"/>
              <a:ext cx="35775" cy="17900"/>
            </a:xfrm>
            <a:custGeom>
              <a:avLst/>
              <a:gdLst/>
              <a:ahLst/>
              <a:cxnLst/>
              <a:rect l="l" t="t" r="r" b="b"/>
              <a:pathLst>
                <a:path w="1431" h="716" extrusionOk="0">
                  <a:moveTo>
                    <a:pt x="1" y="0"/>
                  </a:moveTo>
                  <a:cubicBezTo>
                    <a:pt x="1" y="393"/>
                    <a:pt x="323" y="715"/>
                    <a:pt x="716" y="715"/>
                  </a:cubicBezTo>
                  <a:cubicBezTo>
                    <a:pt x="1108" y="715"/>
                    <a:pt x="1430" y="393"/>
                    <a:pt x="1430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8"/>
            <p:cNvSpPr/>
            <p:nvPr/>
          </p:nvSpPr>
          <p:spPr>
            <a:xfrm>
              <a:off x="6978475" y="1655850"/>
              <a:ext cx="35775" cy="17900"/>
            </a:xfrm>
            <a:custGeom>
              <a:avLst/>
              <a:gdLst/>
              <a:ahLst/>
              <a:cxnLst/>
              <a:rect l="l" t="t" r="r" b="b"/>
              <a:pathLst>
                <a:path w="1431" h="716" extrusionOk="0">
                  <a:moveTo>
                    <a:pt x="0" y="0"/>
                  </a:moveTo>
                  <a:cubicBezTo>
                    <a:pt x="0" y="393"/>
                    <a:pt x="323" y="715"/>
                    <a:pt x="715" y="715"/>
                  </a:cubicBezTo>
                  <a:cubicBezTo>
                    <a:pt x="1108" y="715"/>
                    <a:pt x="1430" y="393"/>
                    <a:pt x="1430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8"/>
            <p:cNvSpPr/>
            <p:nvPr/>
          </p:nvSpPr>
          <p:spPr>
            <a:xfrm>
              <a:off x="7014225" y="1655850"/>
              <a:ext cx="35775" cy="17900"/>
            </a:xfrm>
            <a:custGeom>
              <a:avLst/>
              <a:gdLst/>
              <a:ahLst/>
              <a:cxnLst/>
              <a:rect l="l" t="t" r="r" b="b"/>
              <a:pathLst>
                <a:path w="1431" h="716" extrusionOk="0">
                  <a:moveTo>
                    <a:pt x="0" y="0"/>
                  </a:moveTo>
                  <a:cubicBezTo>
                    <a:pt x="0" y="393"/>
                    <a:pt x="323" y="715"/>
                    <a:pt x="715" y="715"/>
                  </a:cubicBezTo>
                  <a:cubicBezTo>
                    <a:pt x="1108" y="715"/>
                    <a:pt x="1430" y="393"/>
                    <a:pt x="1430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8"/>
            <p:cNvSpPr/>
            <p:nvPr/>
          </p:nvSpPr>
          <p:spPr>
            <a:xfrm>
              <a:off x="7049975" y="1655850"/>
              <a:ext cx="35775" cy="17900"/>
            </a:xfrm>
            <a:custGeom>
              <a:avLst/>
              <a:gdLst/>
              <a:ahLst/>
              <a:cxnLst/>
              <a:rect l="l" t="t" r="r" b="b"/>
              <a:pathLst>
                <a:path w="1431" h="716" extrusionOk="0">
                  <a:moveTo>
                    <a:pt x="0" y="0"/>
                  </a:moveTo>
                  <a:cubicBezTo>
                    <a:pt x="0" y="393"/>
                    <a:pt x="316" y="715"/>
                    <a:pt x="715" y="715"/>
                  </a:cubicBezTo>
                  <a:cubicBezTo>
                    <a:pt x="1108" y="715"/>
                    <a:pt x="1430" y="393"/>
                    <a:pt x="1430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8"/>
            <p:cNvSpPr/>
            <p:nvPr/>
          </p:nvSpPr>
          <p:spPr>
            <a:xfrm>
              <a:off x="7085725" y="1655850"/>
              <a:ext cx="35775" cy="17900"/>
            </a:xfrm>
            <a:custGeom>
              <a:avLst/>
              <a:gdLst/>
              <a:ahLst/>
              <a:cxnLst/>
              <a:rect l="l" t="t" r="r" b="b"/>
              <a:pathLst>
                <a:path w="1431" h="716" extrusionOk="0">
                  <a:moveTo>
                    <a:pt x="0" y="0"/>
                  </a:moveTo>
                  <a:cubicBezTo>
                    <a:pt x="0" y="393"/>
                    <a:pt x="316" y="715"/>
                    <a:pt x="715" y="715"/>
                  </a:cubicBezTo>
                  <a:cubicBezTo>
                    <a:pt x="1108" y="715"/>
                    <a:pt x="1430" y="393"/>
                    <a:pt x="1430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8"/>
            <p:cNvSpPr/>
            <p:nvPr/>
          </p:nvSpPr>
          <p:spPr>
            <a:xfrm>
              <a:off x="7121475" y="1655850"/>
              <a:ext cx="35775" cy="17900"/>
            </a:xfrm>
            <a:custGeom>
              <a:avLst/>
              <a:gdLst/>
              <a:ahLst/>
              <a:cxnLst/>
              <a:rect l="l" t="t" r="r" b="b"/>
              <a:pathLst>
                <a:path w="1431" h="716" extrusionOk="0">
                  <a:moveTo>
                    <a:pt x="0" y="0"/>
                  </a:moveTo>
                  <a:cubicBezTo>
                    <a:pt x="0" y="393"/>
                    <a:pt x="316" y="715"/>
                    <a:pt x="715" y="715"/>
                  </a:cubicBezTo>
                  <a:cubicBezTo>
                    <a:pt x="1108" y="715"/>
                    <a:pt x="1430" y="393"/>
                    <a:pt x="1430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8"/>
            <p:cNvSpPr/>
            <p:nvPr/>
          </p:nvSpPr>
          <p:spPr>
            <a:xfrm>
              <a:off x="7157050" y="1655850"/>
              <a:ext cx="35775" cy="17900"/>
            </a:xfrm>
            <a:custGeom>
              <a:avLst/>
              <a:gdLst/>
              <a:ahLst/>
              <a:cxnLst/>
              <a:rect l="l" t="t" r="r" b="b"/>
              <a:pathLst>
                <a:path w="1431" h="716" extrusionOk="0">
                  <a:moveTo>
                    <a:pt x="7" y="0"/>
                  </a:moveTo>
                  <a:cubicBezTo>
                    <a:pt x="1" y="393"/>
                    <a:pt x="323" y="715"/>
                    <a:pt x="716" y="715"/>
                  </a:cubicBezTo>
                  <a:cubicBezTo>
                    <a:pt x="1115" y="715"/>
                    <a:pt x="1431" y="393"/>
                    <a:pt x="1431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8"/>
            <p:cNvSpPr/>
            <p:nvPr/>
          </p:nvSpPr>
          <p:spPr>
            <a:xfrm>
              <a:off x="7192975" y="1655850"/>
              <a:ext cx="35775" cy="17900"/>
            </a:xfrm>
            <a:custGeom>
              <a:avLst/>
              <a:gdLst/>
              <a:ahLst/>
              <a:cxnLst/>
              <a:rect l="l" t="t" r="r" b="b"/>
              <a:pathLst>
                <a:path w="1431" h="716" extrusionOk="0">
                  <a:moveTo>
                    <a:pt x="0" y="0"/>
                  </a:moveTo>
                  <a:cubicBezTo>
                    <a:pt x="0" y="393"/>
                    <a:pt x="322" y="715"/>
                    <a:pt x="715" y="715"/>
                  </a:cubicBezTo>
                  <a:cubicBezTo>
                    <a:pt x="1108" y="715"/>
                    <a:pt x="1430" y="393"/>
                    <a:pt x="1430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8"/>
            <p:cNvSpPr/>
            <p:nvPr/>
          </p:nvSpPr>
          <p:spPr>
            <a:xfrm>
              <a:off x="7228550" y="1655850"/>
              <a:ext cx="35775" cy="17900"/>
            </a:xfrm>
            <a:custGeom>
              <a:avLst/>
              <a:gdLst/>
              <a:ahLst/>
              <a:cxnLst/>
              <a:rect l="l" t="t" r="r" b="b"/>
              <a:pathLst>
                <a:path w="1431" h="716" extrusionOk="0">
                  <a:moveTo>
                    <a:pt x="1" y="0"/>
                  </a:moveTo>
                  <a:cubicBezTo>
                    <a:pt x="1" y="393"/>
                    <a:pt x="323" y="715"/>
                    <a:pt x="716" y="715"/>
                  </a:cubicBezTo>
                  <a:cubicBezTo>
                    <a:pt x="1115" y="715"/>
                    <a:pt x="1431" y="393"/>
                    <a:pt x="1431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8"/>
            <p:cNvSpPr/>
            <p:nvPr/>
          </p:nvSpPr>
          <p:spPr>
            <a:xfrm>
              <a:off x="6887975" y="1526375"/>
              <a:ext cx="359775" cy="19025"/>
            </a:xfrm>
            <a:custGeom>
              <a:avLst/>
              <a:gdLst/>
              <a:ahLst/>
              <a:cxnLst/>
              <a:rect l="l" t="t" r="r" b="b"/>
              <a:pathLst>
                <a:path w="14391" h="761" extrusionOk="0">
                  <a:moveTo>
                    <a:pt x="0" y="1"/>
                  </a:moveTo>
                  <a:lnTo>
                    <a:pt x="0" y="761"/>
                  </a:lnTo>
                  <a:lnTo>
                    <a:pt x="14390" y="761"/>
                  </a:lnTo>
                  <a:lnTo>
                    <a:pt x="14390" y="1"/>
                  </a:ln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8"/>
            <p:cNvSpPr/>
            <p:nvPr/>
          </p:nvSpPr>
          <p:spPr>
            <a:xfrm>
              <a:off x="6887975" y="1540700"/>
              <a:ext cx="359775" cy="9375"/>
            </a:xfrm>
            <a:custGeom>
              <a:avLst/>
              <a:gdLst/>
              <a:ahLst/>
              <a:cxnLst/>
              <a:rect l="l" t="t" r="r" b="b"/>
              <a:pathLst>
                <a:path w="14391" h="375" extrusionOk="0">
                  <a:moveTo>
                    <a:pt x="0" y="1"/>
                  </a:moveTo>
                  <a:lnTo>
                    <a:pt x="0" y="374"/>
                  </a:lnTo>
                  <a:lnTo>
                    <a:pt x="14390" y="374"/>
                  </a:lnTo>
                  <a:lnTo>
                    <a:pt x="14390" y="1"/>
                  </a:ln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8"/>
            <p:cNvSpPr/>
            <p:nvPr/>
          </p:nvSpPr>
          <p:spPr>
            <a:xfrm>
              <a:off x="6934350" y="1485150"/>
              <a:ext cx="8400" cy="46400"/>
            </a:xfrm>
            <a:custGeom>
              <a:avLst/>
              <a:gdLst/>
              <a:ahLst/>
              <a:cxnLst/>
              <a:rect l="l" t="t" r="r" b="b"/>
              <a:pathLst>
                <a:path w="336" h="1856" extrusionOk="0">
                  <a:moveTo>
                    <a:pt x="1" y="1"/>
                  </a:moveTo>
                  <a:lnTo>
                    <a:pt x="1" y="1856"/>
                  </a:lnTo>
                  <a:lnTo>
                    <a:pt x="336" y="185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8"/>
            <p:cNvSpPr/>
            <p:nvPr/>
          </p:nvSpPr>
          <p:spPr>
            <a:xfrm>
              <a:off x="7188775" y="1485150"/>
              <a:ext cx="8250" cy="46400"/>
            </a:xfrm>
            <a:custGeom>
              <a:avLst/>
              <a:gdLst/>
              <a:ahLst/>
              <a:cxnLst/>
              <a:rect l="l" t="t" r="r" b="b"/>
              <a:pathLst>
                <a:path w="330" h="1856" extrusionOk="0">
                  <a:moveTo>
                    <a:pt x="1" y="1"/>
                  </a:moveTo>
                  <a:lnTo>
                    <a:pt x="1" y="1856"/>
                  </a:lnTo>
                  <a:lnTo>
                    <a:pt x="329" y="1856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8"/>
            <p:cNvSpPr/>
            <p:nvPr/>
          </p:nvSpPr>
          <p:spPr>
            <a:xfrm>
              <a:off x="6938550" y="1506575"/>
              <a:ext cx="4200" cy="19825"/>
            </a:xfrm>
            <a:custGeom>
              <a:avLst/>
              <a:gdLst/>
              <a:ahLst/>
              <a:cxnLst/>
              <a:rect l="l" t="t" r="r" b="b"/>
              <a:pathLst>
                <a:path w="168" h="793" extrusionOk="0">
                  <a:moveTo>
                    <a:pt x="0" y="0"/>
                  </a:moveTo>
                  <a:lnTo>
                    <a:pt x="0" y="793"/>
                  </a:lnTo>
                  <a:lnTo>
                    <a:pt x="168" y="79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8"/>
            <p:cNvSpPr/>
            <p:nvPr/>
          </p:nvSpPr>
          <p:spPr>
            <a:xfrm>
              <a:off x="7192800" y="1506575"/>
              <a:ext cx="4225" cy="19825"/>
            </a:xfrm>
            <a:custGeom>
              <a:avLst/>
              <a:gdLst/>
              <a:ahLst/>
              <a:cxnLst/>
              <a:rect l="l" t="t" r="r" b="b"/>
              <a:pathLst>
                <a:path w="169" h="793" extrusionOk="0">
                  <a:moveTo>
                    <a:pt x="1" y="0"/>
                  </a:moveTo>
                  <a:lnTo>
                    <a:pt x="1" y="793"/>
                  </a:lnTo>
                  <a:lnTo>
                    <a:pt x="168" y="79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8"/>
            <p:cNvSpPr/>
            <p:nvPr/>
          </p:nvSpPr>
          <p:spPr>
            <a:xfrm>
              <a:off x="6916000" y="1438125"/>
              <a:ext cx="300675" cy="72650"/>
            </a:xfrm>
            <a:custGeom>
              <a:avLst/>
              <a:gdLst/>
              <a:ahLst/>
              <a:cxnLst/>
              <a:rect l="l" t="t" r="r" b="b"/>
              <a:pathLst>
                <a:path w="12027" h="2906" extrusionOk="0">
                  <a:moveTo>
                    <a:pt x="0" y="1"/>
                  </a:moveTo>
                  <a:lnTo>
                    <a:pt x="0" y="2906"/>
                  </a:lnTo>
                  <a:lnTo>
                    <a:pt x="12026" y="2906"/>
                  </a:lnTo>
                  <a:lnTo>
                    <a:pt x="12026" y="1"/>
                  </a:ln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8"/>
            <p:cNvSpPr/>
            <p:nvPr/>
          </p:nvSpPr>
          <p:spPr>
            <a:xfrm>
              <a:off x="6916000" y="1438125"/>
              <a:ext cx="300675" cy="72650"/>
            </a:xfrm>
            <a:custGeom>
              <a:avLst/>
              <a:gdLst/>
              <a:ahLst/>
              <a:cxnLst/>
              <a:rect l="l" t="t" r="r" b="b"/>
              <a:pathLst>
                <a:path w="12027" h="2906" extrusionOk="0">
                  <a:moveTo>
                    <a:pt x="11762" y="265"/>
                  </a:moveTo>
                  <a:lnTo>
                    <a:pt x="11762" y="2635"/>
                  </a:lnTo>
                  <a:lnTo>
                    <a:pt x="264" y="2635"/>
                  </a:lnTo>
                  <a:lnTo>
                    <a:pt x="264" y="265"/>
                  </a:lnTo>
                  <a:close/>
                  <a:moveTo>
                    <a:pt x="0" y="1"/>
                  </a:moveTo>
                  <a:lnTo>
                    <a:pt x="0" y="2906"/>
                  </a:lnTo>
                  <a:lnTo>
                    <a:pt x="12026" y="2906"/>
                  </a:lnTo>
                  <a:lnTo>
                    <a:pt x="12026" y="1"/>
                  </a:ln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8"/>
            <p:cNvSpPr/>
            <p:nvPr/>
          </p:nvSpPr>
          <p:spPr>
            <a:xfrm>
              <a:off x="6916000" y="1693700"/>
              <a:ext cx="195825" cy="131100"/>
            </a:xfrm>
            <a:custGeom>
              <a:avLst/>
              <a:gdLst/>
              <a:ahLst/>
              <a:cxnLst/>
              <a:rect l="l" t="t" r="r" b="b"/>
              <a:pathLst>
                <a:path w="7833" h="5244" extrusionOk="0">
                  <a:moveTo>
                    <a:pt x="0" y="0"/>
                  </a:moveTo>
                  <a:lnTo>
                    <a:pt x="0" y="5243"/>
                  </a:lnTo>
                  <a:lnTo>
                    <a:pt x="7833" y="5243"/>
                  </a:lnTo>
                  <a:lnTo>
                    <a:pt x="7833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8"/>
            <p:cNvSpPr/>
            <p:nvPr/>
          </p:nvSpPr>
          <p:spPr>
            <a:xfrm>
              <a:off x="6912300" y="1676950"/>
              <a:ext cx="105325" cy="168300"/>
            </a:xfrm>
            <a:custGeom>
              <a:avLst/>
              <a:gdLst/>
              <a:ahLst/>
              <a:cxnLst/>
              <a:rect l="l" t="t" r="r" b="b"/>
              <a:pathLst>
                <a:path w="4213" h="6732" extrusionOk="0">
                  <a:moveTo>
                    <a:pt x="3034" y="0"/>
                  </a:moveTo>
                  <a:lnTo>
                    <a:pt x="0" y="6152"/>
                  </a:lnTo>
                  <a:lnTo>
                    <a:pt x="1179" y="6731"/>
                  </a:lnTo>
                  <a:lnTo>
                    <a:pt x="4213" y="580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8"/>
            <p:cNvSpPr/>
            <p:nvPr/>
          </p:nvSpPr>
          <p:spPr>
            <a:xfrm>
              <a:off x="6888300" y="1670500"/>
              <a:ext cx="86500" cy="158975"/>
            </a:xfrm>
            <a:custGeom>
              <a:avLst/>
              <a:gdLst/>
              <a:ahLst/>
              <a:cxnLst/>
              <a:rect l="l" t="t" r="r" b="b"/>
              <a:pathLst>
                <a:path w="3460" h="6359" extrusionOk="0">
                  <a:moveTo>
                    <a:pt x="3028" y="1"/>
                  </a:moveTo>
                  <a:lnTo>
                    <a:pt x="0" y="6152"/>
                  </a:lnTo>
                  <a:lnTo>
                    <a:pt x="425" y="6358"/>
                  </a:lnTo>
                  <a:lnTo>
                    <a:pt x="3459" y="213"/>
                  </a:lnTo>
                  <a:lnTo>
                    <a:pt x="3028" y="1"/>
                  </a:ln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8"/>
            <p:cNvSpPr/>
            <p:nvPr/>
          </p:nvSpPr>
          <p:spPr>
            <a:xfrm>
              <a:off x="6911325" y="1688850"/>
              <a:ext cx="205350" cy="140625"/>
            </a:xfrm>
            <a:custGeom>
              <a:avLst/>
              <a:gdLst/>
              <a:ahLst/>
              <a:cxnLst/>
              <a:rect l="l" t="t" r="r" b="b"/>
              <a:pathLst>
                <a:path w="8214" h="5625" extrusionOk="0">
                  <a:moveTo>
                    <a:pt x="7833" y="381"/>
                  </a:moveTo>
                  <a:lnTo>
                    <a:pt x="7833" y="5251"/>
                  </a:lnTo>
                  <a:lnTo>
                    <a:pt x="374" y="5251"/>
                  </a:lnTo>
                  <a:lnTo>
                    <a:pt x="374" y="381"/>
                  </a:lnTo>
                  <a:close/>
                  <a:moveTo>
                    <a:pt x="0" y="1"/>
                  </a:moveTo>
                  <a:lnTo>
                    <a:pt x="0" y="5624"/>
                  </a:lnTo>
                  <a:lnTo>
                    <a:pt x="8213" y="5624"/>
                  </a:lnTo>
                  <a:lnTo>
                    <a:pt x="8213" y="1"/>
                  </a:ln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8"/>
            <p:cNvSpPr/>
            <p:nvPr/>
          </p:nvSpPr>
          <p:spPr>
            <a:xfrm>
              <a:off x="7141450" y="1688850"/>
              <a:ext cx="81650" cy="165250"/>
            </a:xfrm>
            <a:custGeom>
              <a:avLst/>
              <a:gdLst/>
              <a:ahLst/>
              <a:cxnLst/>
              <a:rect l="l" t="t" r="r" b="b"/>
              <a:pathLst>
                <a:path w="3266" h="6610" extrusionOk="0">
                  <a:moveTo>
                    <a:pt x="0" y="1"/>
                  </a:moveTo>
                  <a:lnTo>
                    <a:pt x="0" y="6610"/>
                  </a:lnTo>
                  <a:lnTo>
                    <a:pt x="3266" y="6610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8"/>
            <p:cNvSpPr/>
            <p:nvPr/>
          </p:nvSpPr>
          <p:spPr>
            <a:xfrm>
              <a:off x="7113250" y="1673400"/>
              <a:ext cx="86825" cy="115800"/>
            </a:xfrm>
            <a:custGeom>
              <a:avLst/>
              <a:gdLst/>
              <a:ahLst/>
              <a:cxnLst/>
              <a:rect l="l" t="t" r="r" b="b"/>
              <a:pathLst>
                <a:path w="3473" h="4632" extrusionOk="0">
                  <a:moveTo>
                    <a:pt x="2539" y="0"/>
                  </a:moveTo>
                  <a:lnTo>
                    <a:pt x="1" y="4046"/>
                  </a:lnTo>
                  <a:lnTo>
                    <a:pt x="935" y="4632"/>
                  </a:lnTo>
                  <a:lnTo>
                    <a:pt x="3473" y="587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8"/>
            <p:cNvSpPr/>
            <p:nvPr/>
          </p:nvSpPr>
          <p:spPr>
            <a:xfrm>
              <a:off x="7128550" y="1679525"/>
              <a:ext cx="96650" cy="143025"/>
            </a:xfrm>
            <a:custGeom>
              <a:avLst/>
              <a:gdLst/>
              <a:ahLst/>
              <a:cxnLst/>
              <a:rect l="l" t="t" r="r" b="b"/>
              <a:pathLst>
                <a:path w="3866" h="5721" extrusionOk="0">
                  <a:moveTo>
                    <a:pt x="3428" y="0"/>
                  </a:moveTo>
                  <a:lnTo>
                    <a:pt x="1" y="5450"/>
                  </a:lnTo>
                  <a:lnTo>
                    <a:pt x="432" y="5720"/>
                  </a:lnTo>
                  <a:lnTo>
                    <a:pt x="3866" y="271"/>
                  </a:lnTo>
                  <a:lnTo>
                    <a:pt x="3428" y="0"/>
                  </a:ln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8"/>
            <p:cNvSpPr/>
            <p:nvPr/>
          </p:nvSpPr>
          <p:spPr>
            <a:xfrm>
              <a:off x="7141450" y="1688850"/>
              <a:ext cx="81650" cy="165100"/>
            </a:xfrm>
            <a:custGeom>
              <a:avLst/>
              <a:gdLst/>
              <a:ahLst/>
              <a:cxnLst/>
              <a:rect l="l" t="t" r="r" b="b"/>
              <a:pathLst>
                <a:path w="3266" h="6604" extrusionOk="0">
                  <a:moveTo>
                    <a:pt x="2892" y="381"/>
                  </a:moveTo>
                  <a:lnTo>
                    <a:pt x="2892" y="3118"/>
                  </a:lnTo>
                  <a:lnTo>
                    <a:pt x="1533" y="3118"/>
                  </a:lnTo>
                  <a:lnTo>
                    <a:pt x="1533" y="2893"/>
                  </a:lnTo>
                  <a:lnTo>
                    <a:pt x="702" y="2893"/>
                  </a:lnTo>
                  <a:lnTo>
                    <a:pt x="702" y="3118"/>
                  </a:lnTo>
                  <a:lnTo>
                    <a:pt x="374" y="3118"/>
                  </a:lnTo>
                  <a:lnTo>
                    <a:pt x="374" y="381"/>
                  </a:lnTo>
                  <a:close/>
                  <a:moveTo>
                    <a:pt x="2892" y="3492"/>
                  </a:moveTo>
                  <a:lnTo>
                    <a:pt x="2892" y="6230"/>
                  </a:lnTo>
                  <a:lnTo>
                    <a:pt x="374" y="6236"/>
                  </a:lnTo>
                  <a:lnTo>
                    <a:pt x="374" y="3498"/>
                  </a:lnTo>
                  <a:lnTo>
                    <a:pt x="702" y="3498"/>
                  </a:lnTo>
                  <a:lnTo>
                    <a:pt x="702" y="3730"/>
                  </a:lnTo>
                  <a:lnTo>
                    <a:pt x="1533" y="3730"/>
                  </a:lnTo>
                  <a:lnTo>
                    <a:pt x="1533" y="3492"/>
                  </a:lnTo>
                  <a:close/>
                  <a:moveTo>
                    <a:pt x="0" y="1"/>
                  </a:moveTo>
                  <a:lnTo>
                    <a:pt x="0" y="6603"/>
                  </a:lnTo>
                  <a:lnTo>
                    <a:pt x="3266" y="66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8"/>
            <p:cNvSpPr/>
            <p:nvPr/>
          </p:nvSpPr>
          <p:spPr>
            <a:xfrm>
              <a:off x="6967050" y="1458900"/>
              <a:ext cx="33200" cy="28525"/>
            </a:xfrm>
            <a:custGeom>
              <a:avLst/>
              <a:gdLst/>
              <a:ahLst/>
              <a:cxnLst/>
              <a:rect l="l" t="t" r="r" b="b"/>
              <a:pathLst>
                <a:path w="1328" h="1141" extrusionOk="0">
                  <a:moveTo>
                    <a:pt x="0" y="1"/>
                  </a:moveTo>
                  <a:lnTo>
                    <a:pt x="0" y="1141"/>
                  </a:lnTo>
                  <a:lnTo>
                    <a:pt x="303" y="1141"/>
                  </a:lnTo>
                  <a:lnTo>
                    <a:pt x="303" y="555"/>
                  </a:lnTo>
                  <a:lnTo>
                    <a:pt x="593" y="1031"/>
                  </a:lnTo>
                  <a:lnTo>
                    <a:pt x="734" y="1031"/>
                  </a:lnTo>
                  <a:lnTo>
                    <a:pt x="1031" y="535"/>
                  </a:lnTo>
                  <a:lnTo>
                    <a:pt x="1031" y="1141"/>
                  </a:lnTo>
                  <a:lnTo>
                    <a:pt x="1327" y="1141"/>
                  </a:lnTo>
                  <a:lnTo>
                    <a:pt x="1327" y="1"/>
                  </a:lnTo>
                  <a:lnTo>
                    <a:pt x="1063" y="1"/>
                  </a:lnTo>
                  <a:lnTo>
                    <a:pt x="670" y="658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8"/>
            <p:cNvSpPr/>
            <p:nvPr/>
          </p:nvSpPr>
          <p:spPr>
            <a:xfrm>
              <a:off x="7006650" y="1458900"/>
              <a:ext cx="33375" cy="28525"/>
            </a:xfrm>
            <a:custGeom>
              <a:avLst/>
              <a:gdLst/>
              <a:ahLst/>
              <a:cxnLst/>
              <a:rect l="l" t="t" r="r" b="b"/>
              <a:pathLst>
                <a:path w="1335" h="1141" extrusionOk="0">
                  <a:moveTo>
                    <a:pt x="658" y="316"/>
                  </a:moveTo>
                  <a:lnTo>
                    <a:pt x="806" y="677"/>
                  </a:lnTo>
                  <a:lnTo>
                    <a:pt x="516" y="677"/>
                  </a:lnTo>
                  <a:lnTo>
                    <a:pt x="658" y="316"/>
                  </a:lnTo>
                  <a:close/>
                  <a:moveTo>
                    <a:pt x="503" y="1"/>
                  </a:moveTo>
                  <a:lnTo>
                    <a:pt x="1" y="1141"/>
                  </a:lnTo>
                  <a:lnTo>
                    <a:pt x="329" y="1141"/>
                  </a:lnTo>
                  <a:lnTo>
                    <a:pt x="419" y="922"/>
                  </a:lnTo>
                  <a:lnTo>
                    <a:pt x="903" y="922"/>
                  </a:lnTo>
                  <a:lnTo>
                    <a:pt x="999" y="1141"/>
                  </a:lnTo>
                  <a:lnTo>
                    <a:pt x="1334" y="1141"/>
                  </a:lnTo>
                  <a:lnTo>
                    <a:pt x="825" y="1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8"/>
            <p:cNvSpPr/>
            <p:nvPr/>
          </p:nvSpPr>
          <p:spPr>
            <a:xfrm>
              <a:off x="7046275" y="1458900"/>
              <a:ext cx="26275" cy="28525"/>
            </a:xfrm>
            <a:custGeom>
              <a:avLst/>
              <a:gdLst/>
              <a:ahLst/>
              <a:cxnLst/>
              <a:rect l="l" t="t" r="r" b="b"/>
              <a:pathLst>
                <a:path w="1051" h="1141" extrusionOk="0">
                  <a:moveTo>
                    <a:pt x="503" y="252"/>
                  </a:moveTo>
                  <a:cubicBezTo>
                    <a:pt x="554" y="252"/>
                    <a:pt x="612" y="265"/>
                    <a:pt x="651" y="297"/>
                  </a:cubicBezTo>
                  <a:cubicBezTo>
                    <a:pt x="690" y="329"/>
                    <a:pt x="702" y="374"/>
                    <a:pt x="702" y="426"/>
                  </a:cubicBezTo>
                  <a:cubicBezTo>
                    <a:pt x="702" y="471"/>
                    <a:pt x="690" y="516"/>
                    <a:pt x="651" y="548"/>
                  </a:cubicBezTo>
                  <a:cubicBezTo>
                    <a:pt x="613" y="575"/>
                    <a:pt x="571" y="588"/>
                    <a:pt x="528" y="588"/>
                  </a:cubicBezTo>
                  <a:cubicBezTo>
                    <a:pt x="520" y="588"/>
                    <a:pt x="511" y="588"/>
                    <a:pt x="503" y="587"/>
                  </a:cubicBezTo>
                  <a:lnTo>
                    <a:pt x="322" y="587"/>
                  </a:lnTo>
                  <a:lnTo>
                    <a:pt x="322" y="252"/>
                  </a:lnTo>
                  <a:close/>
                  <a:moveTo>
                    <a:pt x="0" y="1"/>
                  </a:moveTo>
                  <a:lnTo>
                    <a:pt x="0" y="1141"/>
                  </a:lnTo>
                  <a:lnTo>
                    <a:pt x="322" y="1141"/>
                  </a:lnTo>
                  <a:lnTo>
                    <a:pt x="322" y="838"/>
                  </a:lnTo>
                  <a:lnTo>
                    <a:pt x="496" y="838"/>
                  </a:lnTo>
                  <a:lnTo>
                    <a:pt x="709" y="1141"/>
                  </a:lnTo>
                  <a:lnTo>
                    <a:pt x="1050" y="1141"/>
                  </a:lnTo>
                  <a:lnTo>
                    <a:pt x="805" y="786"/>
                  </a:lnTo>
                  <a:cubicBezTo>
                    <a:pt x="947" y="722"/>
                    <a:pt x="1037" y="580"/>
                    <a:pt x="1031" y="426"/>
                  </a:cubicBezTo>
                  <a:cubicBezTo>
                    <a:pt x="1031" y="342"/>
                    <a:pt x="1012" y="265"/>
                    <a:pt x="966" y="200"/>
                  </a:cubicBezTo>
                  <a:cubicBezTo>
                    <a:pt x="928" y="136"/>
                    <a:pt x="863" y="84"/>
                    <a:pt x="793" y="52"/>
                  </a:cubicBezTo>
                  <a:cubicBezTo>
                    <a:pt x="709" y="13"/>
                    <a:pt x="612" y="1"/>
                    <a:pt x="52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8"/>
            <p:cNvSpPr/>
            <p:nvPr/>
          </p:nvSpPr>
          <p:spPr>
            <a:xfrm>
              <a:off x="7080575" y="14589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0" y="1"/>
                  </a:moveTo>
                  <a:lnTo>
                    <a:pt x="0" y="1141"/>
                  </a:lnTo>
                  <a:lnTo>
                    <a:pt x="322" y="1141"/>
                  </a:lnTo>
                  <a:lnTo>
                    <a:pt x="322" y="857"/>
                  </a:lnTo>
                  <a:lnTo>
                    <a:pt x="438" y="728"/>
                  </a:lnTo>
                  <a:lnTo>
                    <a:pt x="767" y="1141"/>
                  </a:lnTo>
                  <a:lnTo>
                    <a:pt x="1140" y="1141"/>
                  </a:lnTo>
                  <a:lnTo>
                    <a:pt x="651" y="509"/>
                  </a:lnTo>
                  <a:lnTo>
                    <a:pt x="1121" y="1"/>
                  </a:lnTo>
                  <a:lnTo>
                    <a:pt x="760" y="1"/>
                  </a:lnTo>
                  <a:lnTo>
                    <a:pt x="322" y="477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8"/>
            <p:cNvSpPr/>
            <p:nvPr/>
          </p:nvSpPr>
          <p:spPr>
            <a:xfrm>
              <a:off x="7115525" y="1458900"/>
              <a:ext cx="22875" cy="28525"/>
            </a:xfrm>
            <a:custGeom>
              <a:avLst/>
              <a:gdLst/>
              <a:ahLst/>
              <a:cxnLst/>
              <a:rect l="l" t="t" r="r" b="b"/>
              <a:pathLst>
                <a:path w="915" h="1141" extrusionOk="0">
                  <a:moveTo>
                    <a:pt x="0" y="1"/>
                  </a:moveTo>
                  <a:lnTo>
                    <a:pt x="0" y="1141"/>
                  </a:lnTo>
                  <a:lnTo>
                    <a:pt x="915" y="1141"/>
                  </a:lnTo>
                  <a:lnTo>
                    <a:pt x="915" y="896"/>
                  </a:lnTo>
                  <a:lnTo>
                    <a:pt x="316" y="896"/>
                  </a:lnTo>
                  <a:lnTo>
                    <a:pt x="316" y="690"/>
                  </a:lnTo>
                  <a:lnTo>
                    <a:pt x="825" y="690"/>
                  </a:lnTo>
                  <a:lnTo>
                    <a:pt x="825" y="445"/>
                  </a:lnTo>
                  <a:lnTo>
                    <a:pt x="316" y="445"/>
                  </a:lnTo>
                  <a:lnTo>
                    <a:pt x="316" y="252"/>
                  </a:lnTo>
                  <a:lnTo>
                    <a:pt x="895" y="252"/>
                  </a:lnTo>
                  <a:lnTo>
                    <a:pt x="895" y="1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8"/>
            <p:cNvSpPr/>
            <p:nvPr/>
          </p:nvSpPr>
          <p:spPr>
            <a:xfrm>
              <a:off x="7144175" y="1458900"/>
              <a:ext cx="25625" cy="28525"/>
            </a:xfrm>
            <a:custGeom>
              <a:avLst/>
              <a:gdLst/>
              <a:ahLst/>
              <a:cxnLst/>
              <a:rect l="l" t="t" r="r" b="b"/>
              <a:pathLst>
                <a:path w="1025" h="1141" extrusionOk="0">
                  <a:moveTo>
                    <a:pt x="1" y="1"/>
                  </a:moveTo>
                  <a:lnTo>
                    <a:pt x="1" y="258"/>
                  </a:lnTo>
                  <a:lnTo>
                    <a:pt x="355" y="258"/>
                  </a:lnTo>
                  <a:lnTo>
                    <a:pt x="355" y="1141"/>
                  </a:lnTo>
                  <a:lnTo>
                    <a:pt x="677" y="1141"/>
                  </a:lnTo>
                  <a:lnTo>
                    <a:pt x="677" y="258"/>
                  </a:lnTo>
                  <a:lnTo>
                    <a:pt x="1025" y="258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92" name="Google Shape;992;p48"/>
          <p:cNvGrpSpPr/>
          <p:nvPr/>
        </p:nvGrpSpPr>
        <p:grpSpPr>
          <a:xfrm>
            <a:off x="4223531" y="2973034"/>
            <a:ext cx="696939" cy="696743"/>
            <a:chOff x="5963650" y="1330725"/>
            <a:chExt cx="622100" cy="621925"/>
          </a:xfrm>
        </p:grpSpPr>
        <p:sp>
          <p:nvSpPr>
            <p:cNvPr id="993" name="Google Shape;993;p48"/>
            <p:cNvSpPr/>
            <p:nvPr/>
          </p:nvSpPr>
          <p:spPr>
            <a:xfrm>
              <a:off x="5963650" y="1330725"/>
              <a:ext cx="622100" cy="621925"/>
            </a:xfrm>
            <a:custGeom>
              <a:avLst/>
              <a:gdLst/>
              <a:ahLst/>
              <a:cxnLst/>
              <a:rect l="l" t="t" r="r" b="b"/>
              <a:pathLst>
                <a:path w="24884" h="24877" extrusionOk="0">
                  <a:moveTo>
                    <a:pt x="12438" y="0"/>
                  </a:moveTo>
                  <a:cubicBezTo>
                    <a:pt x="5572" y="0"/>
                    <a:pt x="0" y="5572"/>
                    <a:pt x="0" y="12439"/>
                  </a:cubicBezTo>
                  <a:cubicBezTo>
                    <a:pt x="0" y="19311"/>
                    <a:pt x="5572" y="24877"/>
                    <a:pt x="12438" y="24877"/>
                  </a:cubicBezTo>
                  <a:cubicBezTo>
                    <a:pt x="19311" y="24877"/>
                    <a:pt x="24883" y="19311"/>
                    <a:pt x="24883" y="12439"/>
                  </a:cubicBezTo>
                  <a:cubicBezTo>
                    <a:pt x="24883" y="5572"/>
                    <a:pt x="19311" y="0"/>
                    <a:pt x="12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8"/>
            <p:cNvSpPr/>
            <p:nvPr/>
          </p:nvSpPr>
          <p:spPr>
            <a:xfrm>
              <a:off x="6022900" y="1614450"/>
              <a:ext cx="145450" cy="134675"/>
            </a:xfrm>
            <a:custGeom>
              <a:avLst/>
              <a:gdLst/>
              <a:ahLst/>
              <a:cxnLst/>
              <a:rect l="l" t="t" r="r" b="b"/>
              <a:pathLst>
                <a:path w="5818" h="5387" extrusionOk="0">
                  <a:moveTo>
                    <a:pt x="3215" y="1"/>
                  </a:moveTo>
                  <a:cubicBezTo>
                    <a:pt x="2880" y="7"/>
                    <a:pt x="2558" y="130"/>
                    <a:pt x="2307" y="349"/>
                  </a:cubicBezTo>
                  <a:cubicBezTo>
                    <a:pt x="2094" y="304"/>
                    <a:pt x="1882" y="278"/>
                    <a:pt x="1663" y="278"/>
                  </a:cubicBezTo>
                  <a:cubicBezTo>
                    <a:pt x="1650" y="278"/>
                    <a:pt x="1638" y="278"/>
                    <a:pt x="1625" y="278"/>
                  </a:cubicBezTo>
                  <a:cubicBezTo>
                    <a:pt x="1264" y="278"/>
                    <a:pt x="904" y="368"/>
                    <a:pt x="587" y="555"/>
                  </a:cubicBezTo>
                  <a:cubicBezTo>
                    <a:pt x="59" y="890"/>
                    <a:pt x="1" y="1270"/>
                    <a:pt x="194" y="1573"/>
                  </a:cubicBezTo>
                  <a:cubicBezTo>
                    <a:pt x="303" y="1759"/>
                    <a:pt x="542" y="1940"/>
                    <a:pt x="793" y="1940"/>
                  </a:cubicBezTo>
                  <a:cubicBezTo>
                    <a:pt x="954" y="1940"/>
                    <a:pt x="1128" y="1869"/>
                    <a:pt x="1276" y="1669"/>
                  </a:cubicBezTo>
                  <a:cubicBezTo>
                    <a:pt x="1308" y="1624"/>
                    <a:pt x="1334" y="1586"/>
                    <a:pt x="1366" y="1553"/>
                  </a:cubicBezTo>
                  <a:lnTo>
                    <a:pt x="1386" y="1573"/>
                  </a:lnTo>
                  <a:cubicBezTo>
                    <a:pt x="703" y="2893"/>
                    <a:pt x="400" y="4574"/>
                    <a:pt x="1411" y="5154"/>
                  </a:cubicBezTo>
                  <a:cubicBezTo>
                    <a:pt x="1678" y="5303"/>
                    <a:pt x="1981" y="5386"/>
                    <a:pt x="2286" y="5386"/>
                  </a:cubicBezTo>
                  <a:cubicBezTo>
                    <a:pt x="2297" y="5386"/>
                    <a:pt x="2308" y="5386"/>
                    <a:pt x="2320" y="5386"/>
                  </a:cubicBezTo>
                  <a:cubicBezTo>
                    <a:pt x="3086" y="5386"/>
                    <a:pt x="3898" y="4948"/>
                    <a:pt x="4458" y="4188"/>
                  </a:cubicBezTo>
                  <a:lnTo>
                    <a:pt x="4516" y="4188"/>
                  </a:lnTo>
                  <a:cubicBezTo>
                    <a:pt x="4291" y="4774"/>
                    <a:pt x="4806" y="5064"/>
                    <a:pt x="5167" y="5064"/>
                  </a:cubicBezTo>
                  <a:cubicBezTo>
                    <a:pt x="5521" y="5064"/>
                    <a:pt x="5817" y="4819"/>
                    <a:pt x="5817" y="4188"/>
                  </a:cubicBezTo>
                  <a:cubicBezTo>
                    <a:pt x="5817" y="3492"/>
                    <a:pt x="5373" y="2919"/>
                    <a:pt x="5109" y="2629"/>
                  </a:cubicBezTo>
                  <a:cubicBezTo>
                    <a:pt x="5244" y="1643"/>
                    <a:pt x="4903" y="722"/>
                    <a:pt x="4149" y="291"/>
                  </a:cubicBezTo>
                  <a:cubicBezTo>
                    <a:pt x="3865" y="117"/>
                    <a:pt x="3543" y="14"/>
                    <a:pt x="321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8"/>
            <p:cNvSpPr/>
            <p:nvPr/>
          </p:nvSpPr>
          <p:spPr>
            <a:xfrm>
              <a:off x="6129825" y="1521200"/>
              <a:ext cx="352050" cy="340625"/>
            </a:xfrm>
            <a:custGeom>
              <a:avLst/>
              <a:gdLst/>
              <a:ahLst/>
              <a:cxnLst/>
              <a:rect l="l" t="t" r="r" b="b"/>
              <a:pathLst>
                <a:path w="14082" h="13625" extrusionOk="0">
                  <a:moveTo>
                    <a:pt x="6004" y="1"/>
                  </a:moveTo>
                  <a:cubicBezTo>
                    <a:pt x="5989" y="1"/>
                    <a:pt x="5974" y="1"/>
                    <a:pt x="5959" y="1"/>
                  </a:cubicBezTo>
                  <a:cubicBezTo>
                    <a:pt x="5950" y="1"/>
                    <a:pt x="5942" y="1"/>
                    <a:pt x="5933" y="1"/>
                  </a:cubicBezTo>
                  <a:cubicBezTo>
                    <a:pt x="5427" y="1"/>
                    <a:pt x="4935" y="187"/>
                    <a:pt x="4555" y="523"/>
                  </a:cubicBezTo>
                  <a:lnTo>
                    <a:pt x="4394" y="671"/>
                  </a:lnTo>
                  <a:lnTo>
                    <a:pt x="4181" y="620"/>
                  </a:lnTo>
                  <a:cubicBezTo>
                    <a:pt x="4001" y="568"/>
                    <a:pt x="3814" y="549"/>
                    <a:pt x="3627" y="549"/>
                  </a:cubicBezTo>
                  <a:cubicBezTo>
                    <a:pt x="3292" y="549"/>
                    <a:pt x="2957" y="626"/>
                    <a:pt x="2648" y="774"/>
                  </a:cubicBezTo>
                  <a:cubicBezTo>
                    <a:pt x="2152" y="1026"/>
                    <a:pt x="1817" y="1451"/>
                    <a:pt x="1733" y="1934"/>
                  </a:cubicBezTo>
                  <a:lnTo>
                    <a:pt x="1682" y="2217"/>
                  </a:lnTo>
                  <a:lnTo>
                    <a:pt x="1405" y="2269"/>
                  </a:lnTo>
                  <a:cubicBezTo>
                    <a:pt x="832" y="2372"/>
                    <a:pt x="349" y="2694"/>
                    <a:pt x="91" y="3138"/>
                  </a:cubicBezTo>
                  <a:cubicBezTo>
                    <a:pt x="52" y="3196"/>
                    <a:pt x="26" y="3261"/>
                    <a:pt x="1" y="3325"/>
                  </a:cubicBezTo>
                  <a:cubicBezTo>
                    <a:pt x="65" y="3357"/>
                    <a:pt x="136" y="3396"/>
                    <a:pt x="207" y="3435"/>
                  </a:cubicBezTo>
                  <a:cubicBezTo>
                    <a:pt x="716" y="3724"/>
                    <a:pt x="1102" y="4188"/>
                    <a:pt x="1315" y="4736"/>
                  </a:cubicBezTo>
                  <a:cubicBezTo>
                    <a:pt x="1489" y="5180"/>
                    <a:pt x="1560" y="5663"/>
                    <a:pt x="1527" y="6140"/>
                  </a:cubicBezTo>
                  <a:cubicBezTo>
                    <a:pt x="1843" y="6546"/>
                    <a:pt x="2210" y="7164"/>
                    <a:pt x="2210" y="7918"/>
                  </a:cubicBezTo>
                  <a:cubicBezTo>
                    <a:pt x="2210" y="8375"/>
                    <a:pt x="2094" y="8749"/>
                    <a:pt x="1869" y="9026"/>
                  </a:cubicBezTo>
                  <a:cubicBezTo>
                    <a:pt x="1656" y="9277"/>
                    <a:pt x="1347" y="9438"/>
                    <a:pt x="1018" y="9464"/>
                  </a:cubicBezTo>
                  <a:cubicBezTo>
                    <a:pt x="1257" y="9651"/>
                    <a:pt x="1534" y="9786"/>
                    <a:pt x="1830" y="9857"/>
                  </a:cubicBezTo>
                  <a:lnTo>
                    <a:pt x="1830" y="13019"/>
                  </a:lnTo>
                  <a:cubicBezTo>
                    <a:pt x="1830" y="13341"/>
                    <a:pt x="2094" y="13605"/>
                    <a:pt x="2410" y="13605"/>
                  </a:cubicBezTo>
                  <a:cubicBezTo>
                    <a:pt x="2732" y="13605"/>
                    <a:pt x="2996" y="13341"/>
                    <a:pt x="2996" y="13019"/>
                  </a:cubicBezTo>
                  <a:lnTo>
                    <a:pt x="2996" y="10585"/>
                  </a:lnTo>
                  <a:cubicBezTo>
                    <a:pt x="3241" y="10849"/>
                    <a:pt x="3563" y="11048"/>
                    <a:pt x="3911" y="11145"/>
                  </a:cubicBezTo>
                  <a:cubicBezTo>
                    <a:pt x="4110" y="11196"/>
                    <a:pt x="4316" y="11229"/>
                    <a:pt x="4523" y="11229"/>
                  </a:cubicBezTo>
                  <a:cubicBezTo>
                    <a:pt x="4896" y="11229"/>
                    <a:pt x="5263" y="11132"/>
                    <a:pt x="5592" y="10952"/>
                  </a:cubicBezTo>
                  <a:lnTo>
                    <a:pt x="5804" y="10829"/>
                  </a:lnTo>
                  <a:lnTo>
                    <a:pt x="6010" y="10958"/>
                  </a:lnTo>
                  <a:cubicBezTo>
                    <a:pt x="6358" y="11177"/>
                    <a:pt x="6758" y="11287"/>
                    <a:pt x="7163" y="11287"/>
                  </a:cubicBezTo>
                  <a:cubicBezTo>
                    <a:pt x="7337" y="11287"/>
                    <a:pt x="7511" y="11267"/>
                    <a:pt x="7672" y="11229"/>
                  </a:cubicBezTo>
                  <a:cubicBezTo>
                    <a:pt x="8239" y="11093"/>
                    <a:pt x="8697" y="10758"/>
                    <a:pt x="8928" y="10295"/>
                  </a:cubicBezTo>
                  <a:lnTo>
                    <a:pt x="9051" y="10063"/>
                  </a:lnTo>
                  <a:lnTo>
                    <a:pt x="9083" y="10063"/>
                  </a:lnTo>
                  <a:lnTo>
                    <a:pt x="9083" y="13019"/>
                  </a:lnTo>
                  <a:cubicBezTo>
                    <a:pt x="9070" y="13348"/>
                    <a:pt x="9334" y="13625"/>
                    <a:pt x="9663" y="13625"/>
                  </a:cubicBezTo>
                  <a:cubicBezTo>
                    <a:pt x="9991" y="13625"/>
                    <a:pt x="10255" y="13348"/>
                    <a:pt x="10242" y="13019"/>
                  </a:cubicBezTo>
                  <a:lnTo>
                    <a:pt x="10242" y="9915"/>
                  </a:lnTo>
                  <a:cubicBezTo>
                    <a:pt x="10474" y="9824"/>
                    <a:pt x="10687" y="9689"/>
                    <a:pt x="10867" y="9515"/>
                  </a:cubicBezTo>
                  <a:cubicBezTo>
                    <a:pt x="11234" y="9180"/>
                    <a:pt x="11402" y="8684"/>
                    <a:pt x="11318" y="8195"/>
                  </a:cubicBezTo>
                  <a:lnTo>
                    <a:pt x="11267" y="7892"/>
                  </a:lnTo>
                  <a:lnTo>
                    <a:pt x="11537" y="7757"/>
                  </a:lnTo>
                  <a:cubicBezTo>
                    <a:pt x="12033" y="7506"/>
                    <a:pt x="12374" y="7080"/>
                    <a:pt x="12458" y="6597"/>
                  </a:cubicBezTo>
                  <a:cubicBezTo>
                    <a:pt x="12542" y="6108"/>
                    <a:pt x="12368" y="5612"/>
                    <a:pt x="12001" y="5283"/>
                  </a:cubicBezTo>
                  <a:lnTo>
                    <a:pt x="11769" y="5058"/>
                  </a:lnTo>
                  <a:lnTo>
                    <a:pt x="11930" y="4781"/>
                  </a:lnTo>
                  <a:cubicBezTo>
                    <a:pt x="11943" y="4768"/>
                    <a:pt x="11943" y="4755"/>
                    <a:pt x="11949" y="4749"/>
                  </a:cubicBezTo>
                  <a:cubicBezTo>
                    <a:pt x="12320" y="5164"/>
                    <a:pt x="12714" y="5853"/>
                    <a:pt x="13113" y="5853"/>
                  </a:cubicBezTo>
                  <a:cubicBezTo>
                    <a:pt x="13234" y="5853"/>
                    <a:pt x="13355" y="5790"/>
                    <a:pt x="13476" y="5638"/>
                  </a:cubicBezTo>
                  <a:cubicBezTo>
                    <a:pt x="14081" y="4865"/>
                    <a:pt x="12903" y="4175"/>
                    <a:pt x="12110" y="3815"/>
                  </a:cubicBezTo>
                  <a:cubicBezTo>
                    <a:pt x="12091" y="3673"/>
                    <a:pt x="12046" y="3538"/>
                    <a:pt x="11975" y="3409"/>
                  </a:cubicBezTo>
                  <a:cubicBezTo>
                    <a:pt x="11743" y="2952"/>
                    <a:pt x="11286" y="2610"/>
                    <a:pt x="10719" y="2481"/>
                  </a:cubicBezTo>
                  <a:lnTo>
                    <a:pt x="10442" y="2417"/>
                  </a:lnTo>
                  <a:lnTo>
                    <a:pt x="10403" y="2133"/>
                  </a:lnTo>
                  <a:cubicBezTo>
                    <a:pt x="10352" y="1650"/>
                    <a:pt x="10043" y="1206"/>
                    <a:pt x="9560" y="935"/>
                  </a:cubicBezTo>
                  <a:cubicBezTo>
                    <a:pt x="9238" y="755"/>
                    <a:pt x="8870" y="658"/>
                    <a:pt x="8497" y="658"/>
                  </a:cubicBezTo>
                  <a:cubicBezTo>
                    <a:pt x="8291" y="658"/>
                    <a:pt x="8085" y="691"/>
                    <a:pt x="7885" y="749"/>
                  </a:cubicBezTo>
                  <a:lnTo>
                    <a:pt x="7640" y="813"/>
                  </a:lnTo>
                  <a:lnTo>
                    <a:pt x="7473" y="633"/>
                  </a:lnTo>
                  <a:cubicBezTo>
                    <a:pt x="7090" y="231"/>
                    <a:pt x="6555" y="1"/>
                    <a:pt x="6004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8"/>
            <p:cNvSpPr/>
            <p:nvPr/>
          </p:nvSpPr>
          <p:spPr>
            <a:xfrm>
              <a:off x="6306475" y="1472750"/>
              <a:ext cx="217750" cy="209325"/>
            </a:xfrm>
            <a:custGeom>
              <a:avLst/>
              <a:gdLst/>
              <a:ahLst/>
              <a:cxnLst/>
              <a:rect l="l" t="t" r="r" b="b"/>
              <a:pathLst>
                <a:path w="8710" h="8373" extrusionOk="0">
                  <a:moveTo>
                    <a:pt x="4523" y="1456"/>
                  </a:moveTo>
                  <a:cubicBezTo>
                    <a:pt x="5038" y="1456"/>
                    <a:pt x="5547" y="1604"/>
                    <a:pt x="5978" y="1888"/>
                  </a:cubicBezTo>
                  <a:lnTo>
                    <a:pt x="2249" y="5669"/>
                  </a:lnTo>
                  <a:cubicBezTo>
                    <a:pt x="1065" y="3861"/>
                    <a:pt x="2355" y="1463"/>
                    <a:pt x="4514" y="1463"/>
                  </a:cubicBezTo>
                  <a:cubicBezTo>
                    <a:pt x="4517" y="1463"/>
                    <a:pt x="4520" y="1463"/>
                    <a:pt x="4523" y="1463"/>
                  </a:cubicBezTo>
                  <a:lnTo>
                    <a:pt x="4523" y="1456"/>
                  </a:lnTo>
                  <a:close/>
                  <a:moveTo>
                    <a:pt x="6957" y="2970"/>
                  </a:moveTo>
                  <a:lnTo>
                    <a:pt x="6957" y="2970"/>
                  </a:lnTo>
                  <a:cubicBezTo>
                    <a:pt x="7866" y="4780"/>
                    <a:pt x="6545" y="6906"/>
                    <a:pt x="4523" y="6906"/>
                  </a:cubicBezTo>
                  <a:cubicBezTo>
                    <a:pt x="4117" y="6906"/>
                    <a:pt x="3711" y="6809"/>
                    <a:pt x="3344" y="6635"/>
                  </a:cubicBezTo>
                  <a:lnTo>
                    <a:pt x="6957" y="2970"/>
                  </a:lnTo>
                  <a:close/>
                  <a:moveTo>
                    <a:pt x="4507" y="1"/>
                  </a:moveTo>
                  <a:cubicBezTo>
                    <a:pt x="2819" y="1"/>
                    <a:pt x="1300" y="1023"/>
                    <a:pt x="651" y="2577"/>
                  </a:cubicBezTo>
                  <a:cubicBezTo>
                    <a:pt x="1" y="4142"/>
                    <a:pt x="362" y="5946"/>
                    <a:pt x="1560" y="7144"/>
                  </a:cubicBezTo>
                  <a:cubicBezTo>
                    <a:pt x="2361" y="7945"/>
                    <a:pt x="3431" y="8372"/>
                    <a:pt x="4519" y="8372"/>
                  </a:cubicBezTo>
                  <a:cubicBezTo>
                    <a:pt x="5058" y="8372"/>
                    <a:pt x="5602" y="8268"/>
                    <a:pt x="6120" y="8052"/>
                  </a:cubicBezTo>
                  <a:cubicBezTo>
                    <a:pt x="7685" y="7408"/>
                    <a:pt x="8710" y="5881"/>
                    <a:pt x="8710" y="4187"/>
                  </a:cubicBezTo>
                  <a:cubicBezTo>
                    <a:pt x="8710" y="1875"/>
                    <a:pt x="6835" y="1"/>
                    <a:pt x="4523" y="1"/>
                  </a:cubicBezTo>
                  <a:cubicBezTo>
                    <a:pt x="4517" y="1"/>
                    <a:pt x="4512" y="1"/>
                    <a:pt x="450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97" name="Google Shape;997;p48"/>
          <p:cNvGrpSpPr/>
          <p:nvPr/>
        </p:nvGrpSpPr>
        <p:grpSpPr>
          <a:xfrm>
            <a:off x="1584376" y="2973032"/>
            <a:ext cx="696940" cy="696742"/>
            <a:chOff x="5178600" y="1330725"/>
            <a:chExt cx="622100" cy="621925"/>
          </a:xfrm>
        </p:grpSpPr>
        <p:sp>
          <p:nvSpPr>
            <p:cNvPr id="998" name="Google Shape;998;p48"/>
            <p:cNvSpPr/>
            <p:nvPr/>
          </p:nvSpPr>
          <p:spPr>
            <a:xfrm>
              <a:off x="5178600" y="1330725"/>
              <a:ext cx="622100" cy="621925"/>
            </a:xfrm>
            <a:custGeom>
              <a:avLst/>
              <a:gdLst/>
              <a:ahLst/>
              <a:cxnLst/>
              <a:rect l="l" t="t" r="r" b="b"/>
              <a:pathLst>
                <a:path w="24884" h="24877" extrusionOk="0">
                  <a:moveTo>
                    <a:pt x="12439" y="0"/>
                  </a:moveTo>
                  <a:cubicBezTo>
                    <a:pt x="5573" y="0"/>
                    <a:pt x="1" y="5572"/>
                    <a:pt x="1" y="12439"/>
                  </a:cubicBezTo>
                  <a:cubicBezTo>
                    <a:pt x="1" y="19311"/>
                    <a:pt x="5573" y="24877"/>
                    <a:pt x="12439" y="24877"/>
                  </a:cubicBezTo>
                  <a:cubicBezTo>
                    <a:pt x="19312" y="24877"/>
                    <a:pt x="24884" y="19311"/>
                    <a:pt x="24884" y="12439"/>
                  </a:cubicBezTo>
                  <a:cubicBezTo>
                    <a:pt x="24884" y="5572"/>
                    <a:pt x="19312" y="0"/>
                    <a:pt x="12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8"/>
            <p:cNvSpPr/>
            <p:nvPr/>
          </p:nvSpPr>
          <p:spPr>
            <a:xfrm>
              <a:off x="5313875" y="1778550"/>
              <a:ext cx="103900" cy="103900"/>
            </a:xfrm>
            <a:custGeom>
              <a:avLst/>
              <a:gdLst/>
              <a:ahLst/>
              <a:cxnLst/>
              <a:rect l="l" t="t" r="r" b="b"/>
              <a:pathLst>
                <a:path w="4156" h="4156" extrusionOk="0">
                  <a:moveTo>
                    <a:pt x="2081" y="1"/>
                  </a:moveTo>
                  <a:cubicBezTo>
                    <a:pt x="935" y="1"/>
                    <a:pt x="1" y="928"/>
                    <a:pt x="1" y="2075"/>
                  </a:cubicBezTo>
                  <a:cubicBezTo>
                    <a:pt x="1" y="3221"/>
                    <a:pt x="935" y="4155"/>
                    <a:pt x="2081" y="4155"/>
                  </a:cubicBezTo>
                  <a:cubicBezTo>
                    <a:pt x="3228" y="4155"/>
                    <a:pt x="4155" y="3221"/>
                    <a:pt x="4155" y="2075"/>
                  </a:cubicBezTo>
                  <a:cubicBezTo>
                    <a:pt x="4155" y="928"/>
                    <a:pt x="3228" y="1"/>
                    <a:pt x="2081" y="1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8"/>
            <p:cNvSpPr/>
            <p:nvPr/>
          </p:nvSpPr>
          <p:spPr>
            <a:xfrm>
              <a:off x="5399050" y="1411875"/>
              <a:ext cx="37400" cy="73150"/>
            </a:xfrm>
            <a:custGeom>
              <a:avLst/>
              <a:gdLst/>
              <a:ahLst/>
              <a:cxnLst/>
              <a:rect l="l" t="t" r="r" b="b"/>
              <a:pathLst>
                <a:path w="1496" h="2926" extrusionOk="0">
                  <a:moveTo>
                    <a:pt x="748" y="1"/>
                  </a:moveTo>
                  <a:cubicBezTo>
                    <a:pt x="336" y="1"/>
                    <a:pt x="1" y="336"/>
                    <a:pt x="1" y="748"/>
                  </a:cubicBezTo>
                  <a:lnTo>
                    <a:pt x="1" y="2184"/>
                  </a:lnTo>
                  <a:cubicBezTo>
                    <a:pt x="1" y="2590"/>
                    <a:pt x="336" y="2925"/>
                    <a:pt x="748" y="2925"/>
                  </a:cubicBezTo>
                  <a:cubicBezTo>
                    <a:pt x="1160" y="2925"/>
                    <a:pt x="1495" y="2590"/>
                    <a:pt x="1495" y="2184"/>
                  </a:cubicBezTo>
                  <a:lnTo>
                    <a:pt x="1495" y="748"/>
                  </a:lnTo>
                  <a:cubicBezTo>
                    <a:pt x="1495" y="336"/>
                    <a:pt x="1160" y="1"/>
                    <a:pt x="748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8"/>
            <p:cNvSpPr/>
            <p:nvPr/>
          </p:nvSpPr>
          <p:spPr>
            <a:xfrm>
              <a:off x="5540125" y="1411875"/>
              <a:ext cx="37375" cy="73150"/>
            </a:xfrm>
            <a:custGeom>
              <a:avLst/>
              <a:gdLst/>
              <a:ahLst/>
              <a:cxnLst/>
              <a:rect l="l" t="t" r="r" b="b"/>
              <a:pathLst>
                <a:path w="1495" h="2926" extrusionOk="0">
                  <a:moveTo>
                    <a:pt x="748" y="1"/>
                  </a:moveTo>
                  <a:cubicBezTo>
                    <a:pt x="336" y="1"/>
                    <a:pt x="1" y="336"/>
                    <a:pt x="1" y="748"/>
                  </a:cubicBezTo>
                  <a:lnTo>
                    <a:pt x="1" y="2184"/>
                  </a:lnTo>
                  <a:cubicBezTo>
                    <a:pt x="1" y="2590"/>
                    <a:pt x="336" y="2925"/>
                    <a:pt x="748" y="2925"/>
                  </a:cubicBezTo>
                  <a:cubicBezTo>
                    <a:pt x="1160" y="2925"/>
                    <a:pt x="1495" y="2590"/>
                    <a:pt x="1495" y="2184"/>
                  </a:cubicBezTo>
                  <a:lnTo>
                    <a:pt x="1495" y="748"/>
                  </a:lnTo>
                  <a:cubicBezTo>
                    <a:pt x="1495" y="336"/>
                    <a:pt x="1160" y="1"/>
                    <a:pt x="748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8"/>
            <p:cNvSpPr/>
            <p:nvPr/>
          </p:nvSpPr>
          <p:spPr>
            <a:xfrm>
              <a:off x="5475075" y="1709950"/>
              <a:ext cx="35275" cy="50925"/>
            </a:xfrm>
            <a:custGeom>
              <a:avLst/>
              <a:gdLst/>
              <a:ahLst/>
              <a:cxnLst/>
              <a:rect l="l" t="t" r="r" b="b"/>
              <a:pathLst>
                <a:path w="1411" h="2037" extrusionOk="0">
                  <a:moveTo>
                    <a:pt x="0" y="1"/>
                  </a:moveTo>
                  <a:lnTo>
                    <a:pt x="0" y="2036"/>
                  </a:lnTo>
                  <a:lnTo>
                    <a:pt x="1411" y="2036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8" name="Google Shape;1008;p48"/>
          <p:cNvGrpSpPr/>
          <p:nvPr/>
        </p:nvGrpSpPr>
        <p:grpSpPr>
          <a:xfrm>
            <a:off x="4223545" y="1254641"/>
            <a:ext cx="696911" cy="699123"/>
            <a:chOff x="5931450" y="584000"/>
            <a:chExt cx="622075" cy="624050"/>
          </a:xfrm>
        </p:grpSpPr>
        <p:sp>
          <p:nvSpPr>
            <p:cNvPr id="1009" name="Google Shape;1009;p48"/>
            <p:cNvSpPr/>
            <p:nvPr/>
          </p:nvSpPr>
          <p:spPr>
            <a:xfrm>
              <a:off x="5931450" y="584000"/>
              <a:ext cx="622075" cy="621950"/>
            </a:xfrm>
            <a:custGeom>
              <a:avLst/>
              <a:gdLst/>
              <a:ahLst/>
              <a:cxnLst/>
              <a:rect l="l" t="t" r="r" b="b"/>
              <a:pathLst>
                <a:path w="24883" h="24878" extrusionOk="0">
                  <a:moveTo>
                    <a:pt x="12438" y="1"/>
                  </a:moveTo>
                  <a:cubicBezTo>
                    <a:pt x="5572" y="1"/>
                    <a:pt x="0" y="5566"/>
                    <a:pt x="0" y="12439"/>
                  </a:cubicBezTo>
                  <a:cubicBezTo>
                    <a:pt x="0" y="19306"/>
                    <a:pt x="5572" y="24877"/>
                    <a:pt x="12438" y="24877"/>
                  </a:cubicBezTo>
                  <a:cubicBezTo>
                    <a:pt x="19311" y="24877"/>
                    <a:pt x="24883" y="19306"/>
                    <a:pt x="24883" y="12439"/>
                  </a:cubicBezTo>
                  <a:cubicBezTo>
                    <a:pt x="24883" y="5566"/>
                    <a:pt x="19311" y="1"/>
                    <a:pt x="12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8"/>
            <p:cNvSpPr/>
            <p:nvPr/>
          </p:nvSpPr>
          <p:spPr>
            <a:xfrm>
              <a:off x="6165100" y="990125"/>
              <a:ext cx="123850" cy="72425"/>
            </a:xfrm>
            <a:custGeom>
              <a:avLst/>
              <a:gdLst/>
              <a:ahLst/>
              <a:cxnLst/>
              <a:rect l="l" t="t" r="r" b="b"/>
              <a:pathLst>
                <a:path w="4954" h="2897" extrusionOk="0">
                  <a:moveTo>
                    <a:pt x="2532" y="1"/>
                  </a:moveTo>
                  <a:cubicBezTo>
                    <a:pt x="2510" y="1"/>
                    <a:pt x="2489" y="1"/>
                    <a:pt x="2467" y="1"/>
                  </a:cubicBezTo>
                  <a:cubicBezTo>
                    <a:pt x="2446" y="1"/>
                    <a:pt x="2426" y="1"/>
                    <a:pt x="2405" y="1"/>
                  </a:cubicBezTo>
                  <a:cubicBezTo>
                    <a:pt x="1589" y="1"/>
                    <a:pt x="786" y="123"/>
                    <a:pt x="7" y="362"/>
                  </a:cubicBezTo>
                  <a:cubicBezTo>
                    <a:pt x="1" y="1152"/>
                    <a:pt x="220" y="2897"/>
                    <a:pt x="2358" y="2897"/>
                  </a:cubicBezTo>
                  <a:cubicBezTo>
                    <a:pt x="2415" y="2897"/>
                    <a:pt x="2473" y="2896"/>
                    <a:pt x="2532" y="2893"/>
                  </a:cubicBezTo>
                  <a:cubicBezTo>
                    <a:pt x="4818" y="2803"/>
                    <a:pt x="4954" y="1102"/>
                    <a:pt x="4896" y="342"/>
                  </a:cubicBezTo>
                  <a:cubicBezTo>
                    <a:pt x="4124" y="117"/>
                    <a:pt x="3329" y="1"/>
                    <a:pt x="2532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8"/>
            <p:cNvSpPr/>
            <p:nvPr/>
          </p:nvSpPr>
          <p:spPr>
            <a:xfrm>
              <a:off x="6039325" y="998825"/>
              <a:ext cx="383775" cy="209225"/>
            </a:xfrm>
            <a:custGeom>
              <a:avLst/>
              <a:gdLst/>
              <a:ahLst/>
              <a:cxnLst/>
              <a:rect l="l" t="t" r="r" b="b"/>
              <a:pathLst>
                <a:path w="15351" h="8369" extrusionOk="0">
                  <a:moveTo>
                    <a:pt x="9927" y="1"/>
                  </a:moveTo>
                  <a:lnTo>
                    <a:pt x="9927" y="1"/>
                  </a:lnTo>
                  <a:cubicBezTo>
                    <a:pt x="9985" y="754"/>
                    <a:pt x="9843" y="2455"/>
                    <a:pt x="7563" y="2552"/>
                  </a:cubicBezTo>
                  <a:cubicBezTo>
                    <a:pt x="7508" y="2554"/>
                    <a:pt x="7454" y="2555"/>
                    <a:pt x="7401" y="2555"/>
                  </a:cubicBezTo>
                  <a:cubicBezTo>
                    <a:pt x="5264" y="2555"/>
                    <a:pt x="5032" y="806"/>
                    <a:pt x="5038" y="20"/>
                  </a:cubicBezTo>
                  <a:lnTo>
                    <a:pt x="5038" y="20"/>
                  </a:lnTo>
                  <a:cubicBezTo>
                    <a:pt x="2223" y="909"/>
                    <a:pt x="748" y="3279"/>
                    <a:pt x="1" y="5205"/>
                  </a:cubicBezTo>
                  <a:cubicBezTo>
                    <a:pt x="2191" y="7241"/>
                    <a:pt x="5076" y="8368"/>
                    <a:pt x="8072" y="8368"/>
                  </a:cubicBezTo>
                  <a:cubicBezTo>
                    <a:pt x="10713" y="8368"/>
                    <a:pt x="13270" y="7492"/>
                    <a:pt x="15350" y="5875"/>
                  </a:cubicBezTo>
                  <a:cubicBezTo>
                    <a:pt x="14423" y="3563"/>
                    <a:pt x="12761" y="845"/>
                    <a:pt x="9927" y="1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8"/>
            <p:cNvSpPr/>
            <p:nvPr/>
          </p:nvSpPr>
          <p:spPr>
            <a:xfrm>
              <a:off x="6070250" y="684050"/>
              <a:ext cx="318225" cy="153825"/>
            </a:xfrm>
            <a:custGeom>
              <a:avLst/>
              <a:gdLst/>
              <a:ahLst/>
              <a:cxnLst/>
              <a:rect l="l" t="t" r="r" b="b"/>
              <a:pathLst>
                <a:path w="12729" h="6153" extrusionOk="0">
                  <a:moveTo>
                    <a:pt x="6877" y="0"/>
                  </a:moveTo>
                  <a:cubicBezTo>
                    <a:pt x="5362" y="0"/>
                    <a:pt x="3165" y="199"/>
                    <a:pt x="1959" y="1242"/>
                  </a:cubicBezTo>
                  <a:cubicBezTo>
                    <a:pt x="0" y="2936"/>
                    <a:pt x="1218" y="5320"/>
                    <a:pt x="1218" y="5320"/>
                  </a:cubicBezTo>
                  <a:cubicBezTo>
                    <a:pt x="1218" y="5320"/>
                    <a:pt x="4959" y="6152"/>
                    <a:pt x="7895" y="6152"/>
                  </a:cubicBezTo>
                  <a:cubicBezTo>
                    <a:pt x="9296" y="6152"/>
                    <a:pt x="10513" y="5963"/>
                    <a:pt x="11054" y="5403"/>
                  </a:cubicBezTo>
                  <a:cubicBezTo>
                    <a:pt x="12728" y="3671"/>
                    <a:pt x="11054" y="1951"/>
                    <a:pt x="11054" y="1951"/>
                  </a:cubicBezTo>
                  <a:cubicBezTo>
                    <a:pt x="11054" y="1951"/>
                    <a:pt x="8561" y="76"/>
                    <a:pt x="8509" y="76"/>
                  </a:cubicBezTo>
                  <a:cubicBezTo>
                    <a:pt x="8490" y="76"/>
                    <a:pt x="7814" y="0"/>
                    <a:pt x="6877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8"/>
            <p:cNvSpPr/>
            <p:nvPr/>
          </p:nvSpPr>
          <p:spPr>
            <a:xfrm>
              <a:off x="6325175" y="801250"/>
              <a:ext cx="67650" cy="67500"/>
            </a:xfrm>
            <a:custGeom>
              <a:avLst/>
              <a:gdLst/>
              <a:ahLst/>
              <a:cxnLst/>
              <a:rect l="l" t="t" r="r" b="b"/>
              <a:pathLst>
                <a:path w="2706" h="2700" extrusionOk="0">
                  <a:moveTo>
                    <a:pt x="1353" y="0"/>
                  </a:moveTo>
                  <a:cubicBezTo>
                    <a:pt x="606" y="0"/>
                    <a:pt x="0" y="606"/>
                    <a:pt x="0" y="1353"/>
                  </a:cubicBezTo>
                  <a:cubicBezTo>
                    <a:pt x="0" y="2100"/>
                    <a:pt x="606" y="2699"/>
                    <a:pt x="1353" y="2699"/>
                  </a:cubicBezTo>
                  <a:cubicBezTo>
                    <a:pt x="2100" y="2699"/>
                    <a:pt x="2705" y="2100"/>
                    <a:pt x="2705" y="1353"/>
                  </a:cubicBezTo>
                  <a:cubicBezTo>
                    <a:pt x="2705" y="606"/>
                    <a:pt x="2100" y="0"/>
                    <a:pt x="1353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8"/>
            <p:cNvSpPr/>
            <p:nvPr/>
          </p:nvSpPr>
          <p:spPr>
            <a:xfrm>
              <a:off x="6074125" y="801250"/>
              <a:ext cx="67650" cy="67500"/>
            </a:xfrm>
            <a:custGeom>
              <a:avLst/>
              <a:gdLst/>
              <a:ahLst/>
              <a:cxnLst/>
              <a:rect l="l" t="t" r="r" b="b"/>
              <a:pathLst>
                <a:path w="2706" h="2700" extrusionOk="0">
                  <a:moveTo>
                    <a:pt x="1353" y="0"/>
                  </a:moveTo>
                  <a:cubicBezTo>
                    <a:pt x="606" y="0"/>
                    <a:pt x="0" y="606"/>
                    <a:pt x="0" y="1353"/>
                  </a:cubicBezTo>
                  <a:cubicBezTo>
                    <a:pt x="0" y="2100"/>
                    <a:pt x="606" y="2699"/>
                    <a:pt x="1353" y="2699"/>
                  </a:cubicBezTo>
                  <a:cubicBezTo>
                    <a:pt x="2100" y="2699"/>
                    <a:pt x="2705" y="2100"/>
                    <a:pt x="2705" y="1353"/>
                  </a:cubicBezTo>
                  <a:cubicBezTo>
                    <a:pt x="2705" y="606"/>
                    <a:pt x="2100" y="0"/>
                    <a:pt x="1353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8"/>
            <p:cNvSpPr/>
            <p:nvPr/>
          </p:nvSpPr>
          <p:spPr>
            <a:xfrm>
              <a:off x="6183450" y="929575"/>
              <a:ext cx="84575" cy="120200"/>
            </a:xfrm>
            <a:custGeom>
              <a:avLst/>
              <a:gdLst/>
              <a:ahLst/>
              <a:cxnLst/>
              <a:rect l="l" t="t" r="r" b="b"/>
              <a:pathLst>
                <a:path w="3383" h="4808" extrusionOk="0">
                  <a:moveTo>
                    <a:pt x="258" y="1"/>
                  </a:moveTo>
                  <a:lnTo>
                    <a:pt x="1" y="3344"/>
                  </a:lnTo>
                  <a:cubicBezTo>
                    <a:pt x="1" y="3344"/>
                    <a:pt x="168" y="4807"/>
                    <a:pt x="1512" y="4807"/>
                  </a:cubicBezTo>
                  <a:cubicBezTo>
                    <a:pt x="1587" y="4807"/>
                    <a:pt x="1665" y="4803"/>
                    <a:pt x="1746" y="4793"/>
                  </a:cubicBezTo>
                  <a:cubicBezTo>
                    <a:pt x="3312" y="4613"/>
                    <a:pt x="3382" y="3647"/>
                    <a:pt x="3382" y="3647"/>
                  </a:cubicBezTo>
                  <a:lnTo>
                    <a:pt x="3208" y="1714"/>
                  </a:lnTo>
                  <a:cubicBezTo>
                    <a:pt x="2030" y="1586"/>
                    <a:pt x="954" y="961"/>
                    <a:pt x="258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8"/>
            <p:cNvSpPr/>
            <p:nvPr/>
          </p:nvSpPr>
          <p:spPr>
            <a:xfrm>
              <a:off x="6189900" y="875650"/>
              <a:ext cx="73775" cy="117725"/>
            </a:xfrm>
            <a:custGeom>
              <a:avLst/>
              <a:gdLst/>
              <a:ahLst/>
              <a:cxnLst/>
              <a:rect l="l" t="t" r="r" b="b"/>
              <a:pathLst>
                <a:path w="2951" h="4709" extrusionOk="0">
                  <a:moveTo>
                    <a:pt x="226" y="0"/>
                  </a:moveTo>
                  <a:lnTo>
                    <a:pt x="0" y="3002"/>
                  </a:lnTo>
                  <a:cubicBezTo>
                    <a:pt x="696" y="3962"/>
                    <a:pt x="1772" y="4580"/>
                    <a:pt x="2950" y="4709"/>
                  </a:cubicBezTo>
                  <a:lnTo>
                    <a:pt x="2570" y="32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8"/>
            <p:cNvSpPr/>
            <p:nvPr/>
          </p:nvSpPr>
          <p:spPr>
            <a:xfrm>
              <a:off x="6114375" y="661000"/>
              <a:ext cx="236250" cy="283625"/>
            </a:xfrm>
            <a:custGeom>
              <a:avLst/>
              <a:gdLst/>
              <a:ahLst/>
              <a:cxnLst/>
              <a:rect l="l" t="t" r="r" b="b"/>
              <a:pathLst>
                <a:path w="9450" h="11345" extrusionOk="0">
                  <a:moveTo>
                    <a:pt x="4413" y="1"/>
                  </a:moveTo>
                  <a:cubicBezTo>
                    <a:pt x="4285" y="1"/>
                    <a:pt x="4213" y="6"/>
                    <a:pt x="4213" y="6"/>
                  </a:cubicBezTo>
                  <a:cubicBezTo>
                    <a:pt x="4213" y="6"/>
                    <a:pt x="4210" y="6"/>
                    <a:pt x="4204" y="6"/>
                  </a:cubicBezTo>
                  <a:cubicBezTo>
                    <a:pt x="3992" y="6"/>
                    <a:pt x="296" y="73"/>
                    <a:pt x="65" y="4734"/>
                  </a:cubicBezTo>
                  <a:cubicBezTo>
                    <a:pt x="0" y="6023"/>
                    <a:pt x="7" y="7562"/>
                    <a:pt x="483" y="8760"/>
                  </a:cubicBezTo>
                  <a:cubicBezTo>
                    <a:pt x="902" y="9810"/>
                    <a:pt x="1727" y="10596"/>
                    <a:pt x="2789" y="11034"/>
                  </a:cubicBezTo>
                  <a:cubicBezTo>
                    <a:pt x="3312" y="11247"/>
                    <a:pt x="3892" y="11344"/>
                    <a:pt x="4481" y="11344"/>
                  </a:cubicBezTo>
                  <a:cubicBezTo>
                    <a:pt x="5437" y="11344"/>
                    <a:pt x="6417" y="11089"/>
                    <a:pt x="7215" y="10667"/>
                  </a:cubicBezTo>
                  <a:cubicBezTo>
                    <a:pt x="8503" y="9977"/>
                    <a:pt x="9179" y="8741"/>
                    <a:pt x="9334" y="7324"/>
                  </a:cubicBezTo>
                  <a:cubicBezTo>
                    <a:pt x="9418" y="6609"/>
                    <a:pt x="9450" y="6396"/>
                    <a:pt x="9405" y="5675"/>
                  </a:cubicBezTo>
                  <a:cubicBezTo>
                    <a:pt x="9422" y="316"/>
                    <a:pt x="5369" y="1"/>
                    <a:pt x="4413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8"/>
            <p:cNvSpPr/>
            <p:nvPr/>
          </p:nvSpPr>
          <p:spPr>
            <a:xfrm>
              <a:off x="6101425" y="620275"/>
              <a:ext cx="298650" cy="174750"/>
            </a:xfrm>
            <a:custGeom>
              <a:avLst/>
              <a:gdLst/>
              <a:ahLst/>
              <a:cxnLst/>
              <a:rect l="l" t="t" r="r" b="b"/>
              <a:pathLst>
                <a:path w="11946" h="6990" extrusionOk="0">
                  <a:moveTo>
                    <a:pt x="7262" y="0"/>
                  </a:moveTo>
                  <a:cubicBezTo>
                    <a:pt x="6222" y="0"/>
                    <a:pt x="5871" y="1036"/>
                    <a:pt x="5871" y="1036"/>
                  </a:cubicBezTo>
                  <a:cubicBezTo>
                    <a:pt x="5871" y="1036"/>
                    <a:pt x="5348" y="164"/>
                    <a:pt x="4297" y="164"/>
                  </a:cubicBezTo>
                  <a:cubicBezTo>
                    <a:pt x="4170" y="164"/>
                    <a:pt x="4036" y="177"/>
                    <a:pt x="3894" y="205"/>
                  </a:cubicBezTo>
                  <a:cubicBezTo>
                    <a:pt x="2573" y="469"/>
                    <a:pt x="2805" y="1835"/>
                    <a:pt x="2805" y="1835"/>
                  </a:cubicBezTo>
                  <a:cubicBezTo>
                    <a:pt x="2805" y="1835"/>
                    <a:pt x="2524" y="1634"/>
                    <a:pt x="2050" y="1634"/>
                  </a:cubicBezTo>
                  <a:cubicBezTo>
                    <a:pt x="1937" y="1634"/>
                    <a:pt x="1812" y="1645"/>
                    <a:pt x="1678" y="1674"/>
                  </a:cubicBezTo>
                  <a:cubicBezTo>
                    <a:pt x="551" y="1912"/>
                    <a:pt x="22" y="3168"/>
                    <a:pt x="267" y="4450"/>
                  </a:cubicBezTo>
                  <a:cubicBezTo>
                    <a:pt x="428" y="5294"/>
                    <a:pt x="241" y="6060"/>
                    <a:pt x="93" y="6492"/>
                  </a:cubicBezTo>
                  <a:cubicBezTo>
                    <a:pt x="0" y="6770"/>
                    <a:pt x="139" y="6989"/>
                    <a:pt x="253" y="6989"/>
                  </a:cubicBezTo>
                  <a:cubicBezTo>
                    <a:pt x="258" y="6989"/>
                    <a:pt x="262" y="6989"/>
                    <a:pt x="267" y="6988"/>
                  </a:cubicBezTo>
                  <a:cubicBezTo>
                    <a:pt x="559" y="6931"/>
                    <a:pt x="607" y="4088"/>
                    <a:pt x="1695" y="4088"/>
                  </a:cubicBezTo>
                  <a:cubicBezTo>
                    <a:pt x="1710" y="4088"/>
                    <a:pt x="1726" y="4088"/>
                    <a:pt x="1742" y="4089"/>
                  </a:cubicBezTo>
                  <a:cubicBezTo>
                    <a:pt x="1789" y="4668"/>
                    <a:pt x="2033" y="5575"/>
                    <a:pt x="2717" y="5575"/>
                  </a:cubicBezTo>
                  <a:cubicBezTo>
                    <a:pt x="2795" y="5575"/>
                    <a:pt x="2877" y="5564"/>
                    <a:pt x="2966" y="5539"/>
                  </a:cubicBezTo>
                  <a:cubicBezTo>
                    <a:pt x="3172" y="5468"/>
                    <a:pt x="3359" y="5339"/>
                    <a:pt x="3494" y="5165"/>
                  </a:cubicBezTo>
                  <a:cubicBezTo>
                    <a:pt x="3720" y="4888"/>
                    <a:pt x="3823" y="4534"/>
                    <a:pt x="4074" y="4283"/>
                  </a:cubicBezTo>
                  <a:cubicBezTo>
                    <a:pt x="4241" y="4109"/>
                    <a:pt x="4435" y="3967"/>
                    <a:pt x="4647" y="3858"/>
                  </a:cubicBezTo>
                  <a:cubicBezTo>
                    <a:pt x="4900" y="3742"/>
                    <a:pt x="5170" y="3684"/>
                    <a:pt x="5440" y="3684"/>
                  </a:cubicBezTo>
                  <a:cubicBezTo>
                    <a:pt x="5714" y="3684"/>
                    <a:pt x="5989" y="3744"/>
                    <a:pt x="6245" y="3864"/>
                  </a:cubicBezTo>
                  <a:cubicBezTo>
                    <a:pt x="7011" y="4193"/>
                    <a:pt x="7655" y="4753"/>
                    <a:pt x="8087" y="5468"/>
                  </a:cubicBezTo>
                  <a:cubicBezTo>
                    <a:pt x="8287" y="5809"/>
                    <a:pt x="8622" y="6060"/>
                    <a:pt x="9008" y="6151"/>
                  </a:cubicBezTo>
                  <a:cubicBezTo>
                    <a:pt x="9172" y="6192"/>
                    <a:pt x="9352" y="6221"/>
                    <a:pt x="9531" y="6221"/>
                  </a:cubicBezTo>
                  <a:cubicBezTo>
                    <a:pt x="9937" y="6221"/>
                    <a:pt x="10338" y="6071"/>
                    <a:pt x="10535" y="5571"/>
                  </a:cubicBezTo>
                  <a:cubicBezTo>
                    <a:pt x="10824" y="4862"/>
                    <a:pt x="10741" y="4057"/>
                    <a:pt x="10303" y="3432"/>
                  </a:cubicBezTo>
                  <a:cubicBezTo>
                    <a:pt x="10303" y="3432"/>
                    <a:pt x="11945" y="2093"/>
                    <a:pt x="10715" y="1036"/>
                  </a:cubicBezTo>
                  <a:cubicBezTo>
                    <a:pt x="10348" y="719"/>
                    <a:pt x="10019" y="608"/>
                    <a:pt x="9737" y="608"/>
                  </a:cubicBezTo>
                  <a:cubicBezTo>
                    <a:pt x="9076" y="608"/>
                    <a:pt x="8680" y="1223"/>
                    <a:pt x="8680" y="1223"/>
                  </a:cubicBezTo>
                  <a:cubicBezTo>
                    <a:pt x="8680" y="1223"/>
                    <a:pt x="8531" y="96"/>
                    <a:pt x="7391" y="6"/>
                  </a:cubicBezTo>
                  <a:cubicBezTo>
                    <a:pt x="7347" y="2"/>
                    <a:pt x="7304" y="0"/>
                    <a:pt x="7262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8"/>
            <p:cNvSpPr/>
            <p:nvPr/>
          </p:nvSpPr>
          <p:spPr>
            <a:xfrm>
              <a:off x="6259775" y="1037625"/>
              <a:ext cx="45775" cy="110775"/>
            </a:xfrm>
            <a:custGeom>
              <a:avLst/>
              <a:gdLst/>
              <a:ahLst/>
              <a:cxnLst/>
              <a:rect l="l" t="t" r="r" b="b"/>
              <a:pathLst>
                <a:path w="1831" h="4431" extrusionOk="0">
                  <a:moveTo>
                    <a:pt x="1496" y="1"/>
                  </a:moveTo>
                  <a:cubicBezTo>
                    <a:pt x="1495" y="1"/>
                    <a:pt x="1495" y="1"/>
                    <a:pt x="1495" y="1"/>
                  </a:cubicBezTo>
                  <a:cubicBezTo>
                    <a:pt x="1495" y="8"/>
                    <a:pt x="1296" y="111"/>
                    <a:pt x="1025" y="297"/>
                  </a:cubicBezTo>
                  <a:cubicBezTo>
                    <a:pt x="1019" y="439"/>
                    <a:pt x="1019" y="587"/>
                    <a:pt x="1006" y="735"/>
                  </a:cubicBezTo>
                  <a:cubicBezTo>
                    <a:pt x="974" y="1264"/>
                    <a:pt x="890" y="1792"/>
                    <a:pt x="761" y="2307"/>
                  </a:cubicBezTo>
                  <a:cubicBezTo>
                    <a:pt x="651" y="2777"/>
                    <a:pt x="471" y="3235"/>
                    <a:pt x="226" y="3653"/>
                  </a:cubicBezTo>
                  <a:cubicBezTo>
                    <a:pt x="175" y="3737"/>
                    <a:pt x="123" y="3821"/>
                    <a:pt x="59" y="3898"/>
                  </a:cubicBezTo>
                  <a:cubicBezTo>
                    <a:pt x="1" y="3975"/>
                    <a:pt x="14" y="4078"/>
                    <a:pt x="91" y="4143"/>
                  </a:cubicBezTo>
                  <a:cubicBezTo>
                    <a:pt x="300" y="4323"/>
                    <a:pt x="543" y="4431"/>
                    <a:pt x="802" y="4431"/>
                  </a:cubicBezTo>
                  <a:cubicBezTo>
                    <a:pt x="1005" y="4431"/>
                    <a:pt x="1218" y="4364"/>
                    <a:pt x="1431" y="4214"/>
                  </a:cubicBezTo>
                  <a:cubicBezTo>
                    <a:pt x="1431" y="4214"/>
                    <a:pt x="1830" y="3963"/>
                    <a:pt x="1804" y="3099"/>
                  </a:cubicBezTo>
                  <a:cubicBezTo>
                    <a:pt x="1779" y="2240"/>
                    <a:pt x="1517" y="1"/>
                    <a:pt x="1496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8"/>
            <p:cNvSpPr/>
            <p:nvPr/>
          </p:nvSpPr>
          <p:spPr>
            <a:xfrm>
              <a:off x="6086200" y="852900"/>
              <a:ext cx="225300" cy="331050"/>
            </a:xfrm>
            <a:custGeom>
              <a:avLst/>
              <a:gdLst/>
              <a:ahLst/>
              <a:cxnLst/>
              <a:rect l="l" t="t" r="r" b="b"/>
              <a:pathLst>
                <a:path w="9012" h="13242" extrusionOk="0">
                  <a:moveTo>
                    <a:pt x="6370" y="1"/>
                  </a:moveTo>
                  <a:cubicBezTo>
                    <a:pt x="6339" y="1"/>
                    <a:pt x="6307" y="3"/>
                    <a:pt x="6274" y="8"/>
                  </a:cubicBezTo>
                  <a:cubicBezTo>
                    <a:pt x="5855" y="79"/>
                    <a:pt x="5643" y="537"/>
                    <a:pt x="5501" y="929"/>
                  </a:cubicBezTo>
                  <a:cubicBezTo>
                    <a:pt x="4883" y="2688"/>
                    <a:pt x="4264" y="4517"/>
                    <a:pt x="2957" y="5851"/>
                  </a:cubicBezTo>
                  <a:cubicBezTo>
                    <a:pt x="2435" y="6385"/>
                    <a:pt x="1817" y="6817"/>
                    <a:pt x="1275" y="7326"/>
                  </a:cubicBezTo>
                  <a:cubicBezTo>
                    <a:pt x="734" y="7835"/>
                    <a:pt x="251" y="8453"/>
                    <a:pt x="110" y="9181"/>
                  </a:cubicBezTo>
                  <a:cubicBezTo>
                    <a:pt x="0" y="9715"/>
                    <a:pt x="155" y="10372"/>
                    <a:pt x="664" y="10585"/>
                  </a:cubicBezTo>
                  <a:cubicBezTo>
                    <a:pt x="780" y="10633"/>
                    <a:pt x="897" y="10654"/>
                    <a:pt x="1016" y="10654"/>
                  </a:cubicBezTo>
                  <a:cubicBezTo>
                    <a:pt x="1594" y="10654"/>
                    <a:pt x="2195" y="10176"/>
                    <a:pt x="2802" y="10176"/>
                  </a:cubicBezTo>
                  <a:cubicBezTo>
                    <a:pt x="2849" y="10176"/>
                    <a:pt x="2896" y="10179"/>
                    <a:pt x="2944" y="10186"/>
                  </a:cubicBezTo>
                  <a:cubicBezTo>
                    <a:pt x="3369" y="10237"/>
                    <a:pt x="3723" y="10559"/>
                    <a:pt x="3923" y="10933"/>
                  </a:cubicBezTo>
                  <a:cubicBezTo>
                    <a:pt x="4123" y="11313"/>
                    <a:pt x="4200" y="11738"/>
                    <a:pt x="4277" y="12157"/>
                  </a:cubicBezTo>
                  <a:cubicBezTo>
                    <a:pt x="4322" y="12408"/>
                    <a:pt x="4374" y="12666"/>
                    <a:pt x="4515" y="12885"/>
                  </a:cubicBezTo>
                  <a:cubicBezTo>
                    <a:pt x="4647" y="13083"/>
                    <a:pt x="4869" y="13241"/>
                    <a:pt x="5107" y="13241"/>
                  </a:cubicBezTo>
                  <a:cubicBezTo>
                    <a:pt x="5124" y="13241"/>
                    <a:pt x="5142" y="13241"/>
                    <a:pt x="5160" y="13239"/>
                  </a:cubicBezTo>
                  <a:cubicBezTo>
                    <a:pt x="5527" y="13200"/>
                    <a:pt x="5746" y="12820"/>
                    <a:pt x="5900" y="12479"/>
                  </a:cubicBezTo>
                  <a:lnTo>
                    <a:pt x="6725" y="10675"/>
                  </a:lnTo>
                  <a:cubicBezTo>
                    <a:pt x="6892" y="10295"/>
                    <a:pt x="7124" y="9870"/>
                    <a:pt x="7536" y="9799"/>
                  </a:cubicBezTo>
                  <a:cubicBezTo>
                    <a:pt x="7579" y="9790"/>
                    <a:pt x="7622" y="9786"/>
                    <a:pt x="7664" y="9786"/>
                  </a:cubicBezTo>
                  <a:cubicBezTo>
                    <a:pt x="7996" y="9786"/>
                    <a:pt x="8301" y="10044"/>
                    <a:pt x="8438" y="10353"/>
                  </a:cubicBezTo>
                  <a:cubicBezTo>
                    <a:pt x="8612" y="10740"/>
                    <a:pt x="8522" y="11133"/>
                    <a:pt x="8348" y="11622"/>
                  </a:cubicBezTo>
                  <a:cubicBezTo>
                    <a:pt x="8644" y="11442"/>
                    <a:pt x="8876" y="10662"/>
                    <a:pt x="8908" y="10372"/>
                  </a:cubicBezTo>
                  <a:cubicBezTo>
                    <a:pt x="8973" y="9767"/>
                    <a:pt x="9005" y="9161"/>
                    <a:pt x="9005" y="8556"/>
                  </a:cubicBezTo>
                  <a:cubicBezTo>
                    <a:pt x="9012" y="7345"/>
                    <a:pt x="8908" y="6134"/>
                    <a:pt x="8696" y="4942"/>
                  </a:cubicBezTo>
                  <a:cubicBezTo>
                    <a:pt x="8574" y="4285"/>
                    <a:pt x="8419" y="3635"/>
                    <a:pt x="8232" y="2991"/>
                  </a:cubicBezTo>
                  <a:cubicBezTo>
                    <a:pt x="7994" y="2179"/>
                    <a:pt x="7704" y="1380"/>
                    <a:pt x="7259" y="665"/>
                  </a:cubicBezTo>
                  <a:cubicBezTo>
                    <a:pt x="7052" y="339"/>
                    <a:pt x="6745" y="1"/>
                    <a:pt x="6370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8"/>
            <p:cNvSpPr/>
            <p:nvPr/>
          </p:nvSpPr>
          <p:spPr>
            <a:xfrm>
              <a:off x="6208900" y="899800"/>
              <a:ext cx="47500" cy="242325"/>
            </a:xfrm>
            <a:custGeom>
              <a:avLst/>
              <a:gdLst/>
              <a:ahLst/>
              <a:cxnLst/>
              <a:rect l="l" t="t" r="r" b="b"/>
              <a:pathLst>
                <a:path w="1900" h="9693" extrusionOk="0">
                  <a:moveTo>
                    <a:pt x="1474" y="0"/>
                  </a:moveTo>
                  <a:cubicBezTo>
                    <a:pt x="1472" y="0"/>
                    <a:pt x="1471" y="0"/>
                    <a:pt x="1469" y="0"/>
                  </a:cubicBezTo>
                  <a:cubicBezTo>
                    <a:pt x="1282" y="26"/>
                    <a:pt x="1231" y="2145"/>
                    <a:pt x="876" y="3504"/>
                  </a:cubicBezTo>
                  <a:cubicBezTo>
                    <a:pt x="618" y="4502"/>
                    <a:pt x="617" y="5056"/>
                    <a:pt x="708" y="5056"/>
                  </a:cubicBezTo>
                  <a:cubicBezTo>
                    <a:pt x="741" y="5056"/>
                    <a:pt x="787" y="4981"/>
                    <a:pt x="838" y="4825"/>
                  </a:cubicBezTo>
                  <a:cubicBezTo>
                    <a:pt x="940" y="4507"/>
                    <a:pt x="1064" y="4373"/>
                    <a:pt x="1158" y="4373"/>
                  </a:cubicBezTo>
                  <a:cubicBezTo>
                    <a:pt x="1235" y="4373"/>
                    <a:pt x="1293" y="4464"/>
                    <a:pt x="1302" y="4619"/>
                  </a:cubicBezTo>
                  <a:cubicBezTo>
                    <a:pt x="1424" y="7137"/>
                    <a:pt x="0" y="9566"/>
                    <a:pt x="297" y="9688"/>
                  </a:cubicBezTo>
                  <a:cubicBezTo>
                    <a:pt x="304" y="9691"/>
                    <a:pt x="312" y="9692"/>
                    <a:pt x="319" y="9692"/>
                  </a:cubicBezTo>
                  <a:cubicBezTo>
                    <a:pt x="639" y="9692"/>
                    <a:pt x="1442" y="7295"/>
                    <a:pt x="1669" y="5340"/>
                  </a:cubicBezTo>
                  <a:cubicBezTo>
                    <a:pt x="1899" y="3342"/>
                    <a:pt x="1754" y="0"/>
                    <a:pt x="147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8"/>
            <p:cNvSpPr/>
            <p:nvPr/>
          </p:nvSpPr>
          <p:spPr>
            <a:xfrm>
              <a:off x="6277975" y="967400"/>
              <a:ext cx="65250" cy="84525"/>
            </a:xfrm>
            <a:custGeom>
              <a:avLst/>
              <a:gdLst/>
              <a:ahLst/>
              <a:cxnLst/>
              <a:rect l="l" t="t" r="r" b="b"/>
              <a:pathLst>
                <a:path w="2610" h="3381" extrusionOk="0">
                  <a:moveTo>
                    <a:pt x="1627" y="0"/>
                  </a:moveTo>
                  <a:cubicBezTo>
                    <a:pt x="1222" y="0"/>
                    <a:pt x="744" y="207"/>
                    <a:pt x="696" y="453"/>
                  </a:cubicBezTo>
                  <a:cubicBezTo>
                    <a:pt x="638" y="788"/>
                    <a:pt x="1295" y="504"/>
                    <a:pt x="1746" y="800"/>
                  </a:cubicBezTo>
                  <a:cubicBezTo>
                    <a:pt x="1646" y="735"/>
                    <a:pt x="1485" y="704"/>
                    <a:pt x="1305" y="704"/>
                  </a:cubicBezTo>
                  <a:cubicBezTo>
                    <a:pt x="886" y="704"/>
                    <a:pt x="365" y="868"/>
                    <a:pt x="252" y="1129"/>
                  </a:cubicBezTo>
                  <a:cubicBezTo>
                    <a:pt x="175" y="1329"/>
                    <a:pt x="381" y="1374"/>
                    <a:pt x="497" y="1374"/>
                  </a:cubicBezTo>
                  <a:cubicBezTo>
                    <a:pt x="560" y="1379"/>
                    <a:pt x="623" y="1380"/>
                    <a:pt x="688" y="1380"/>
                  </a:cubicBezTo>
                  <a:cubicBezTo>
                    <a:pt x="751" y="1380"/>
                    <a:pt x="815" y="1379"/>
                    <a:pt x="879" y="1379"/>
                  </a:cubicBezTo>
                  <a:cubicBezTo>
                    <a:pt x="1094" y="1379"/>
                    <a:pt x="1308" y="1392"/>
                    <a:pt x="1502" y="1509"/>
                  </a:cubicBezTo>
                  <a:cubicBezTo>
                    <a:pt x="1379" y="1486"/>
                    <a:pt x="1154" y="1465"/>
                    <a:pt x="920" y="1465"/>
                  </a:cubicBezTo>
                  <a:cubicBezTo>
                    <a:pt x="640" y="1465"/>
                    <a:pt x="348" y="1495"/>
                    <a:pt x="207" y="1586"/>
                  </a:cubicBezTo>
                  <a:cubicBezTo>
                    <a:pt x="14" y="1696"/>
                    <a:pt x="1" y="1966"/>
                    <a:pt x="181" y="2095"/>
                  </a:cubicBezTo>
                  <a:cubicBezTo>
                    <a:pt x="291" y="2172"/>
                    <a:pt x="1006" y="2366"/>
                    <a:pt x="1366" y="2404"/>
                  </a:cubicBezTo>
                  <a:cubicBezTo>
                    <a:pt x="1141" y="2385"/>
                    <a:pt x="960" y="2385"/>
                    <a:pt x="754" y="2353"/>
                  </a:cubicBezTo>
                  <a:cubicBezTo>
                    <a:pt x="613" y="2334"/>
                    <a:pt x="420" y="2283"/>
                    <a:pt x="275" y="2283"/>
                  </a:cubicBezTo>
                  <a:cubicBezTo>
                    <a:pt x="169" y="2283"/>
                    <a:pt x="88" y="2311"/>
                    <a:pt x="72" y="2398"/>
                  </a:cubicBezTo>
                  <a:cubicBezTo>
                    <a:pt x="39" y="2604"/>
                    <a:pt x="265" y="2855"/>
                    <a:pt x="613" y="3055"/>
                  </a:cubicBezTo>
                  <a:cubicBezTo>
                    <a:pt x="909" y="3216"/>
                    <a:pt x="1231" y="3319"/>
                    <a:pt x="1566" y="3371"/>
                  </a:cubicBezTo>
                  <a:cubicBezTo>
                    <a:pt x="1600" y="3377"/>
                    <a:pt x="1634" y="3380"/>
                    <a:pt x="1667" y="3380"/>
                  </a:cubicBezTo>
                  <a:cubicBezTo>
                    <a:pt x="1901" y="3380"/>
                    <a:pt x="2118" y="3228"/>
                    <a:pt x="2191" y="2997"/>
                  </a:cubicBezTo>
                  <a:cubicBezTo>
                    <a:pt x="2423" y="2372"/>
                    <a:pt x="2558" y="1722"/>
                    <a:pt x="2584" y="1058"/>
                  </a:cubicBezTo>
                  <a:cubicBezTo>
                    <a:pt x="2609" y="337"/>
                    <a:pt x="2326" y="285"/>
                    <a:pt x="2017" y="92"/>
                  </a:cubicBezTo>
                  <a:cubicBezTo>
                    <a:pt x="1913" y="28"/>
                    <a:pt x="1775" y="0"/>
                    <a:pt x="1627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8"/>
            <p:cNvSpPr/>
            <p:nvPr/>
          </p:nvSpPr>
          <p:spPr>
            <a:xfrm>
              <a:off x="6164125" y="782700"/>
              <a:ext cx="42350" cy="35700"/>
            </a:xfrm>
            <a:custGeom>
              <a:avLst/>
              <a:gdLst/>
              <a:ahLst/>
              <a:cxnLst/>
              <a:rect l="l" t="t" r="r" b="b"/>
              <a:pathLst>
                <a:path w="1694" h="1428" extrusionOk="0">
                  <a:moveTo>
                    <a:pt x="1573" y="0"/>
                  </a:moveTo>
                  <a:cubicBezTo>
                    <a:pt x="1567" y="0"/>
                    <a:pt x="1560" y="1"/>
                    <a:pt x="1553" y="2"/>
                  </a:cubicBezTo>
                  <a:cubicBezTo>
                    <a:pt x="1476" y="8"/>
                    <a:pt x="1411" y="130"/>
                    <a:pt x="1360" y="175"/>
                  </a:cubicBezTo>
                  <a:cubicBezTo>
                    <a:pt x="1244" y="266"/>
                    <a:pt x="1122" y="349"/>
                    <a:pt x="986" y="414"/>
                  </a:cubicBezTo>
                  <a:cubicBezTo>
                    <a:pt x="845" y="478"/>
                    <a:pt x="690" y="530"/>
                    <a:pt x="535" y="575"/>
                  </a:cubicBezTo>
                  <a:cubicBezTo>
                    <a:pt x="419" y="601"/>
                    <a:pt x="278" y="575"/>
                    <a:pt x="175" y="652"/>
                  </a:cubicBezTo>
                  <a:cubicBezTo>
                    <a:pt x="91" y="723"/>
                    <a:pt x="65" y="845"/>
                    <a:pt x="117" y="942"/>
                  </a:cubicBezTo>
                  <a:cubicBezTo>
                    <a:pt x="136" y="981"/>
                    <a:pt x="175" y="1032"/>
                    <a:pt x="162" y="1064"/>
                  </a:cubicBezTo>
                  <a:cubicBezTo>
                    <a:pt x="149" y="1097"/>
                    <a:pt x="110" y="1109"/>
                    <a:pt x="78" y="1122"/>
                  </a:cubicBezTo>
                  <a:cubicBezTo>
                    <a:pt x="46" y="1142"/>
                    <a:pt x="20" y="1174"/>
                    <a:pt x="14" y="1212"/>
                  </a:cubicBezTo>
                  <a:cubicBezTo>
                    <a:pt x="1" y="1238"/>
                    <a:pt x="1" y="1270"/>
                    <a:pt x="7" y="1303"/>
                  </a:cubicBezTo>
                  <a:cubicBezTo>
                    <a:pt x="33" y="1367"/>
                    <a:pt x="84" y="1412"/>
                    <a:pt x="155" y="1425"/>
                  </a:cubicBezTo>
                  <a:cubicBezTo>
                    <a:pt x="171" y="1427"/>
                    <a:pt x="188" y="1427"/>
                    <a:pt x="205" y="1427"/>
                  </a:cubicBezTo>
                  <a:cubicBezTo>
                    <a:pt x="255" y="1427"/>
                    <a:pt x="307" y="1420"/>
                    <a:pt x="355" y="1406"/>
                  </a:cubicBezTo>
                  <a:cubicBezTo>
                    <a:pt x="535" y="1354"/>
                    <a:pt x="716" y="1283"/>
                    <a:pt x="883" y="1200"/>
                  </a:cubicBezTo>
                  <a:cubicBezTo>
                    <a:pt x="1179" y="1045"/>
                    <a:pt x="1431" y="820"/>
                    <a:pt x="1617" y="536"/>
                  </a:cubicBezTo>
                  <a:cubicBezTo>
                    <a:pt x="1650" y="497"/>
                    <a:pt x="1669" y="440"/>
                    <a:pt x="1675" y="388"/>
                  </a:cubicBezTo>
                  <a:cubicBezTo>
                    <a:pt x="1669" y="336"/>
                    <a:pt x="1656" y="291"/>
                    <a:pt x="1637" y="246"/>
                  </a:cubicBezTo>
                  <a:cubicBezTo>
                    <a:pt x="1618" y="179"/>
                    <a:pt x="1694" y="0"/>
                    <a:pt x="1573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8"/>
            <p:cNvSpPr/>
            <p:nvPr/>
          </p:nvSpPr>
          <p:spPr>
            <a:xfrm>
              <a:off x="6276700" y="783100"/>
              <a:ext cx="37850" cy="32450"/>
            </a:xfrm>
            <a:custGeom>
              <a:avLst/>
              <a:gdLst/>
              <a:ahLst/>
              <a:cxnLst/>
              <a:rect l="l" t="t" r="r" b="b"/>
              <a:pathLst>
                <a:path w="1514" h="1298" extrusionOk="0">
                  <a:moveTo>
                    <a:pt x="47" y="1"/>
                  </a:moveTo>
                  <a:cubicBezTo>
                    <a:pt x="20" y="1"/>
                    <a:pt x="2" y="22"/>
                    <a:pt x="7" y="82"/>
                  </a:cubicBezTo>
                  <a:cubicBezTo>
                    <a:pt x="7" y="114"/>
                    <a:pt x="26" y="140"/>
                    <a:pt x="26" y="172"/>
                  </a:cubicBezTo>
                  <a:cubicBezTo>
                    <a:pt x="20" y="230"/>
                    <a:pt x="13" y="282"/>
                    <a:pt x="0" y="333"/>
                  </a:cubicBezTo>
                  <a:cubicBezTo>
                    <a:pt x="7" y="424"/>
                    <a:pt x="39" y="507"/>
                    <a:pt x="103" y="572"/>
                  </a:cubicBezTo>
                  <a:cubicBezTo>
                    <a:pt x="264" y="791"/>
                    <a:pt x="464" y="977"/>
                    <a:pt x="702" y="1126"/>
                  </a:cubicBezTo>
                  <a:cubicBezTo>
                    <a:pt x="847" y="1212"/>
                    <a:pt x="1037" y="1298"/>
                    <a:pt x="1220" y="1298"/>
                  </a:cubicBezTo>
                  <a:cubicBezTo>
                    <a:pt x="1256" y="1298"/>
                    <a:pt x="1292" y="1294"/>
                    <a:pt x="1327" y="1287"/>
                  </a:cubicBezTo>
                  <a:cubicBezTo>
                    <a:pt x="1392" y="1274"/>
                    <a:pt x="1443" y="1242"/>
                    <a:pt x="1482" y="1184"/>
                  </a:cubicBezTo>
                  <a:cubicBezTo>
                    <a:pt x="1482" y="1177"/>
                    <a:pt x="1488" y="1171"/>
                    <a:pt x="1495" y="1164"/>
                  </a:cubicBezTo>
                  <a:cubicBezTo>
                    <a:pt x="1514" y="1113"/>
                    <a:pt x="1501" y="1048"/>
                    <a:pt x="1462" y="1010"/>
                  </a:cubicBezTo>
                  <a:cubicBezTo>
                    <a:pt x="1424" y="977"/>
                    <a:pt x="1359" y="965"/>
                    <a:pt x="1340" y="913"/>
                  </a:cubicBezTo>
                  <a:cubicBezTo>
                    <a:pt x="1314" y="849"/>
                    <a:pt x="1392" y="791"/>
                    <a:pt x="1398" y="726"/>
                  </a:cubicBezTo>
                  <a:cubicBezTo>
                    <a:pt x="1398" y="662"/>
                    <a:pt x="1372" y="597"/>
                    <a:pt x="1314" y="552"/>
                  </a:cubicBezTo>
                  <a:cubicBezTo>
                    <a:pt x="1192" y="449"/>
                    <a:pt x="1011" y="488"/>
                    <a:pt x="863" y="449"/>
                  </a:cubicBezTo>
                  <a:cubicBezTo>
                    <a:pt x="722" y="417"/>
                    <a:pt x="580" y="359"/>
                    <a:pt x="458" y="282"/>
                  </a:cubicBezTo>
                  <a:cubicBezTo>
                    <a:pt x="367" y="230"/>
                    <a:pt x="284" y="166"/>
                    <a:pt x="206" y="95"/>
                  </a:cubicBezTo>
                  <a:cubicBezTo>
                    <a:pt x="181" y="74"/>
                    <a:pt x="98" y="1"/>
                    <a:pt x="47" y="1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8"/>
            <p:cNvSpPr/>
            <p:nvPr/>
          </p:nvSpPr>
          <p:spPr>
            <a:xfrm>
              <a:off x="6166700" y="828125"/>
              <a:ext cx="46575" cy="17750"/>
            </a:xfrm>
            <a:custGeom>
              <a:avLst/>
              <a:gdLst/>
              <a:ahLst/>
              <a:cxnLst/>
              <a:rect l="l" t="t" r="r" b="b"/>
              <a:pathLst>
                <a:path w="1863" h="710" extrusionOk="0">
                  <a:moveTo>
                    <a:pt x="1120" y="1"/>
                  </a:moveTo>
                  <a:cubicBezTo>
                    <a:pt x="1032" y="1"/>
                    <a:pt x="943" y="15"/>
                    <a:pt x="857" y="46"/>
                  </a:cubicBezTo>
                  <a:cubicBezTo>
                    <a:pt x="716" y="98"/>
                    <a:pt x="580" y="162"/>
                    <a:pt x="458" y="239"/>
                  </a:cubicBezTo>
                  <a:cubicBezTo>
                    <a:pt x="381" y="278"/>
                    <a:pt x="265" y="407"/>
                    <a:pt x="194" y="458"/>
                  </a:cubicBezTo>
                  <a:cubicBezTo>
                    <a:pt x="123" y="503"/>
                    <a:pt x="59" y="568"/>
                    <a:pt x="14" y="639"/>
                  </a:cubicBezTo>
                  <a:cubicBezTo>
                    <a:pt x="1" y="671"/>
                    <a:pt x="27" y="710"/>
                    <a:pt x="59" y="710"/>
                  </a:cubicBezTo>
                  <a:cubicBezTo>
                    <a:pt x="194" y="697"/>
                    <a:pt x="310" y="587"/>
                    <a:pt x="426" y="516"/>
                  </a:cubicBezTo>
                  <a:cubicBezTo>
                    <a:pt x="542" y="445"/>
                    <a:pt x="690" y="317"/>
                    <a:pt x="819" y="278"/>
                  </a:cubicBezTo>
                  <a:cubicBezTo>
                    <a:pt x="931" y="244"/>
                    <a:pt x="1047" y="228"/>
                    <a:pt x="1161" y="228"/>
                  </a:cubicBezTo>
                  <a:cubicBezTo>
                    <a:pt x="1197" y="228"/>
                    <a:pt x="1234" y="230"/>
                    <a:pt x="1270" y="233"/>
                  </a:cubicBezTo>
                  <a:cubicBezTo>
                    <a:pt x="1405" y="252"/>
                    <a:pt x="1721" y="329"/>
                    <a:pt x="1701" y="490"/>
                  </a:cubicBezTo>
                  <a:cubicBezTo>
                    <a:pt x="1697" y="527"/>
                    <a:pt x="1726" y="550"/>
                    <a:pt x="1753" y="550"/>
                  </a:cubicBezTo>
                  <a:cubicBezTo>
                    <a:pt x="1769" y="550"/>
                    <a:pt x="1784" y="542"/>
                    <a:pt x="1791" y="523"/>
                  </a:cubicBezTo>
                  <a:cubicBezTo>
                    <a:pt x="1862" y="362"/>
                    <a:pt x="1553" y="130"/>
                    <a:pt x="1405" y="52"/>
                  </a:cubicBezTo>
                  <a:cubicBezTo>
                    <a:pt x="1314" y="19"/>
                    <a:pt x="1217" y="1"/>
                    <a:pt x="1120" y="1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8"/>
            <p:cNvSpPr/>
            <p:nvPr/>
          </p:nvSpPr>
          <p:spPr>
            <a:xfrm>
              <a:off x="6263350" y="829525"/>
              <a:ext cx="46375" cy="17650"/>
            </a:xfrm>
            <a:custGeom>
              <a:avLst/>
              <a:gdLst/>
              <a:ahLst/>
              <a:cxnLst/>
              <a:rect l="l" t="t" r="r" b="b"/>
              <a:pathLst>
                <a:path w="1855" h="706" extrusionOk="0">
                  <a:moveTo>
                    <a:pt x="1123" y="0"/>
                  </a:moveTo>
                  <a:cubicBezTo>
                    <a:pt x="1032" y="0"/>
                    <a:pt x="941" y="17"/>
                    <a:pt x="856" y="48"/>
                  </a:cubicBezTo>
                  <a:cubicBezTo>
                    <a:pt x="715" y="100"/>
                    <a:pt x="579" y="164"/>
                    <a:pt x="450" y="235"/>
                  </a:cubicBezTo>
                  <a:cubicBezTo>
                    <a:pt x="380" y="280"/>
                    <a:pt x="257" y="409"/>
                    <a:pt x="193" y="460"/>
                  </a:cubicBezTo>
                  <a:cubicBezTo>
                    <a:pt x="116" y="499"/>
                    <a:pt x="58" y="563"/>
                    <a:pt x="12" y="641"/>
                  </a:cubicBezTo>
                  <a:cubicBezTo>
                    <a:pt x="1" y="670"/>
                    <a:pt x="16" y="706"/>
                    <a:pt x="49" y="706"/>
                  </a:cubicBezTo>
                  <a:cubicBezTo>
                    <a:pt x="52" y="706"/>
                    <a:pt x="55" y="706"/>
                    <a:pt x="58" y="705"/>
                  </a:cubicBezTo>
                  <a:cubicBezTo>
                    <a:pt x="186" y="692"/>
                    <a:pt x="309" y="589"/>
                    <a:pt x="425" y="518"/>
                  </a:cubicBezTo>
                  <a:cubicBezTo>
                    <a:pt x="534" y="447"/>
                    <a:pt x="689" y="319"/>
                    <a:pt x="811" y="273"/>
                  </a:cubicBezTo>
                  <a:cubicBezTo>
                    <a:pt x="920" y="245"/>
                    <a:pt x="1032" y="227"/>
                    <a:pt x="1144" y="227"/>
                  </a:cubicBezTo>
                  <a:cubicBezTo>
                    <a:pt x="1186" y="227"/>
                    <a:pt x="1227" y="230"/>
                    <a:pt x="1269" y="235"/>
                  </a:cubicBezTo>
                  <a:cubicBezTo>
                    <a:pt x="1404" y="248"/>
                    <a:pt x="1719" y="331"/>
                    <a:pt x="1694" y="492"/>
                  </a:cubicBezTo>
                  <a:cubicBezTo>
                    <a:pt x="1689" y="526"/>
                    <a:pt x="1720" y="551"/>
                    <a:pt x="1749" y="551"/>
                  </a:cubicBezTo>
                  <a:cubicBezTo>
                    <a:pt x="1765" y="551"/>
                    <a:pt x="1781" y="543"/>
                    <a:pt x="1790" y="525"/>
                  </a:cubicBezTo>
                  <a:cubicBezTo>
                    <a:pt x="1855" y="364"/>
                    <a:pt x="1552" y="132"/>
                    <a:pt x="1404" y="54"/>
                  </a:cubicBezTo>
                  <a:cubicBezTo>
                    <a:pt x="1315" y="18"/>
                    <a:pt x="1219" y="0"/>
                    <a:pt x="1123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8"/>
            <p:cNvSpPr/>
            <p:nvPr/>
          </p:nvSpPr>
          <p:spPr>
            <a:xfrm>
              <a:off x="6386675" y="900475"/>
              <a:ext cx="25625" cy="23975"/>
            </a:xfrm>
            <a:custGeom>
              <a:avLst/>
              <a:gdLst/>
              <a:ahLst/>
              <a:cxnLst/>
              <a:rect l="l" t="t" r="r" b="b"/>
              <a:pathLst>
                <a:path w="1025" h="959" extrusionOk="0">
                  <a:moveTo>
                    <a:pt x="502" y="1"/>
                  </a:moveTo>
                  <a:cubicBezTo>
                    <a:pt x="466" y="1"/>
                    <a:pt x="429" y="4"/>
                    <a:pt x="394" y="12"/>
                  </a:cubicBezTo>
                  <a:cubicBezTo>
                    <a:pt x="226" y="51"/>
                    <a:pt x="91" y="179"/>
                    <a:pt x="46" y="347"/>
                  </a:cubicBezTo>
                  <a:cubicBezTo>
                    <a:pt x="1" y="521"/>
                    <a:pt x="59" y="701"/>
                    <a:pt x="194" y="811"/>
                  </a:cubicBezTo>
                  <a:cubicBezTo>
                    <a:pt x="265" y="875"/>
                    <a:pt x="348" y="920"/>
                    <a:pt x="439" y="940"/>
                  </a:cubicBezTo>
                  <a:cubicBezTo>
                    <a:pt x="484" y="952"/>
                    <a:pt x="530" y="959"/>
                    <a:pt x="577" y="959"/>
                  </a:cubicBezTo>
                  <a:cubicBezTo>
                    <a:pt x="624" y="959"/>
                    <a:pt x="671" y="952"/>
                    <a:pt x="716" y="940"/>
                  </a:cubicBezTo>
                  <a:cubicBezTo>
                    <a:pt x="793" y="920"/>
                    <a:pt x="864" y="869"/>
                    <a:pt x="915" y="804"/>
                  </a:cubicBezTo>
                  <a:lnTo>
                    <a:pt x="709" y="617"/>
                  </a:lnTo>
                  <a:cubicBezTo>
                    <a:pt x="668" y="669"/>
                    <a:pt x="609" y="700"/>
                    <a:pt x="548" y="700"/>
                  </a:cubicBezTo>
                  <a:cubicBezTo>
                    <a:pt x="533" y="700"/>
                    <a:pt x="518" y="699"/>
                    <a:pt x="503" y="695"/>
                  </a:cubicBezTo>
                  <a:cubicBezTo>
                    <a:pt x="445" y="682"/>
                    <a:pt x="400" y="650"/>
                    <a:pt x="374" y="605"/>
                  </a:cubicBezTo>
                  <a:cubicBezTo>
                    <a:pt x="348" y="547"/>
                    <a:pt x="342" y="489"/>
                    <a:pt x="361" y="431"/>
                  </a:cubicBezTo>
                  <a:cubicBezTo>
                    <a:pt x="374" y="373"/>
                    <a:pt x="406" y="328"/>
                    <a:pt x="452" y="295"/>
                  </a:cubicBezTo>
                  <a:cubicBezTo>
                    <a:pt x="482" y="273"/>
                    <a:pt x="519" y="263"/>
                    <a:pt x="556" y="263"/>
                  </a:cubicBezTo>
                  <a:cubicBezTo>
                    <a:pt x="573" y="263"/>
                    <a:pt x="590" y="266"/>
                    <a:pt x="606" y="270"/>
                  </a:cubicBezTo>
                  <a:cubicBezTo>
                    <a:pt x="683" y="289"/>
                    <a:pt x="741" y="353"/>
                    <a:pt x="754" y="431"/>
                  </a:cubicBezTo>
                  <a:lnTo>
                    <a:pt x="1025" y="373"/>
                  </a:lnTo>
                  <a:cubicBezTo>
                    <a:pt x="1012" y="289"/>
                    <a:pt x="973" y="212"/>
                    <a:pt x="915" y="154"/>
                  </a:cubicBezTo>
                  <a:cubicBezTo>
                    <a:pt x="844" y="89"/>
                    <a:pt x="761" y="44"/>
                    <a:pt x="671" y="25"/>
                  </a:cubicBezTo>
                  <a:cubicBezTo>
                    <a:pt x="616" y="9"/>
                    <a:pt x="559" y="1"/>
                    <a:pt x="502" y="1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8"/>
            <p:cNvSpPr/>
            <p:nvPr/>
          </p:nvSpPr>
          <p:spPr>
            <a:xfrm>
              <a:off x="6414375" y="907675"/>
              <a:ext cx="27400" cy="23875"/>
            </a:xfrm>
            <a:custGeom>
              <a:avLst/>
              <a:gdLst/>
              <a:ahLst/>
              <a:cxnLst/>
              <a:rect l="l" t="t" r="r" b="b"/>
              <a:pathLst>
                <a:path w="1096" h="955" extrusionOk="0">
                  <a:moveTo>
                    <a:pt x="587" y="262"/>
                  </a:moveTo>
                  <a:cubicBezTo>
                    <a:pt x="653" y="262"/>
                    <a:pt x="716" y="296"/>
                    <a:pt x="754" y="355"/>
                  </a:cubicBezTo>
                  <a:cubicBezTo>
                    <a:pt x="780" y="407"/>
                    <a:pt x="780" y="471"/>
                    <a:pt x="767" y="523"/>
                  </a:cubicBezTo>
                  <a:cubicBezTo>
                    <a:pt x="754" y="581"/>
                    <a:pt x="722" y="632"/>
                    <a:pt x="677" y="664"/>
                  </a:cubicBezTo>
                  <a:cubicBezTo>
                    <a:pt x="646" y="686"/>
                    <a:pt x="609" y="696"/>
                    <a:pt x="573" y="696"/>
                  </a:cubicBezTo>
                  <a:cubicBezTo>
                    <a:pt x="556" y="696"/>
                    <a:pt x="539" y="694"/>
                    <a:pt x="522" y="690"/>
                  </a:cubicBezTo>
                  <a:cubicBezTo>
                    <a:pt x="477" y="677"/>
                    <a:pt x="432" y="645"/>
                    <a:pt x="406" y="600"/>
                  </a:cubicBezTo>
                  <a:cubicBezTo>
                    <a:pt x="381" y="548"/>
                    <a:pt x="374" y="484"/>
                    <a:pt x="393" y="433"/>
                  </a:cubicBezTo>
                  <a:cubicBezTo>
                    <a:pt x="406" y="375"/>
                    <a:pt x="439" y="323"/>
                    <a:pt x="484" y="291"/>
                  </a:cubicBezTo>
                  <a:cubicBezTo>
                    <a:pt x="517" y="271"/>
                    <a:pt x="552" y="262"/>
                    <a:pt x="587" y="262"/>
                  </a:cubicBezTo>
                  <a:close/>
                  <a:moveTo>
                    <a:pt x="549" y="0"/>
                  </a:moveTo>
                  <a:cubicBezTo>
                    <a:pt x="506" y="0"/>
                    <a:pt x="465" y="5"/>
                    <a:pt x="426" y="14"/>
                  </a:cubicBezTo>
                  <a:cubicBezTo>
                    <a:pt x="155" y="72"/>
                    <a:pt x="1" y="342"/>
                    <a:pt x="84" y="606"/>
                  </a:cubicBezTo>
                  <a:cubicBezTo>
                    <a:pt x="110" y="684"/>
                    <a:pt x="155" y="755"/>
                    <a:pt x="220" y="813"/>
                  </a:cubicBezTo>
                  <a:lnTo>
                    <a:pt x="213" y="813"/>
                  </a:lnTo>
                  <a:cubicBezTo>
                    <a:pt x="323" y="903"/>
                    <a:pt x="465" y="954"/>
                    <a:pt x="607" y="954"/>
                  </a:cubicBezTo>
                  <a:cubicBezTo>
                    <a:pt x="648" y="954"/>
                    <a:pt x="688" y="950"/>
                    <a:pt x="728" y="941"/>
                  </a:cubicBezTo>
                  <a:cubicBezTo>
                    <a:pt x="812" y="922"/>
                    <a:pt x="889" y="883"/>
                    <a:pt x="947" y="825"/>
                  </a:cubicBezTo>
                  <a:cubicBezTo>
                    <a:pt x="1012" y="761"/>
                    <a:pt x="1050" y="684"/>
                    <a:pt x="1076" y="606"/>
                  </a:cubicBezTo>
                  <a:cubicBezTo>
                    <a:pt x="1096" y="523"/>
                    <a:pt x="1096" y="433"/>
                    <a:pt x="1076" y="349"/>
                  </a:cubicBezTo>
                  <a:cubicBezTo>
                    <a:pt x="1050" y="272"/>
                    <a:pt x="999" y="201"/>
                    <a:pt x="935" y="143"/>
                  </a:cubicBezTo>
                  <a:cubicBezTo>
                    <a:pt x="864" y="85"/>
                    <a:pt x="786" y="40"/>
                    <a:pt x="696" y="20"/>
                  </a:cubicBezTo>
                  <a:cubicBezTo>
                    <a:pt x="648" y="6"/>
                    <a:pt x="598" y="0"/>
                    <a:pt x="549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8"/>
            <p:cNvSpPr/>
            <p:nvPr/>
          </p:nvSpPr>
          <p:spPr>
            <a:xfrm>
              <a:off x="6447075" y="907200"/>
              <a:ext cx="21925" cy="30775"/>
            </a:xfrm>
            <a:custGeom>
              <a:avLst/>
              <a:gdLst/>
              <a:ahLst/>
              <a:cxnLst/>
              <a:rect l="l" t="t" r="r" b="b"/>
              <a:pathLst>
                <a:path w="877" h="1231" extrusionOk="0">
                  <a:moveTo>
                    <a:pt x="562" y="0"/>
                  </a:moveTo>
                  <a:cubicBezTo>
                    <a:pt x="501" y="0"/>
                    <a:pt x="440" y="15"/>
                    <a:pt x="387" y="46"/>
                  </a:cubicBezTo>
                  <a:cubicBezTo>
                    <a:pt x="303" y="97"/>
                    <a:pt x="245" y="181"/>
                    <a:pt x="226" y="278"/>
                  </a:cubicBezTo>
                  <a:lnTo>
                    <a:pt x="219" y="297"/>
                  </a:lnTo>
                  <a:lnTo>
                    <a:pt x="90" y="265"/>
                  </a:lnTo>
                  <a:lnTo>
                    <a:pt x="32" y="497"/>
                  </a:lnTo>
                  <a:lnTo>
                    <a:pt x="161" y="529"/>
                  </a:lnTo>
                  <a:lnTo>
                    <a:pt x="0" y="1154"/>
                  </a:lnTo>
                  <a:lnTo>
                    <a:pt x="309" y="1231"/>
                  </a:lnTo>
                  <a:lnTo>
                    <a:pt x="470" y="613"/>
                  </a:lnTo>
                  <a:lnTo>
                    <a:pt x="670" y="664"/>
                  </a:lnTo>
                  <a:lnTo>
                    <a:pt x="728" y="432"/>
                  </a:lnTo>
                  <a:lnTo>
                    <a:pt x="522" y="374"/>
                  </a:lnTo>
                  <a:lnTo>
                    <a:pt x="528" y="355"/>
                  </a:lnTo>
                  <a:cubicBezTo>
                    <a:pt x="528" y="323"/>
                    <a:pt x="548" y="297"/>
                    <a:pt x="573" y="278"/>
                  </a:cubicBezTo>
                  <a:cubicBezTo>
                    <a:pt x="590" y="265"/>
                    <a:pt x="609" y="261"/>
                    <a:pt x="627" y="261"/>
                  </a:cubicBezTo>
                  <a:cubicBezTo>
                    <a:pt x="637" y="261"/>
                    <a:pt x="648" y="262"/>
                    <a:pt x="657" y="265"/>
                  </a:cubicBezTo>
                  <a:cubicBezTo>
                    <a:pt x="689" y="271"/>
                    <a:pt x="722" y="291"/>
                    <a:pt x="741" y="316"/>
                  </a:cubicBezTo>
                  <a:lnTo>
                    <a:pt x="876" y="117"/>
                  </a:lnTo>
                  <a:cubicBezTo>
                    <a:pt x="850" y="91"/>
                    <a:pt x="825" y="72"/>
                    <a:pt x="792" y="59"/>
                  </a:cubicBezTo>
                  <a:cubicBezTo>
                    <a:pt x="760" y="39"/>
                    <a:pt x="722" y="26"/>
                    <a:pt x="683" y="20"/>
                  </a:cubicBezTo>
                  <a:cubicBezTo>
                    <a:pt x="644" y="7"/>
                    <a:pt x="603" y="0"/>
                    <a:pt x="562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8"/>
            <p:cNvSpPr/>
            <p:nvPr/>
          </p:nvSpPr>
          <p:spPr>
            <a:xfrm>
              <a:off x="6467850" y="912400"/>
              <a:ext cx="21750" cy="30900"/>
            </a:xfrm>
            <a:custGeom>
              <a:avLst/>
              <a:gdLst/>
              <a:ahLst/>
              <a:cxnLst/>
              <a:rect l="l" t="t" r="r" b="b"/>
              <a:pathLst>
                <a:path w="870" h="1236" extrusionOk="0">
                  <a:moveTo>
                    <a:pt x="567" y="0"/>
                  </a:moveTo>
                  <a:cubicBezTo>
                    <a:pt x="504" y="0"/>
                    <a:pt x="443" y="16"/>
                    <a:pt x="387" y="44"/>
                  </a:cubicBezTo>
                  <a:cubicBezTo>
                    <a:pt x="303" y="95"/>
                    <a:pt x="245" y="179"/>
                    <a:pt x="226" y="276"/>
                  </a:cubicBezTo>
                  <a:lnTo>
                    <a:pt x="219" y="302"/>
                  </a:lnTo>
                  <a:lnTo>
                    <a:pt x="90" y="269"/>
                  </a:lnTo>
                  <a:lnTo>
                    <a:pt x="32" y="501"/>
                  </a:lnTo>
                  <a:lnTo>
                    <a:pt x="161" y="533"/>
                  </a:lnTo>
                  <a:lnTo>
                    <a:pt x="0" y="1152"/>
                  </a:lnTo>
                  <a:lnTo>
                    <a:pt x="309" y="1236"/>
                  </a:lnTo>
                  <a:lnTo>
                    <a:pt x="464" y="611"/>
                  </a:lnTo>
                  <a:lnTo>
                    <a:pt x="670" y="662"/>
                  </a:lnTo>
                  <a:lnTo>
                    <a:pt x="728" y="430"/>
                  </a:lnTo>
                  <a:lnTo>
                    <a:pt x="515" y="379"/>
                  </a:lnTo>
                  <a:lnTo>
                    <a:pt x="522" y="359"/>
                  </a:lnTo>
                  <a:cubicBezTo>
                    <a:pt x="528" y="327"/>
                    <a:pt x="548" y="295"/>
                    <a:pt x="573" y="276"/>
                  </a:cubicBezTo>
                  <a:cubicBezTo>
                    <a:pt x="589" y="268"/>
                    <a:pt x="605" y="262"/>
                    <a:pt x="621" y="262"/>
                  </a:cubicBezTo>
                  <a:cubicBezTo>
                    <a:pt x="631" y="262"/>
                    <a:pt x="641" y="264"/>
                    <a:pt x="651" y="269"/>
                  </a:cubicBezTo>
                  <a:cubicBezTo>
                    <a:pt x="683" y="276"/>
                    <a:pt x="715" y="295"/>
                    <a:pt x="741" y="314"/>
                  </a:cubicBezTo>
                  <a:lnTo>
                    <a:pt x="870" y="115"/>
                  </a:lnTo>
                  <a:cubicBezTo>
                    <a:pt x="850" y="95"/>
                    <a:pt x="825" y="76"/>
                    <a:pt x="792" y="57"/>
                  </a:cubicBezTo>
                  <a:cubicBezTo>
                    <a:pt x="754" y="44"/>
                    <a:pt x="721" y="31"/>
                    <a:pt x="683" y="18"/>
                  </a:cubicBezTo>
                  <a:cubicBezTo>
                    <a:pt x="644" y="6"/>
                    <a:pt x="605" y="0"/>
                    <a:pt x="567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8"/>
            <p:cNvSpPr/>
            <p:nvPr/>
          </p:nvSpPr>
          <p:spPr>
            <a:xfrm>
              <a:off x="6421775" y="961675"/>
              <a:ext cx="25950" cy="23975"/>
            </a:xfrm>
            <a:custGeom>
              <a:avLst/>
              <a:gdLst/>
              <a:ahLst/>
              <a:cxnLst/>
              <a:rect l="l" t="t" r="r" b="b"/>
              <a:pathLst>
                <a:path w="1038" h="959" extrusionOk="0">
                  <a:moveTo>
                    <a:pt x="529" y="0"/>
                  </a:moveTo>
                  <a:cubicBezTo>
                    <a:pt x="490" y="0"/>
                    <a:pt x="451" y="4"/>
                    <a:pt x="413" y="12"/>
                  </a:cubicBezTo>
                  <a:cubicBezTo>
                    <a:pt x="329" y="31"/>
                    <a:pt x="252" y="70"/>
                    <a:pt x="188" y="128"/>
                  </a:cubicBezTo>
                  <a:cubicBezTo>
                    <a:pt x="1" y="321"/>
                    <a:pt x="7" y="630"/>
                    <a:pt x="207" y="810"/>
                  </a:cubicBezTo>
                  <a:cubicBezTo>
                    <a:pt x="278" y="875"/>
                    <a:pt x="362" y="920"/>
                    <a:pt x="458" y="939"/>
                  </a:cubicBezTo>
                  <a:cubicBezTo>
                    <a:pt x="503" y="952"/>
                    <a:pt x="548" y="959"/>
                    <a:pt x="593" y="959"/>
                  </a:cubicBezTo>
                  <a:cubicBezTo>
                    <a:pt x="639" y="959"/>
                    <a:pt x="684" y="952"/>
                    <a:pt x="729" y="939"/>
                  </a:cubicBezTo>
                  <a:cubicBezTo>
                    <a:pt x="812" y="913"/>
                    <a:pt x="883" y="868"/>
                    <a:pt x="935" y="798"/>
                  </a:cubicBezTo>
                  <a:lnTo>
                    <a:pt x="722" y="617"/>
                  </a:lnTo>
                  <a:cubicBezTo>
                    <a:pt x="687" y="668"/>
                    <a:pt x="628" y="694"/>
                    <a:pt x="567" y="694"/>
                  </a:cubicBezTo>
                  <a:cubicBezTo>
                    <a:pt x="550" y="694"/>
                    <a:pt x="533" y="692"/>
                    <a:pt x="516" y="688"/>
                  </a:cubicBezTo>
                  <a:cubicBezTo>
                    <a:pt x="465" y="682"/>
                    <a:pt x="420" y="643"/>
                    <a:pt x="394" y="598"/>
                  </a:cubicBezTo>
                  <a:cubicBezTo>
                    <a:pt x="362" y="546"/>
                    <a:pt x="362" y="488"/>
                    <a:pt x="374" y="430"/>
                  </a:cubicBezTo>
                  <a:cubicBezTo>
                    <a:pt x="387" y="372"/>
                    <a:pt x="420" y="321"/>
                    <a:pt x="471" y="289"/>
                  </a:cubicBezTo>
                  <a:cubicBezTo>
                    <a:pt x="501" y="271"/>
                    <a:pt x="537" y="263"/>
                    <a:pt x="573" y="263"/>
                  </a:cubicBezTo>
                  <a:cubicBezTo>
                    <a:pt x="591" y="263"/>
                    <a:pt x="608" y="265"/>
                    <a:pt x="626" y="269"/>
                  </a:cubicBezTo>
                  <a:cubicBezTo>
                    <a:pt x="696" y="289"/>
                    <a:pt x="754" y="353"/>
                    <a:pt x="767" y="430"/>
                  </a:cubicBezTo>
                  <a:lnTo>
                    <a:pt x="1038" y="366"/>
                  </a:lnTo>
                  <a:cubicBezTo>
                    <a:pt x="1031" y="282"/>
                    <a:pt x="993" y="211"/>
                    <a:pt x="928" y="153"/>
                  </a:cubicBezTo>
                  <a:cubicBezTo>
                    <a:pt x="864" y="89"/>
                    <a:pt x="780" y="44"/>
                    <a:pt x="690" y="18"/>
                  </a:cubicBezTo>
                  <a:cubicBezTo>
                    <a:pt x="638" y="7"/>
                    <a:pt x="583" y="0"/>
                    <a:pt x="529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8"/>
            <p:cNvSpPr/>
            <p:nvPr/>
          </p:nvSpPr>
          <p:spPr>
            <a:xfrm>
              <a:off x="6450775" y="968875"/>
              <a:ext cx="27225" cy="23875"/>
            </a:xfrm>
            <a:custGeom>
              <a:avLst/>
              <a:gdLst/>
              <a:ahLst/>
              <a:cxnLst/>
              <a:rect l="l" t="t" r="r" b="b"/>
              <a:pathLst>
                <a:path w="1089" h="955" extrusionOk="0">
                  <a:moveTo>
                    <a:pt x="545" y="259"/>
                  </a:moveTo>
                  <a:cubicBezTo>
                    <a:pt x="613" y="259"/>
                    <a:pt x="680" y="294"/>
                    <a:pt x="715" y="355"/>
                  </a:cubicBezTo>
                  <a:cubicBezTo>
                    <a:pt x="741" y="406"/>
                    <a:pt x="747" y="464"/>
                    <a:pt x="728" y="522"/>
                  </a:cubicBezTo>
                  <a:cubicBezTo>
                    <a:pt x="722" y="580"/>
                    <a:pt x="689" y="632"/>
                    <a:pt x="638" y="664"/>
                  </a:cubicBezTo>
                  <a:cubicBezTo>
                    <a:pt x="605" y="683"/>
                    <a:pt x="568" y="695"/>
                    <a:pt x="531" y="695"/>
                  </a:cubicBezTo>
                  <a:cubicBezTo>
                    <a:pt x="517" y="695"/>
                    <a:pt x="504" y="693"/>
                    <a:pt x="490" y="690"/>
                  </a:cubicBezTo>
                  <a:cubicBezTo>
                    <a:pt x="438" y="677"/>
                    <a:pt x="393" y="645"/>
                    <a:pt x="374" y="600"/>
                  </a:cubicBezTo>
                  <a:cubicBezTo>
                    <a:pt x="342" y="542"/>
                    <a:pt x="342" y="484"/>
                    <a:pt x="361" y="426"/>
                  </a:cubicBezTo>
                  <a:cubicBezTo>
                    <a:pt x="367" y="368"/>
                    <a:pt x="400" y="323"/>
                    <a:pt x="451" y="284"/>
                  </a:cubicBezTo>
                  <a:cubicBezTo>
                    <a:pt x="480" y="267"/>
                    <a:pt x="513" y="259"/>
                    <a:pt x="545" y="259"/>
                  </a:cubicBezTo>
                  <a:close/>
                  <a:moveTo>
                    <a:pt x="514" y="0"/>
                  </a:moveTo>
                  <a:cubicBezTo>
                    <a:pt x="471" y="0"/>
                    <a:pt x="429" y="5"/>
                    <a:pt x="387" y="14"/>
                  </a:cubicBezTo>
                  <a:cubicBezTo>
                    <a:pt x="219" y="46"/>
                    <a:pt x="84" y="181"/>
                    <a:pt x="45" y="349"/>
                  </a:cubicBezTo>
                  <a:cubicBezTo>
                    <a:pt x="0" y="516"/>
                    <a:pt x="52" y="696"/>
                    <a:pt x="187" y="812"/>
                  </a:cubicBezTo>
                  <a:cubicBezTo>
                    <a:pt x="258" y="870"/>
                    <a:pt x="342" y="915"/>
                    <a:pt x="432" y="935"/>
                  </a:cubicBezTo>
                  <a:cubicBezTo>
                    <a:pt x="477" y="948"/>
                    <a:pt x="525" y="955"/>
                    <a:pt x="575" y="955"/>
                  </a:cubicBezTo>
                  <a:cubicBezTo>
                    <a:pt x="617" y="955"/>
                    <a:pt x="661" y="950"/>
                    <a:pt x="702" y="941"/>
                  </a:cubicBezTo>
                  <a:cubicBezTo>
                    <a:pt x="786" y="922"/>
                    <a:pt x="863" y="883"/>
                    <a:pt x="921" y="819"/>
                  </a:cubicBezTo>
                  <a:cubicBezTo>
                    <a:pt x="1044" y="696"/>
                    <a:pt x="1089" y="516"/>
                    <a:pt x="1044" y="349"/>
                  </a:cubicBezTo>
                  <a:cubicBezTo>
                    <a:pt x="1018" y="265"/>
                    <a:pt x="966" y="194"/>
                    <a:pt x="902" y="142"/>
                  </a:cubicBezTo>
                  <a:cubicBezTo>
                    <a:pt x="793" y="48"/>
                    <a:pt x="654" y="0"/>
                    <a:pt x="514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8"/>
            <p:cNvSpPr/>
            <p:nvPr/>
          </p:nvSpPr>
          <p:spPr>
            <a:xfrm>
              <a:off x="6482650" y="968275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564" y="0"/>
                  </a:moveTo>
                  <a:cubicBezTo>
                    <a:pt x="500" y="0"/>
                    <a:pt x="437" y="16"/>
                    <a:pt x="381" y="44"/>
                  </a:cubicBezTo>
                  <a:cubicBezTo>
                    <a:pt x="297" y="96"/>
                    <a:pt x="239" y="179"/>
                    <a:pt x="220" y="276"/>
                  </a:cubicBezTo>
                  <a:lnTo>
                    <a:pt x="213" y="302"/>
                  </a:lnTo>
                  <a:lnTo>
                    <a:pt x="84" y="269"/>
                  </a:lnTo>
                  <a:lnTo>
                    <a:pt x="26" y="501"/>
                  </a:lnTo>
                  <a:lnTo>
                    <a:pt x="155" y="534"/>
                  </a:lnTo>
                  <a:lnTo>
                    <a:pt x="1" y="1152"/>
                  </a:lnTo>
                  <a:lnTo>
                    <a:pt x="310" y="1236"/>
                  </a:lnTo>
                  <a:lnTo>
                    <a:pt x="471" y="611"/>
                  </a:lnTo>
                  <a:lnTo>
                    <a:pt x="671" y="662"/>
                  </a:lnTo>
                  <a:lnTo>
                    <a:pt x="729" y="430"/>
                  </a:lnTo>
                  <a:lnTo>
                    <a:pt x="516" y="379"/>
                  </a:lnTo>
                  <a:lnTo>
                    <a:pt x="522" y="360"/>
                  </a:lnTo>
                  <a:cubicBezTo>
                    <a:pt x="529" y="327"/>
                    <a:pt x="548" y="295"/>
                    <a:pt x="574" y="276"/>
                  </a:cubicBezTo>
                  <a:cubicBezTo>
                    <a:pt x="586" y="268"/>
                    <a:pt x="603" y="262"/>
                    <a:pt x="620" y="262"/>
                  </a:cubicBezTo>
                  <a:cubicBezTo>
                    <a:pt x="631" y="262"/>
                    <a:pt x="641" y="265"/>
                    <a:pt x="651" y="269"/>
                  </a:cubicBezTo>
                  <a:cubicBezTo>
                    <a:pt x="683" y="276"/>
                    <a:pt x="716" y="295"/>
                    <a:pt x="735" y="315"/>
                  </a:cubicBezTo>
                  <a:lnTo>
                    <a:pt x="870" y="115"/>
                  </a:lnTo>
                  <a:cubicBezTo>
                    <a:pt x="844" y="96"/>
                    <a:pt x="819" y="76"/>
                    <a:pt x="793" y="63"/>
                  </a:cubicBezTo>
                  <a:cubicBezTo>
                    <a:pt x="754" y="44"/>
                    <a:pt x="716" y="31"/>
                    <a:pt x="677" y="18"/>
                  </a:cubicBezTo>
                  <a:cubicBezTo>
                    <a:pt x="641" y="6"/>
                    <a:pt x="602" y="0"/>
                    <a:pt x="564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8"/>
            <p:cNvSpPr/>
            <p:nvPr/>
          </p:nvSpPr>
          <p:spPr>
            <a:xfrm>
              <a:off x="6503275" y="973425"/>
              <a:ext cx="21750" cy="30900"/>
            </a:xfrm>
            <a:custGeom>
              <a:avLst/>
              <a:gdLst/>
              <a:ahLst/>
              <a:cxnLst/>
              <a:rect l="l" t="t" r="r" b="b"/>
              <a:pathLst>
                <a:path w="870" h="1236" extrusionOk="0">
                  <a:moveTo>
                    <a:pt x="563" y="0"/>
                  </a:moveTo>
                  <a:cubicBezTo>
                    <a:pt x="500" y="0"/>
                    <a:pt x="436" y="16"/>
                    <a:pt x="380" y="44"/>
                  </a:cubicBezTo>
                  <a:cubicBezTo>
                    <a:pt x="296" y="96"/>
                    <a:pt x="238" y="179"/>
                    <a:pt x="219" y="276"/>
                  </a:cubicBezTo>
                  <a:lnTo>
                    <a:pt x="213" y="302"/>
                  </a:lnTo>
                  <a:lnTo>
                    <a:pt x="84" y="270"/>
                  </a:lnTo>
                  <a:lnTo>
                    <a:pt x="26" y="501"/>
                  </a:lnTo>
                  <a:lnTo>
                    <a:pt x="155" y="534"/>
                  </a:lnTo>
                  <a:lnTo>
                    <a:pt x="0" y="1152"/>
                  </a:lnTo>
                  <a:lnTo>
                    <a:pt x="309" y="1236"/>
                  </a:lnTo>
                  <a:lnTo>
                    <a:pt x="470" y="611"/>
                  </a:lnTo>
                  <a:lnTo>
                    <a:pt x="670" y="662"/>
                  </a:lnTo>
                  <a:lnTo>
                    <a:pt x="728" y="431"/>
                  </a:lnTo>
                  <a:lnTo>
                    <a:pt x="522" y="379"/>
                  </a:lnTo>
                  <a:lnTo>
                    <a:pt x="515" y="360"/>
                  </a:lnTo>
                  <a:cubicBezTo>
                    <a:pt x="522" y="328"/>
                    <a:pt x="541" y="295"/>
                    <a:pt x="567" y="276"/>
                  </a:cubicBezTo>
                  <a:cubicBezTo>
                    <a:pt x="583" y="268"/>
                    <a:pt x="601" y="263"/>
                    <a:pt x="619" y="263"/>
                  </a:cubicBezTo>
                  <a:cubicBezTo>
                    <a:pt x="630" y="263"/>
                    <a:pt x="641" y="265"/>
                    <a:pt x="651" y="270"/>
                  </a:cubicBezTo>
                  <a:cubicBezTo>
                    <a:pt x="683" y="276"/>
                    <a:pt x="709" y="295"/>
                    <a:pt x="734" y="315"/>
                  </a:cubicBezTo>
                  <a:lnTo>
                    <a:pt x="870" y="115"/>
                  </a:lnTo>
                  <a:cubicBezTo>
                    <a:pt x="844" y="96"/>
                    <a:pt x="818" y="76"/>
                    <a:pt x="786" y="63"/>
                  </a:cubicBezTo>
                  <a:cubicBezTo>
                    <a:pt x="754" y="44"/>
                    <a:pt x="715" y="31"/>
                    <a:pt x="676" y="18"/>
                  </a:cubicBezTo>
                  <a:cubicBezTo>
                    <a:pt x="640" y="6"/>
                    <a:pt x="602" y="0"/>
                    <a:pt x="563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5" name="Google Shape;1035;p48"/>
          <p:cNvGrpSpPr/>
          <p:nvPr/>
        </p:nvGrpSpPr>
        <p:grpSpPr>
          <a:xfrm>
            <a:off x="1584466" y="1246566"/>
            <a:ext cx="696743" cy="701280"/>
            <a:chOff x="5180700" y="584000"/>
            <a:chExt cx="621925" cy="625975"/>
          </a:xfrm>
        </p:grpSpPr>
        <p:sp>
          <p:nvSpPr>
            <p:cNvPr id="1036" name="Google Shape;1036;p48"/>
            <p:cNvSpPr/>
            <p:nvPr/>
          </p:nvSpPr>
          <p:spPr>
            <a:xfrm>
              <a:off x="5180700" y="584000"/>
              <a:ext cx="621925" cy="621950"/>
            </a:xfrm>
            <a:custGeom>
              <a:avLst/>
              <a:gdLst/>
              <a:ahLst/>
              <a:cxnLst/>
              <a:rect l="l" t="t" r="r" b="b"/>
              <a:pathLst>
                <a:path w="24877" h="24878" extrusionOk="0">
                  <a:moveTo>
                    <a:pt x="12439" y="1"/>
                  </a:moveTo>
                  <a:cubicBezTo>
                    <a:pt x="5566" y="1"/>
                    <a:pt x="1" y="5566"/>
                    <a:pt x="1" y="12439"/>
                  </a:cubicBezTo>
                  <a:cubicBezTo>
                    <a:pt x="1" y="19306"/>
                    <a:pt x="5566" y="24877"/>
                    <a:pt x="12439" y="24877"/>
                  </a:cubicBezTo>
                  <a:cubicBezTo>
                    <a:pt x="19312" y="24877"/>
                    <a:pt x="24877" y="19306"/>
                    <a:pt x="24877" y="12439"/>
                  </a:cubicBezTo>
                  <a:cubicBezTo>
                    <a:pt x="24877" y="5566"/>
                    <a:pt x="19312" y="1"/>
                    <a:pt x="1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8"/>
            <p:cNvSpPr/>
            <p:nvPr/>
          </p:nvSpPr>
          <p:spPr>
            <a:xfrm>
              <a:off x="5426775" y="996100"/>
              <a:ext cx="123200" cy="72100"/>
            </a:xfrm>
            <a:custGeom>
              <a:avLst/>
              <a:gdLst/>
              <a:ahLst/>
              <a:cxnLst/>
              <a:rect l="l" t="t" r="r" b="b"/>
              <a:pathLst>
                <a:path w="4928" h="2884" extrusionOk="0">
                  <a:moveTo>
                    <a:pt x="2392" y="0"/>
                  </a:moveTo>
                  <a:cubicBezTo>
                    <a:pt x="1588" y="0"/>
                    <a:pt x="779" y="122"/>
                    <a:pt x="6" y="361"/>
                  </a:cubicBezTo>
                  <a:cubicBezTo>
                    <a:pt x="0" y="1145"/>
                    <a:pt x="220" y="2883"/>
                    <a:pt x="2345" y="2883"/>
                  </a:cubicBezTo>
                  <a:cubicBezTo>
                    <a:pt x="2402" y="2883"/>
                    <a:pt x="2459" y="2882"/>
                    <a:pt x="2518" y="2880"/>
                  </a:cubicBezTo>
                  <a:cubicBezTo>
                    <a:pt x="4792" y="2783"/>
                    <a:pt x="4928" y="1095"/>
                    <a:pt x="4870" y="342"/>
                  </a:cubicBezTo>
                  <a:cubicBezTo>
                    <a:pt x="4084" y="110"/>
                    <a:pt x="3272" y="0"/>
                    <a:pt x="2454" y="0"/>
                  </a:cubicBezTo>
                  <a:cubicBezTo>
                    <a:pt x="2433" y="0"/>
                    <a:pt x="2413" y="0"/>
                    <a:pt x="2392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8"/>
            <p:cNvSpPr/>
            <p:nvPr/>
          </p:nvSpPr>
          <p:spPr>
            <a:xfrm>
              <a:off x="5332550" y="691750"/>
              <a:ext cx="316450" cy="152975"/>
            </a:xfrm>
            <a:custGeom>
              <a:avLst/>
              <a:gdLst/>
              <a:ahLst/>
              <a:cxnLst/>
              <a:rect l="l" t="t" r="r" b="b"/>
              <a:pathLst>
                <a:path w="12658" h="6119" extrusionOk="0">
                  <a:moveTo>
                    <a:pt x="6831" y="1"/>
                  </a:moveTo>
                  <a:cubicBezTo>
                    <a:pt x="5324" y="1"/>
                    <a:pt x="3142" y="200"/>
                    <a:pt x="1946" y="1237"/>
                  </a:cubicBezTo>
                  <a:cubicBezTo>
                    <a:pt x="1" y="2918"/>
                    <a:pt x="1212" y="5288"/>
                    <a:pt x="1212" y="5288"/>
                  </a:cubicBezTo>
                  <a:cubicBezTo>
                    <a:pt x="1212" y="5288"/>
                    <a:pt x="4933" y="6118"/>
                    <a:pt x="7852" y="6118"/>
                  </a:cubicBezTo>
                  <a:cubicBezTo>
                    <a:pt x="9244" y="6118"/>
                    <a:pt x="10453" y="5930"/>
                    <a:pt x="10990" y="5372"/>
                  </a:cubicBezTo>
                  <a:cubicBezTo>
                    <a:pt x="12658" y="3652"/>
                    <a:pt x="10990" y="1939"/>
                    <a:pt x="10990" y="1939"/>
                  </a:cubicBezTo>
                  <a:cubicBezTo>
                    <a:pt x="10990" y="1939"/>
                    <a:pt x="8510" y="77"/>
                    <a:pt x="8458" y="77"/>
                  </a:cubicBezTo>
                  <a:cubicBezTo>
                    <a:pt x="8441" y="77"/>
                    <a:pt x="7766" y="1"/>
                    <a:pt x="6831" y="1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8"/>
            <p:cNvSpPr/>
            <p:nvPr/>
          </p:nvSpPr>
          <p:spPr>
            <a:xfrm>
              <a:off x="5586350" y="808175"/>
              <a:ext cx="67000" cy="67000"/>
            </a:xfrm>
            <a:custGeom>
              <a:avLst/>
              <a:gdLst/>
              <a:ahLst/>
              <a:cxnLst/>
              <a:rect l="l" t="t" r="r" b="b"/>
              <a:pathLst>
                <a:path w="2680" h="2680" extrusionOk="0">
                  <a:moveTo>
                    <a:pt x="1340" y="0"/>
                  </a:moveTo>
                  <a:cubicBezTo>
                    <a:pt x="599" y="0"/>
                    <a:pt x="0" y="599"/>
                    <a:pt x="0" y="1340"/>
                  </a:cubicBezTo>
                  <a:cubicBezTo>
                    <a:pt x="0" y="2081"/>
                    <a:pt x="599" y="2680"/>
                    <a:pt x="1340" y="2680"/>
                  </a:cubicBezTo>
                  <a:cubicBezTo>
                    <a:pt x="2081" y="2680"/>
                    <a:pt x="2680" y="2081"/>
                    <a:pt x="2680" y="1340"/>
                  </a:cubicBezTo>
                  <a:cubicBezTo>
                    <a:pt x="2680" y="599"/>
                    <a:pt x="2081" y="0"/>
                    <a:pt x="1340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8"/>
            <p:cNvSpPr/>
            <p:nvPr/>
          </p:nvSpPr>
          <p:spPr>
            <a:xfrm>
              <a:off x="5335775" y="808175"/>
              <a:ext cx="67025" cy="67000"/>
            </a:xfrm>
            <a:custGeom>
              <a:avLst/>
              <a:gdLst/>
              <a:ahLst/>
              <a:cxnLst/>
              <a:rect l="l" t="t" r="r" b="b"/>
              <a:pathLst>
                <a:path w="2681" h="2680" extrusionOk="0">
                  <a:moveTo>
                    <a:pt x="1340" y="0"/>
                  </a:moveTo>
                  <a:cubicBezTo>
                    <a:pt x="600" y="0"/>
                    <a:pt x="1" y="599"/>
                    <a:pt x="1" y="1340"/>
                  </a:cubicBezTo>
                  <a:cubicBezTo>
                    <a:pt x="1" y="2081"/>
                    <a:pt x="600" y="2680"/>
                    <a:pt x="1340" y="2680"/>
                  </a:cubicBezTo>
                  <a:cubicBezTo>
                    <a:pt x="2081" y="2680"/>
                    <a:pt x="2680" y="2081"/>
                    <a:pt x="2680" y="1340"/>
                  </a:cubicBezTo>
                  <a:cubicBezTo>
                    <a:pt x="2680" y="599"/>
                    <a:pt x="2081" y="0"/>
                    <a:pt x="1340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8"/>
            <p:cNvSpPr/>
            <p:nvPr/>
          </p:nvSpPr>
          <p:spPr>
            <a:xfrm>
              <a:off x="5376350" y="668750"/>
              <a:ext cx="234975" cy="282150"/>
            </a:xfrm>
            <a:custGeom>
              <a:avLst/>
              <a:gdLst/>
              <a:ahLst/>
              <a:cxnLst/>
              <a:rect l="l" t="t" r="r" b="b"/>
              <a:pathLst>
                <a:path w="9399" h="11286" extrusionOk="0">
                  <a:moveTo>
                    <a:pt x="4383" y="0"/>
                  </a:moveTo>
                  <a:cubicBezTo>
                    <a:pt x="4258" y="0"/>
                    <a:pt x="4188" y="5"/>
                    <a:pt x="4188" y="5"/>
                  </a:cubicBezTo>
                  <a:cubicBezTo>
                    <a:pt x="4188" y="5"/>
                    <a:pt x="4184" y="5"/>
                    <a:pt x="4178" y="5"/>
                  </a:cubicBezTo>
                  <a:cubicBezTo>
                    <a:pt x="3967" y="5"/>
                    <a:pt x="297" y="72"/>
                    <a:pt x="65" y="4708"/>
                  </a:cubicBezTo>
                  <a:cubicBezTo>
                    <a:pt x="1" y="5996"/>
                    <a:pt x="7" y="7523"/>
                    <a:pt x="484" y="8714"/>
                  </a:cubicBezTo>
                  <a:cubicBezTo>
                    <a:pt x="903" y="9764"/>
                    <a:pt x="1721" y="10537"/>
                    <a:pt x="2777" y="10975"/>
                  </a:cubicBezTo>
                  <a:cubicBezTo>
                    <a:pt x="3297" y="11189"/>
                    <a:pt x="3874" y="11285"/>
                    <a:pt x="4459" y="11285"/>
                  </a:cubicBezTo>
                  <a:cubicBezTo>
                    <a:pt x="5410" y="11285"/>
                    <a:pt x="6383" y="11030"/>
                    <a:pt x="7176" y="10608"/>
                  </a:cubicBezTo>
                  <a:cubicBezTo>
                    <a:pt x="8452" y="9925"/>
                    <a:pt x="9128" y="8701"/>
                    <a:pt x="9283" y="7291"/>
                  </a:cubicBezTo>
                  <a:cubicBezTo>
                    <a:pt x="9366" y="6576"/>
                    <a:pt x="9399" y="6363"/>
                    <a:pt x="9354" y="5648"/>
                  </a:cubicBezTo>
                  <a:cubicBezTo>
                    <a:pt x="9371" y="312"/>
                    <a:pt x="5328" y="0"/>
                    <a:pt x="4383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8"/>
            <p:cNvSpPr/>
            <p:nvPr/>
          </p:nvSpPr>
          <p:spPr>
            <a:xfrm>
              <a:off x="5445125" y="936025"/>
              <a:ext cx="83925" cy="119400"/>
            </a:xfrm>
            <a:custGeom>
              <a:avLst/>
              <a:gdLst/>
              <a:ahLst/>
              <a:cxnLst/>
              <a:rect l="l" t="t" r="r" b="b"/>
              <a:pathLst>
                <a:path w="3357" h="4776" extrusionOk="0">
                  <a:moveTo>
                    <a:pt x="251" y="1"/>
                  </a:moveTo>
                  <a:lnTo>
                    <a:pt x="0" y="3324"/>
                  </a:lnTo>
                  <a:cubicBezTo>
                    <a:pt x="0" y="3324"/>
                    <a:pt x="161" y="4776"/>
                    <a:pt x="1492" y="4776"/>
                  </a:cubicBezTo>
                  <a:cubicBezTo>
                    <a:pt x="1568" y="4776"/>
                    <a:pt x="1648" y="4771"/>
                    <a:pt x="1733" y="4761"/>
                  </a:cubicBezTo>
                  <a:cubicBezTo>
                    <a:pt x="3292" y="4580"/>
                    <a:pt x="3356" y="3621"/>
                    <a:pt x="3356" y="3621"/>
                  </a:cubicBezTo>
                  <a:lnTo>
                    <a:pt x="3189" y="1701"/>
                  </a:lnTo>
                  <a:cubicBezTo>
                    <a:pt x="2016" y="1572"/>
                    <a:pt x="947" y="954"/>
                    <a:pt x="251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8"/>
            <p:cNvSpPr/>
            <p:nvPr/>
          </p:nvSpPr>
          <p:spPr>
            <a:xfrm>
              <a:off x="5451400" y="882250"/>
              <a:ext cx="73625" cy="117250"/>
            </a:xfrm>
            <a:custGeom>
              <a:avLst/>
              <a:gdLst/>
              <a:ahLst/>
              <a:cxnLst/>
              <a:rect l="l" t="t" r="r" b="b"/>
              <a:pathLst>
                <a:path w="2945" h="4690" extrusionOk="0">
                  <a:moveTo>
                    <a:pt x="226" y="0"/>
                  </a:moveTo>
                  <a:lnTo>
                    <a:pt x="0" y="2989"/>
                  </a:lnTo>
                  <a:cubicBezTo>
                    <a:pt x="696" y="3942"/>
                    <a:pt x="1765" y="4561"/>
                    <a:pt x="2944" y="4690"/>
                  </a:cubicBezTo>
                  <a:lnTo>
                    <a:pt x="2564" y="32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8"/>
            <p:cNvSpPr/>
            <p:nvPr/>
          </p:nvSpPr>
          <p:spPr>
            <a:xfrm>
              <a:off x="5541425" y="793825"/>
              <a:ext cx="12100" cy="23875"/>
            </a:xfrm>
            <a:custGeom>
              <a:avLst/>
              <a:gdLst/>
              <a:ahLst/>
              <a:cxnLst/>
              <a:rect l="l" t="t" r="r" b="b"/>
              <a:pathLst>
                <a:path w="484" h="955" extrusionOk="0">
                  <a:moveTo>
                    <a:pt x="238" y="1"/>
                  </a:moveTo>
                  <a:cubicBezTo>
                    <a:pt x="103" y="1"/>
                    <a:pt x="0" y="214"/>
                    <a:pt x="0" y="478"/>
                  </a:cubicBezTo>
                  <a:cubicBezTo>
                    <a:pt x="0" y="742"/>
                    <a:pt x="103" y="954"/>
                    <a:pt x="238" y="954"/>
                  </a:cubicBezTo>
                  <a:cubicBezTo>
                    <a:pt x="374" y="954"/>
                    <a:pt x="483" y="742"/>
                    <a:pt x="483" y="478"/>
                  </a:cubicBezTo>
                  <a:cubicBezTo>
                    <a:pt x="483" y="214"/>
                    <a:pt x="374" y="1"/>
                    <a:pt x="238" y="1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8"/>
            <p:cNvSpPr/>
            <p:nvPr/>
          </p:nvSpPr>
          <p:spPr>
            <a:xfrm>
              <a:off x="5430950" y="795775"/>
              <a:ext cx="11950" cy="23850"/>
            </a:xfrm>
            <a:custGeom>
              <a:avLst/>
              <a:gdLst/>
              <a:ahLst/>
              <a:cxnLst/>
              <a:rect l="l" t="t" r="r" b="b"/>
              <a:pathLst>
                <a:path w="478" h="954" extrusionOk="0">
                  <a:moveTo>
                    <a:pt x="239" y="0"/>
                  </a:moveTo>
                  <a:cubicBezTo>
                    <a:pt x="110" y="0"/>
                    <a:pt x="0" y="213"/>
                    <a:pt x="0" y="477"/>
                  </a:cubicBezTo>
                  <a:cubicBezTo>
                    <a:pt x="0" y="741"/>
                    <a:pt x="110" y="954"/>
                    <a:pt x="239" y="954"/>
                  </a:cubicBezTo>
                  <a:cubicBezTo>
                    <a:pt x="374" y="954"/>
                    <a:pt x="477" y="741"/>
                    <a:pt x="477" y="477"/>
                  </a:cubicBezTo>
                  <a:cubicBezTo>
                    <a:pt x="477" y="213"/>
                    <a:pt x="374" y="0"/>
                    <a:pt x="239" y="0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8"/>
            <p:cNvSpPr/>
            <p:nvPr/>
          </p:nvSpPr>
          <p:spPr>
            <a:xfrm>
              <a:off x="5363400" y="628325"/>
              <a:ext cx="297050" cy="173775"/>
            </a:xfrm>
            <a:custGeom>
              <a:avLst/>
              <a:gdLst/>
              <a:ahLst/>
              <a:cxnLst/>
              <a:rect l="l" t="t" r="r" b="b"/>
              <a:pathLst>
                <a:path w="11882" h="6951" extrusionOk="0">
                  <a:moveTo>
                    <a:pt x="7231" y="1"/>
                  </a:moveTo>
                  <a:cubicBezTo>
                    <a:pt x="6197" y="1"/>
                    <a:pt x="5846" y="1030"/>
                    <a:pt x="5846" y="1030"/>
                  </a:cubicBezTo>
                  <a:cubicBezTo>
                    <a:pt x="5846" y="1030"/>
                    <a:pt x="5328" y="158"/>
                    <a:pt x="4282" y="158"/>
                  </a:cubicBezTo>
                  <a:cubicBezTo>
                    <a:pt x="4156" y="158"/>
                    <a:pt x="4023" y="171"/>
                    <a:pt x="3881" y="199"/>
                  </a:cubicBezTo>
                  <a:cubicBezTo>
                    <a:pt x="2561" y="463"/>
                    <a:pt x="2799" y="1822"/>
                    <a:pt x="2799" y="1822"/>
                  </a:cubicBezTo>
                  <a:cubicBezTo>
                    <a:pt x="2799" y="1822"/>
                    <a:pt x="2518" y="1621"/>
                    <a:pt x="2044" y="1621"/>
                  </a:cubicBezTo>
                  <a:cubicBezTo>
                    <a:pt x="1931" y="1621"/>
                    <a:pt x="1806" y="1633"/>
                    <a:pt x="1672" y="1661"/>
                  </a:cubicBezTo>
                  <a:cubicBezTo>
                    <a:pt x="551" y="1906"/>
                    <a:pt x="23" y="3149"/>
                    <a:pt x="261" y="4424"/>
                  </a:cubicBezTo>
                  <a:cubicBezTo>
                    <a:pt x="422" y="5262"/>
                    <a:pt x="242" y="6028"/>
                    <a:pt x="94" y="6460"/>
                  </a:cubicBezTo>
                  <a:cubicBezTo>
                    <a:pt x="1" y="6732"/>
                    <a:pt x="140" y="6951"/>
                    <a:pt x="248" y="6951"/>
                  </a:cubicBezTo>
                  <a:cubicBezTo>
                    <a:pt x="252" y="6951"/>
                    <a:pt x="257" y="6950"/>
                    <a:pt x="261" y="6949"/>
                  </a:cubicBezTo>
                  <a:cubicBezTo>
                    <a:pt x="560" y="6892"/>
                    <a:pt x="608" y="4062"/>
                    <a:pt x="1686" y="4062"/>
                  </a:cubicBezTo>
                  <a:cubicBezTo>
                    <a:pt x="1700" y="4062"/>
                    <a:pt x="1715" y="4063"/>
                    <a:pt x="1730" y="4064"/>
                  </a:cubicBezTo>
                  <a:cubicBezTo>
                    <a:pt x="1782" y="4637"/>
                    <a:pt x="2021" y="5543"/>
                    <a:pt x="2700" y="5543"/>
                  </a:cubicBezTo>
                  <a:cubicBezTo>
                    <a:pt x="2777" y="5543"/>
                    <a:pt x="2859" y="5531"/>
                    <a:pt x="2947" y="5507"/>
                  </a:cubicBezTo>
                  <a:cubicBezTo>
                    <a:pt x="3160" y="5436"/>
                    <a:pt x="3340" y="5307"/>
                    <a:pt x="3475" y="5133"/>
                  </a:cubicBezTo>
                  <a:cubicBezTo>
                    <a:pt x="3694" y="4856"/>
                    <a:pt x="3804" y="4508"/>
                    <a:pt x="4055" y="4244"/>
                  </a:cubicBezTo>
                  <a:cubicBezTo>
                    <a:pt x="4216" y="4077"/>
                    <a:pt x="4409" y="3935"/>
                    <a:pt x="4622" y="3825"/>
                  </a:cubicBezTo>
                  <a:cubicBezTo>
                    <a:pt x="4873" y="3711"/>
                    <a:pt x="5141" y="3655"/>
                    <a:pt x="5409" y="3655"/>
                  </a:cubicBezTo>
                  <a:cubicBezTo>
                    <a:pt x="5684" y="3655"/>
                    <a:pt x="5958" y="3714"/>
                    <a:pt x="6213" y="3832"/>
                  </a:cubicBezTo>
                  <a:cubicBezTo>
                    <a:pt x="6973" y="4160"/>
                    <a:pt x="7617" y="4721"/>
                    <a:pt x="8049" y="5436"/>
                  </a:cubicBezTo>
                  <a:cubicBezTo>
                    <a:pt x="8242" y="5777"/>
                    <a:pt x="8577" y="6022"/>
                    <a:pt x="8963" y="6119"/>
                  </a:cubicBezTo>
                  <a:cubicBezTo>
                    <a:pt x="9125" y="6157"/>
                    <a:pt x="9302" y="6185"/>
                    <a:pt x="9478" y="6185"/>
                  </a:cubicBezTo>
                  <a:cubicBezTo>
                    <a:pt x="9884" y="6185"/>
                    <a:pt x="10286" y="6038"/>
                    <a:pt x="10483" y="5539"/>
                  </a:cubicBezTo>
                  <a:cubicBezTo>
                    <a:pt x="10773" y="4837"/>
                    <a:pt x="10683" y="4032"/>
                    <a:pt x="10245" y="3413"/>
                  </a:cubicBezTo>
                  <a:cubicBezTo>
                    <a:pt x="10245" y="3413"/>
                    <a:pt x="11881" y="2080"/>
                    <a:pt x="10657" y="1030"/>
                  </a:cubicBezTo>
                  <a:cubicBezTo>
                    <a:pt x="10293" y="714"/>
                    <a:pt x="9966" y="603"/>
                    <a:pt x="9686" y="603"/>
                  </a:cubicBezTo>
                  <a:cubicBezTo>
                    <a:pt x="9030" y="603"/>
                    <a:pt x="8635" y="1210"/>
                    <a:pt x="8635" y="1210"/>
                  </a:cubicBezTo>
                  <a:cubicBezTo>
                    <a:pt x="8635" y="1210"/>
                    <a:pt x="8493" y="89"/>
                    <a:pt x="7359" y="6"/>
                  </a:cubicBezTo>
                  <a:cubicBezTo>
                    <a:pt x="7315" y="2"/>
                    <a:pt x="7272" y="1"/>
                    <a:pt x="7231" y="1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8"/>
            <p:cNvSpPr/>
            <p:nvPr/>
          </p:nvSpPr>
          <p:spPr>
            <a:xfrm>
              <a:off x="5403575" y="833500"/>
              <a:ext cx="182475" cy="123075"/>
            </a:xfrm>
            <a:custGeom>
              <a:avLst/>
              <a:gdLst/>
              <a:ahLst/>
              <a:cxnLst/>
              <a:rect l="l" t="t" r="r" b="b"/>
              <a:pathLst>
                <a:path w="7299" h="4923" extrusionOk="0">
                  <a:moveTo>
                    <a:pt x="3666" y="1"/>
                  </a:moveTo>
                  <a:cubicBezTo>
                    <a:pt x="2356" y="1"/>
                    <a:pt x="1043" y="168"/>
                    <a:pt x="0" y="501"/>
                  </a:cubicBezTo>
                  <a:cubicBezTo>
                    <a:pt x="889" y="1654"/>
                    <a:pt x="1192" y="2730"/>
                    <a:pt x="290" y="3644"/>
                  </a:cubicBezTo>
                  <a:cubicBezTo>
                    <a:pt x="1032" y="4278"/>
                    <a:pt x="2188" y="4922"/>
                    <a:pt x="3568" y="4922"/>
                  </a:cubicBezTo>
                  <a:cubicBezTo>
                    <a:pt x="4573" y="4922"/>
                    <a:pt x="5697" y="4581"/>
                    <a:pt x="6867" y="3644"/>
                  </a:cubicBezTo>
                  <a:cubicBezTo>
                    <a:pt x="6171" y="2807"/>
                    <a:pt x="6487" y="1718"/>
                    <a:pt x="7298" y="501"/>
                  </a:cubicBezTo>
                  <a:cubicBezTo>
                    <a:pt x="6270" y="167"/>
                    <a:pt x="4970" y="1"/>
                    <a:pt x="3666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8"/>
            <p:cNvSpPr/>
            <p:nvPr/>
          </p:nvSpPr>
          <p:spPr>
            <a:xfrm>
              <a:off x="5372000" y="809775"/>
              <a:ext cx="37875" cy="39150"/>
            </a:xfrm>
            <a:custGeom>
              <a:avLst/>
              <a:gdLst/>
              <a:ahLst/>
              <a:cxnLst/>
              <a:rect l="l" t="t" r="r" b="b"/>
              <a:pathLst>
                <a:path w="1515" h="1566" extrusionOk="0">
                  <a:moveTo>
                    <a:pt x="1" y="1"/>
                  </a:moveTo>
                  <a:lnTo>
                    <a:pt x="1" y="1"/>
                  </a:lnTo>
                  <a:cubicBezTo>
                    <a:pt x="355" y="580"/>
                    <a:pt x="845" y="1160"/>
                    <a:pt x="1515" y="156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48"/>
            <p:cNvSpPr/>
            <p:nvPr/>
          </p:nvSpPr>
          <p:spPr>
            <a:xfrm>
              <a:off x="5576350" y="809775"/>
              <a:ext cx="34325" cy="41425"/>
            </a:xfrm>
            <a:custGeom>
              <a:avLst/>
              <a:gdLst/>
              <a:ahLst/>
              <a:cxnLst/>
              <a:rect l="l" t="t" r="r" b="b"/>
              <a:pathLst>
                <a:path w="1373" h="1657" extrusionOk="0">
                  <a:moveTo>
                    <a:pt x="1373" y="1"/>
                  </a:moveTo>
                  <a:lnTo>
                    <a:pt x="1" y="1656"/>
                  </a:lnTo>
                  <a:cubicBezTo>
                    <a:pt x="587" y="1244"/>
                    <a:pt x="1019" y="664"/>
                    <a:pt x="1373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8"/>
            <p:cNvSpPr/>
            <p:nvPr/>
          </p:nvSpPr>
          <p:spPr>
            <a:xfrm>
              <a:off x="5524025" y="773400"/>
              <a:ext cx="38025" cy="13850"/>
            </a:xfrm>
            <a:custGeom>
              <a:avLst/>
              <a:gdLst/>
              <a:ahLst/>
              <a:cxnLst/>
              <a:rect l="l" t="t" r="r" b="b"/>
              <a:pathLst>
                <a:path w="1521" h="554" extrusionOk="0">
                  <a:moveTo>
                    <a:pt x="819" y="1"/>
                  </a:moveTo>
                  <a:cubicBezTo>
                    <a:pt x="789" y="1"/>
                    <a:pt x="759" y="3"/>
                    <a:pt x="728" y="6"/>
                  </a:cubicBezTo>
                  <a:cubicBezTo>
                    <a:pt x="561" y="26"/>
                    <a:pt x="406" y="84"/>
                    <a:pt x="277" y="187"/>
                  </a:cubicBezTo>
                  <a:cubicBezTo>
                    <a:pt x="149" y="283"/>
                    <a:pt x="52" y="406"/>
                    <a:pt x="0" y="554"/>
                  </a:cubicBezTo>
                  <a:cubicBezTo>
                    <a:pt x="284" y="438"/>
                    <a:pt x="522" y="335"/>
                    <a:pt x="761" y="316"/>
                  </a:cubicBezTo>
                  <a:cubicBezTo>
                    <a:pt x="809" y="308"/>
                    <a:pt x="857" y="304"/>
                    <a:pt x="905" y="304"/>
                  </a:cubicBezTo>
                  <a:cubicBezTo>
                    <a:pt x="978" y="304"/>
                    <a:pt x="1051" y="313"/>
                    <a:pt x="1121" y="328"/>
                  </a:cubicBezTo>
                  <a:cubicBezTo>
                    <a:pt x="1244" y="348"/>
                    <a:pt x="1372" y="399"/>
                    <a:pt x="1521" y="438"/>
                  </a:cubicBezTo>
                  <a:cubicBezTo>
                    <a:pt x="1488" y="367"/>
                    <a:pt x="1443" y="303"/>
                    <a:pt x="1392" y="251"/>
                  </a:cubicBezTo>
                  <a:cubicBezTo>
                    <a:pt x="1334" y="193"/>
                    <a:pt x="1276" y="142"/>
                    <a:pt x="1205" y="103"/>
                  </a:cubicBezTo>
                  <a:cubicBezTo>
                    <a:pt x="1085" y="35"/>
                    <a:pt x="951" y="1"/>
                    <a:pt x="819" y="1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8"/>
            <p:cNvSpPr/>
            <p:nvPr/>
          </p:nvSpPr>
          <p:spPr>
            <a:xfrm>
              <a:off x="5417250" y="770150"/>
              <a:ext cx="40925" cy="14200"/>
            </a:xfrm>
            <a:custGeom>
              <a:avLst/>
              <a:gdLst/>
              <a:ahLst/>
              <a:cxnLst/>
              <a:rect l="l" t="t" r="r" b="b"/>
              <a:pathLst>
                <a:path w="1637" h="568" extrusionOk="0">
                  <a:moveTo>
                    <a:pt x="888" y="1"/>
                  </a:moveTo>
                  <a:cubicBezTo>
                    <a:pt x="878" y="1"/>
                    <a:pt x="868" y="1"/>
                    <a:pt x="858" y="1"/>
                  </a:cubicBezTo>
                  <a:cubicBezTo>
                    <a:pt x="684" y="8"/>
                    <a:pt x="516" y="53"/>
                    <a:pt x="368" y="136"/>
                  </a:cubicBezTo>
                  <a:cubicBezTo>
                    <a:pt x="297" y="181"/>
                    <a:pt x="233" y="227"/>
                    <a:pt x="168" y="278"/>
                  </a:cubicBezTo>
                  <a:cubicBezTo>
                    <a:pt x="104" y="330"/>
                    <a:pt x="46" y="394"/>
                    <a:pt x="1" y="458"/>
                  </a:cubicBezTo>
                  <a:cubicBezTo>
                    <a:pt x="78" y="446"/>
                    <a:pt x="155" y="433"/>
                    <a:pt x="233" y="413"/>
                  </a:cubicBezTo>
                  <a:cubicBezTo>
                    <a:pt x="310" y="394"/>
                    <a:pt x="387" y="381"/>
                    <a:pt x="452" y="362"/>
                  </a:cubicBezTo>
                  <a:cubicBezTo>
                    <a:pt x="587" y="336"/>
                    <a:pt x="729" y="317"/>
                    <a:pt x="864" y="310"/>
                  </a:cubicBezTo>
                  <a:cubicBezTo>
                    <a:pt x="882" y="309"/>
                    <a:pt x="900" y="309"/>
                    <a:pt x="917" y="309"/>
                  </a:cubicBezTo>
                  <a:cubicBezTo>
                    <a:pt x="1182" y="309"/>
                    <a:pt x="1438" y="399"/>
                    <a:pt x="1637" y="568"/>
                  </a:cubicBezTo>
                  <a:cubicBezTo>
                    <a:pt x="1611" y="400"/>
                    <a:pt x="1508" y="246"/>
                    <a:pt x="1366" y="143"/>
                  </a:cubicBezTo>
                  <a:cubicBezTo>
                    <a:pt x="1227" y="52"/>
                    <a:pt x="1058" y="1"/>
                    <a:pt x="888" y="1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8"/>
            <p:cNvSpPr/>
            <p:nvPr/>
          </p:nvSpPr>
          <p:spPr>
            <a:xfrm>
              <a:off x="5299700" y="1004300"/>
              <a:ext cx="388125" cy="205675"/>
            </a:xfrm>
            <a:custGeom>
              <a:avLst/>
              <a:gdLst/>
              <a:ahLst/>
              <a:cxnLst/>
              <a:rect l="l" t="t" r="r" b="b"/>
              <a:pathLst>
                <a:path w="15525" h="8227" extrusionOk="0">
                  <a:moveTo>
                    <a:pt x="9953" y="1"/>
                  </a:moveTo>
                  <a:lnTo>
                    <a:pt x="9953" y="1"/>
                  </a:lnTo>
                  <a:cubicBezTo>
                    <a:pt x="10011" y="754"/>
                    <a:pt x="9875" y="2442"/>
                    <a:pt x="7601" y="2532"/>
                  </a:cubicBezTo>
                  <a:cubicBezTo>
                    <a:pt x="7543" y="2535"/>
                    <a:pt x="7485" y="2536"/>
                    <a:pt x="7429" y="2536"/>
                  </a:cubicBezTo>
                  <a:cubicBezTo>
                    <a:pt x="5315" y="2536"/>
                    <a:pt x="5083" y="798"/>
                    <a:pt x="5096" y="14"/>
                  </a:cubicBezTo>
                  <a:lnTo>
                    <a:pt x="5096" y="14"/>
                  </a:lnTo>
                  <a:cubicBezTo>
                    <a:pt x="2184" y="935"/>
                    <a:pt x="716" y="3440"/>
                    <a:pt x="1" y="5392"/>
                  </a:cubicBezTo>
                  <a:cubicBezTo>
                    <a:pt x="2132" y="7216"/>
                    <a:pt x="4847" y="8226"/>
                    <a:pt x="7652" y="8226"/>
                  </a:cubicBezTo>
                  <a:cubicBezTo>
                    <a:pt x="7661" y="8226"/>
                    <a:pt x="7670" y="8226"/>
                    <a:pt x="7679" y="8226"/>
                  </a:cubicBezTo>
                  <a:cubicBezTo>
                    <a:pt x="7687" y="8226"/>
                    <a:pt x="7696" y="8226"/>
                    <a:pt x="7705" y="8226"/>
                  </a:cubicBezTo>
                  <a:cubicBezTo>
                    <a:pt x="10588" y="8226"/>
                    <a:pt x="13373" y="7164"/>
                    <a:pt x="15524" y="5250"/>
                  </a:cubicBezTo>
                  <a:cubicBezTo>
                    <a:pt x="14610" y="3312"/>
                    <a:pt x="12909" y="883"/>
                    <a:pt x="9953" y="1"/>
                  </a:cubicBezTo>
                  <a:close/>
                </a:path>
              </a:pathLst>
            </a:custGeom>
            <a:solidFill>
              <a:srgbClr val="4A1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48"/>
          <p:cNvGrpSpPr/>
          <p:nvPr/>
        </p:nvGrpSpPr>
        <p:grpSpPr>
          <a:xfrm>
            <a:off x="6874898" y="1246541"/>
            <a:ext cx="696743" cy="696771"/>
            <a:chOff x="6754800" y="584000"/>
            <a:chExt cx="621925" cy="621950"/>
          </a:xfrm>
        </p:grpSpPr>
        <p:sp>
          <p:nvSpPr>
            <p:cNvPr id="1054" name="Google Shape;1054;p48"/>
            <p:cNvSpPr/>
            <p:nvPr/>
          </p:nvSpPr>
          <p:spPr>
            <a:xfrm>
              <a:off x="6754800" y="584000"/>
              <a:ext cx="621925" cy="621950"/>
            </a:xfrm>
            <a:custGeom>
              <a:avLst/>
              <a:gdLst/>
              <a:ahLst/>
              <a:cxnLst/>
              <a:rect l="l" t="t" r="r" b="b"/>
              <a:pathLst>
                <a:path w="24877" h="24878" extrusionOk="0">
                  <a:moveTo>
                    <a:pt x="12439" y="1"/>
                  </a:moveTo>
                  <a:cubicBezTo>
                    <a:pt x="5566" y="1"/>
                    <a:pt x="1" y="5566"/>
                    <a:pt x="1" y="12439"/>
                  </a:cubicBezTo>
                  <a:cubicBezTo>
                    <a:pt x="1" y="19306"/>
                    <a:pt x="5566" y="24877"/>
                    <a:pt x="12439" y="24877"/>
                  </a:cubicBezTo>
                  <a:cubicBezTo>
                    <a:pt x="19312" y="24877"/>
                    <a:pt x="24877" y="19306"/>
                    <a:pt x="24877" y="12439"/>
                  </a:cubicBezTo>
                  <a:cubicBezTo>
                    <a:pt x="24877" y="5566"/>
                    <a:pt x="19312" y="1"/>
                    <a:pt x="1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8"/>
            <p:cNvSpPr/>
            <p:nvPr/>
          </p:nvSpPr>
          <p:spPr>
            <a:xfrm>
              <a:off x="6925425" y="899375"/>
              <a:ext cx="217800" cy="143025"/>
            </a:xfrm>
            <a:custGeom>
              <a:avLst/>
              <a:gdLst/>
              <a:ahLst/>
              <a:cxnLst/>
              <a:rect l="l" t="t" r="r" b="b"/>
              <a:pathLst>
                <a:path w="8712" h="5721" extrusionOk="0">
                  <a:moveTo>
                    <a:pt x="2020" y="1"/>
                  </a:moveTo>
                  <a:cubicBezTo>
                    <a:pt x="1841" y="1"/>
                    <a:pt x="1769" y="161"/>
                    <a:pt x="1839" y="372"/>
                  </a:cubicBezTo>
                  <a:cubicBezTo>
                    <a:pt x="1961" y="745"/>
                    <a:pt x="2296" y="1190"/>
                    <a:pt x="3127" y="1918"/>
                  </a:cubicBezTo>
                  <a:cubicBezTo>
                    <a:pt x="2174" y="1660"/>
                    <a:pt x="2090" y="1119"/>
                    <a:pt x="1639" y="520"/>
                  </a:cubicBezTo>
                  <a:cubicBezTo>
                    <a:pt x="1493" y="323"/>
                    <a:pt x="1353" y="232"/>
                    <a:pt x="1242" y="232"/>
                  </a:cubicBezTo>
                  <a:cubicBezTo>
                    <a:pt x="1012" y="232"/>
                    <a:pt x="907" y="622"/>
                    <a:pt x="1124" y="1261"/>
                  </a:cubicBezTo>
                  <a:cubicBezTo>
                    <a:pt x="1292" y="1744"/>
                    <a:pt x="1942" y="2484"/>
                    <a:pt x="2470" y="2819"/>
                  </a:cubicBezTo>
                  <a:cubicBezTo>
                    <a:pt x="1304" y="2362"/>
                    <a:pt x="1150" y="1048"/>
                    <a:pt x="635" y="880"/>
                  </a:cubicBezTo>
                  <a:cubicBezTo>
                    <a:pt x="615" y="874"/>
                    <a:pt x="595" y="870"/>
                    <a:pt x="575" y="870"/>
                  </a:cubicBezTo>
                  <a:cubicBezTo>
                    <a:pt x="367" y="870"/>
                    <a:pt x="167" y="1225"/>
                    <a:pt x="325" y="1724"/>
                  </a:cubicBezTo>
                  <a:cubicBezTo>
                    <a:pt x="693" y="2890"/>
                    <a:pt x="1420" y="3682"/>
                    <a:pt x="1865" y="4024"/>
                  </a:cubicBezTo>
                  <a:cubicBezTo>
                    <a:pt x="886" y="3676"/>
                    <a:pt x="738" y="2536"/>
                    <a:pt x="332" y="2227"/>
                  </a:cubicBezTo>
                  <a:cubicBezTo>
                    <a:pt x="278" y="2185"/>
                    <a:pt x="231" y="2166"/>
                    <a:pt x="192" y="2166"/>
                  </a:cubicBezTo>
                  <a:cubicBezTo>
                    <a:pt x="33" y="2166"/>
                    <a:pt x="0" y="2485"/>
                    <a:pt x="68" y="2858"/>
                  </a:cubicBezTo>
                  <a:cubicBezTo>
                    <a:pt x="209" y="3624"/>
                    <a:pt x="602" y="4481"/>
                    <a:pt x="1491" y="5215"/>
                  </a:cubicBezTo>
                  <a:cubicBezTo>
                    <a:pt x="1946" y="5594"/>
                    <a:pt x="2677" y="5721"/>
                    <a:pt x="3590" y="5721"/>
                  </a:cubicBezTo>
                  <a:cubicBezTo>
                    <a:pt x="4461" y="5721"/>
                    <a:pt x="5499" y="5606"/>
                    <a:pt x="6619" y="5486"/>
                  </a:cubicBezTo>
                  <a:cubicBezTo>
                    <a:pt x="7295" y="5415"/>
                    <a:pt x="7701" y="5525"/>
                    <a:pt x="8190" y="4771"/>
                  </a:cubicBezTo>
                  <a:cubicBezTo>
                    <a:pt x="8680" y="4017"/>
                    <a:pt x="8712" y="2787"/>
                    <a:pt x="8377" y="2323"/>
                  </a:cubicBezTo>
                  <a:cubicBezTo>
                    <a:pt x="7939" y="1731"/>
                    <a:pt x="6554" y="1357"/>
                    <a:pt x="5169" y="1338"/>
                  </a:cubicBezTo>
                  <a:cubicBezTo>
                    <a:pt x="3778" y="1312"/>
                    <a:pt x="3127" y="816"/>
                    <a:pt x="2580" y="307"/>
                  </a:cubicBezTo>
                  <a:cubicBezTo>
                    <a:pt x="2344" y="88"/>
                    <a:pt x="2153" y="1"/>
                    <a:pt x="2020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8"/>
            <p:cNvSpPr/>
            <p:nvPr/>
          </p:nvSpPr>
          <p:spPr>
            <a:xfrm>
              <a:off x="7115525" y="904050"/>
              <a:ext cx="260725" cy="178375"/>
            </a:xfrm>
            <a:custGeom>
              <a:avLst/>
              <a:gdLst/>
              <a:ahLst/>
              <a:cxnLst/>
              <a:rect l="l" t="t" r="r" b="b"/>
              <a:pathLst>
                <a:path w="10429" h="7135" extrusionOk="0">
                  <a:moveTo>
                    <a:pt x="6265" y="1"/>
                  </a:moveTo>
                  <a:cubicBezTo>
                    <a:pt x="3706" y="1"/>
                    <a:pt x="1653" y="381"/>
                    <a:pt x="1217" y="777"/>
                  </a:cubicBezTo>
                  <a:cubicBezTo>
                    <a:pt x="0" y="1892"/>
                    <a:pt x="45" y="5209"/>
                    <a:pt x="825" y="6188"/>
                  </a:cubicBezTo>
                  <a:cubicBezTo>
                    <a:pt x="1321" y="6813"/>
                    <a:pt x="5263" y="6929"/>
                    <a:pt x="7929" y="7135"/>
                  </a:cubicBezTo>
                  <a:cubicBezTo>
                    <a:pt x="9424" y="5170"/>
                    <a:pt x="10293" y="2806"/>
                    <a:pt x="10429" y="346"/>
                  </a:cubicBezTo>
                  <a:cubicBezTo>
                    <a:pt x="9007" y="100"/>
                    <a:pt x="7570" y="1"/>
                    <a:pt x="6265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8"/>
            <p:cNvSpPr/>
            <p:nvPr/>
          </p:nvSpPr>
          <p:spPr>
            <a:xfrm>
              <a:off x="6852075" y="618150"/>
              <a:ext cx="194875" cy="146775"/>
            </a:xfrm>
            <a:custGeom>
              <a:avLst/>
              <a:gdLst/>
              <a:ahLst/>
              <a:cxnLst/>
              <a:rect l="l" t="t" r="r" b="b"/>
              <a:pathLst>
                <a:path w="7795" h="5871" extrusionOk="0">
                  <a:moveTo>
                    <a:pt x="2873" y="0"/>
                  </a:moveTo>
                  <a:cubicBezTo>
                    <a:pt x="1823" y="542"/>
                    <a:pt x="857" y="1224"/>
                    <a:pt x="0" y="2036"/>
                  </a:cubicBezTo>
                  <a:cubicBezTo>
                    <a:pt x="451" y="1960"/>
                    <a:pt x="884" y="1917"/>
                    <a:pt x="1287" y="1917"/>
                  </a:cubicBezTo>
                  <a:cubicBezTo>
                    <a:pt x="1910" y="1917"/>
                    <a:pt x="2465" y="2019"/>
                    <a:pt x="2918" y="2261"/>
                  </a:cubicBezTo>
                  <a:cubicBezTo>
                    <a:pt x="4155" y="2918"/>
                    <a:pt x="4496" y="4245"/>
                    <a:pt x="4837" y="5096"/>
                  </a:cubicBezTo>
                  <a:cubicBezTo>
                    <a:pt x="4889" y="5224"/>
                    <a:pt x="4522" y="5012"/>
                    <a:pt x="4709" y="5592"/>
                  </a:cubicBezTo>
                  <a:cubicBezTo>
                    <a:pt x="4734" y="5662"/>
                    <a:pt x="4870" y="5823"/>
                    <a:pt x="4941" y="5836"/>
                  </a:cubicBezTo>
                  <a:cubicBezTo>
                    <a:pt x="5057" y="5859"/>
                    <a:pt x="5197" y="5870"/>
                    <a:pt x="5352" y="5870"/>
                  </a:cubicBezTo>
                  <a:cubicBezTo>
                    <a:pt x="6149" y="5870"/>
                    <a:pt x="7331" y="5573"/>
                    <a:pt x="7704" y="5076"/>
                  </a:cubicBezTo>
                  <a:cubicBezTo>
                    <a:pt x="7768" y="4973"/>
                    <a:pt x="7794" y="4851"/>
                    <a:pt x="7762" y="4728"/>
                  </a:cubicBezTo>
                  <a:cubicBezTo>
                    <a:pt x="7704" y="4505"/>
                    <a:pt x="7595" y="4462"/>
                    <a:pt x="7496" y="4462"/>
                  </a:cubicBezTo>
                  <a:cubicBezTo>
                    <a:pt x="7433" y="4462"/>
                    <a:pt x="7375" y="4479"/>
                    <a:pt x="7336" y="4479"/>
                  </a:cubicBezTo>
                  <a:cubicBezTo>
                    <a:pt x="7313" y="4479"/>
                    <a:pt x="7297" y="4473"/>
                    <a:pt x="7292" y="4451"/>
                  </a:cubicBezTo>
                  <a:cubicBezTo>
                    <a:pt x="7047" y="3440"/>
                    <a:pt x="6467" y="1701"/>
                    <a:pt x="4902" y="741"/>
                  </a:cubicBezTo>
                  <a:cubicBezTo>
                    <a:pt x="4277" y="368"/>
                    <a:pt x="3588" y="116"/>
                    <a:pt x="2873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8"/>
            <p:cNvSpPr/>
            <p:nvPr/>
          </p:nvSpPr>
          <p:spPr>
            <a:xfrm>
              <a:off x="7035550" y="856650"/>
              <a:ext cx="60650" cy="54125"/>
            </a:xfrm>
            <a:custGeom>
              <a:avLst/>
              <a:gdLst/>
              <a:ahLst/>
              <a:cxnLst/>
              <a:rect l="l" t="t" r="r" b="b"/>
              <a:pathLst>
                <a:path w="2426" h="2165" extrusionOk="0">
                  <a:moveTo>
                    <a:pt x="681" y="0"/>
                  </a:moveTo>
                  <a:cubicBezTo>
                    <a:pt x="680" y="0"/>
                    <a:pt x="1" y="2164"/>
                    <a:pt x="861" y="2164"/>
                  </a:cubicBezTo>
                  <a:cubicBezTo>
                    <a:pt x="899" y="2164"/>
                    <a:pt x="940" y="2160"/>
                    <a:pt x="983" y="2151"/>
                  </a:cubicBezTo>
                  <a:cubicBezTo>
                    <a:pt x="2426" y="1862"/>
                    <a:pt x="681" y="0"/>
                    <a:pt x="681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8"/>
            <p:cNvSpPr/>
            <p:nvPr/>
          </p:nvSpPr>
          <p:spPr>
            <a:xfrm>
              <a:off x="6972675" y="785475"/>
              <a:ext cx="70950" cy="62850"/>
            </a:xfrm>
            <a:custGeom>
              <a:avLst/>
              <a:gdLst/>
              <a:ahLst/>
              <a:cxnLst/>
              <a:rect l="l" t="t" r="r" b="b"/>
              <a:pathLst>
                <a:path w="2838" h="2514" extrusionOk="0">
                  <a:moveTo>
                    <a:pt x="1360" y="0"/>
                  </a:moveTo>
                  <a:lnTo>
                    <a:pt x="1360" y="0"/>
                  </a:lnTo>
                  <a:cubicBezTo>
                    <a:pt x="1360" y="0"/>
                    <a:pt x="1" y="2332"/>
                    <a:pt x="1469" y="2506"/>
                  </a:cubicBezTo>
                  <a:cubicBezTo>
                    <a:pt x="1514" y="2511"/>
                    <a:pt x="1555" y="2513"/>
                    <a:pt x="1594" y="2513"/>
                  </a:cubicBezTo>
                  <a:cubicBezTo>
                    <a:pt x="2837" y="2513"/>
                    <a:pt x="1360" y="0"/>
                    <a:pt x="1360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8"/>
            <p:cNvSpPr/>
            <p:nvPr/>
          </p:nvSpPr>
          <p:spPr>
            <a:xfrm>
              <a:off x="7033550" y="762425"/>
              <a:ext cx="42700" cy="45500"/>
            </a:xfrm>
            <a:custGeom>
              <a:avLst/>
              <a:gdLst/>
              <a:ahLst/>
              <a:cxnLst/>
              <a:rect l="l" t="t" r="r" b="b"/>
              <a:pathLst>
                <a:path w="1708" h="182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331" y="1820"/>
                    <a:pt x="892" y="1820"/>
                  </a:cubicBezTo>
                  <a:cubicBezTo>
                    <a:pt x="943" y="1820"/>
                    <a:pt x="996" y="1805"/>
                    <a:pt x="1050" y="1772"/>
                  </a:cubicBezTo>
                  <a:cubicBezTo>
                    <a:pt x="1707" y="137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62" name="Google Shape;1062;p48"/>
          <p:cNvSpPr txBox="1">
            <a:spLocks noGrp="1"/>
          </p:cNvSpPr>
          <p:nvPr>
            <p:ph type="ctrTitle"/>
          </p:nvPr>
        </p:nvSpPr>
        <p:spPr>
          <a:xfrm flipH="1">
            <a:off x="718457" y="1849951"/>
            <a:ext cx="263350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Memakai masker</a:t>
            </a:r>
            <a:endParaRPr dirty="0"/>
          </a:p>
        </p:txBody>
      </p:sp>
      <p:sp>
        <p:nvSpPr>
          <p:cNvPr id="1063" name="Google Shape;1063;p48"/>
          <p:cNvSpPr txBox="1">
            <a:spLocks noGrp="1"/>
          </p:cNvSpPr>
          <p:nvPr>
            <p:ph type="subTitle" idx="1"/>
          </p:nvPr>
        </p:nvSpPr>
        <p:spPr>
          <a:xfrm flipH="1">
            <a:off x="663507" y="2320805"/>
            <a:ext cx="2766866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Pasien &amp; keluarga wajib memakai masker saat masuk IGD</a:t>
            </a:r>
            <a:endParaRPr dirty="0"/>
          </a:p>
        </p:txBody>
      </p:sp>
      <p:sp>
        <p:nvSpPr>
          <p:cNvPr id="1064" name="Google Shape;1064;p48"/>
          <p:cNvSpPr txBox="1">
            <a:spLocks noGrp="1"/>
          </p:cNvSpPr>
          <p:nvPr>
            <p:ph type="ctrTitle" idx="2"/>
          </p:nvPr>
        </p:nvSpPr>
        <p:spPr>
          <a:xfrm flipH="1">
            <a:off x="6274369" y="1849951"/>
            <a:ext cx="1897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Cuci tangan</a:t>
            </a:r>
            <a:endParaRPr dirty="0"/>
          </a:p>
        </p:txBody>
      </p:sp>
      <p:sp>
        <p:nvSpPr>
          <p:cNvPr id="1065" name="Google Shape;1065;p48"/>
          <p:cNvSpPr txBox="1">
            <a:spLocks noGrp="1"/>
          </p:cNvSpPr>
          <p:nvPr>
            <p:ph type="subTitle" idx="3"/>
          </p:nvPr>
        </p:nvSpPr>
        <p:spPr>
          <a:xfrm flipH="1">
            <a:off x="6346819" y="2282033"/>
            <a:ext cx="17529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Menngunakan air mengalir &amp; sabun </a:t>
            </a:r>
            <a:endParaRPr dirty="0"/>
          </a:p>
        </p:txBody>
      </p:sp>
      <p:sp>
        <p:nvSpPr>
          <p:cNvPr id="1066" name="Google Shape;1066;p48"/>
          <p:cNvSpPr txBox="1">
            <a:spLocks noGrp="1"/>
          </p:cNvSpPr>
          <p:nvPr>
            <p:ph type="ctrTitle" idx="4"/>
          </p:nvPr>
        </p:nvSpPr>
        <p:spPr>
          <a:xfrm flipH="1">
            <a:off x="3623100" y="1936935"/>
            <a:ext cx="1897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APD</a:t>
            </a:r>
            <a:endParaRPr dirty="0"/>
          </a:p>
        </p:txBody>
      </p:sp>
      <p:sp>
        <p:nvSpPr>
          <p:cNvPr id="1067" name="Google Shape;1067;p48"/>
          <p:cNvSpPr txBox="1">
            <a:spLocks noGrp="1"/>
          </p:cNvSpPr>
          <p:nvPr>
            <p:ph type="subTitle" idx="5"/>
          </p:nvPr>
        </p:nvSpPr>
        <p:spPr>
          <a:xfrm flipH="1">
            <a:off x="3395447" y="2361301"/>
            <a:ext cx="2578819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Pemakaian APD sesuai dengan rekomendasi</a:t>
            </a:r>
            <a:endParaRPr dirty="0"/>
          </a:p>
        </p:txBody>
      </p:sp>
      <p:sp>
        <p:nvSpPr>
          <p:cNvPr id="1068" name="Google Shape;1068;p48"/>
          <p:cNvSpPr txBox="1">
            <a:spLocks noGrp="1"/>
          </p:cNvSpPr>
          <p:nvPr>
            <p:ph type="ctrTitle" idx="6"/>
          </p:nvPr>
        </p:nvSpPr>
        <p:spPr>
          <a:xfrm flipH="1">
            <a:off x="818376" y="3735569"/>
            <a:ext cx="2433663" cy="3096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 smtClean="0"/>
              <a:t>Pendidikan</a:t>
            </a:r>
            <a:r>
              <a:rPr lang="en-US" sz="1600" dirty="0" smtClean="0"/>
              <a:t> &amp; </a:t>
            </a:r>
            <a:r>
              <a:rPr lang="en-US" sz="1600" dirty="0" err="1" smtClean="0"/>
              <a:t>Pelatihan</a:t>
            </a:r>
            <a:endParaRPr sz="1600" dirty="0"/>
          </a:p>
        </p:txBody>
      </p:sp>
      <p:sp>
        <p:nvSpPr>
          <p:cNvPr id="1069" name="Google Shape;1069;p48"/>
          <p:cNvSpPr txBox="1">
            <a:spLocks noGrp="1"/>
          </p:cNvSpPr>
          <p:nvPr>
            <p:ph type="subTitle" idx="7"/>
          </p:nvPr>
        </p:nvSpPr>
        <p:spPr>
          <a:xfrm flipH="1">
            <a:off x="418126" y="3906190"/>
            <a:ext cx="3241874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Segitiga</a:t>
            </a:r>
            <a:r>
              <a:rPr lang="en-US" dirty="0" smtClean="0"/>
              <a:t> </a:t>
            </a:r>
            <a:r>
              <a:rPr lang="en-US" dirty="0" err="1" smtClean="0"/>
              <a:t>epidemiologi</a:t>
            </a:r>
            <a:r>
              <a:rPr lang="en-US" dirty="0" smtClean="0"/>
              <a:t>, </a:t>
            </a:r>
            <a:r>
              <a:rPr lang="en-US" dirty="0" err="1" smtClean="0"/>
              <a:t>rantai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, </a:t>
            </a:r>
            <a:r>
              <a:rPr lang="en-US" dirty="0" err="1" smtClean="0"/>
              <a:t>konsep</a:t>
            </a:r>
            <a:r>
              <a:rPr lang="en-US" dirty="0" smtClean="0"/>
              <a:t> </a:t>
            </a:r>
            <a:r>
              <a:rPr lang="en-US" dirty="0" err="1" smtClean="0"/>
              <a:t>infeksi</a:t>
            </a:r>
            <a:r>
              <a:rPr lang="en-US" dirty="0" smtClean="0"/>
              <a:t>, program PPI, </a:t>
            </a:r>
            <a:r>
              <a:rPr lang="en-US" dirty="0" err="1" smtClean="0"/>
              <a:t>kewaspadaan</a:t>
            </a:r>
            <a:r>
              <a:rPr lang="en-US" dirty="0" smtClean="0"/>
              <a:t> </a:t>
            </a:r>
            <a:r>
              <a:rPr lang="en-US" dirty="0" err="1" smtClean="0"/>
              <a:t>isolasi</a:t>
            </a:r>
            <a:r>
              <a:rPr lang="en-US" dirty="0" smtClean="0"/>
              <a:t>, </a:t>
            </a:r>
            <a:r>
              <a:rPr lang="en-US" dirty="0" err="1" smtClean="0"/>
              <a:t>konsep</a:t>
            </a:r>
            <a:r>
              <a:rPr lang="en-US" dirty="0"/>
              <a:t> </a:t>
            </a:r>
            <a:r>
              <a:rPr lang="en-US" dirty="0" smtClean="0"/>
              <a:t>Covid-19, APD, K3, </a:t>
            </a:r>
            <a:r>
              <a:rPr lang="en-US" dirty="0" err="1" smtClean="0"/>
              <a:t>pengelolahan</a:t>
            </a:r>
            <a:r>
              <a:rPr lang="en-US" dirty="0" smtClean="0"/>
              <a:t> </a:t>
            </a:r>
            <a:r>
              <a:rPr lang="en-US" dirty="0" err="1" smtClean="0"/>
              <a:t>limbah</a:t>
            </a:r>
            <a:endParaRPr dirty="0"/>
          </a:p>
        </p:txBody>
      </p:sp>
      <p:sp>
        <p:nvSpPr>
          <p:cNvPr id="1070" name="Google Shape;1070;p48"/>
          <p:cNvSpPr txBox="1">
            <a:spLocks noGrp="1"/>
          </p:cNvSpPr>
          <p:nvPr>
            <p:ph type="ctrTitle" idx="8"/>
          </p:nvPr>
        </p:nvSpPr>
        <p:spPr>
          <a:xfrm flipH="1">
            <a:off x="6094980" y="3581814"/>
            <a:ext cx="2289767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Ruang Isolasi</a:t>
            </a:r>
            <a:endParaRPr dirty="0"/>
          </a:p>
        </p:txBody>
      </p:sp>
      <p:sp>
        <p:nvSpPr>
          <p:cNvPr id="1071" name="Google Shape;1071;p48"/>
          <p:cNvSpPr txBox="1">
            <a:spLocks noGrp="1"/>
          </p:cNvSpPr>
          <p:nvPr>
            <p:ph type="subTitle" idx="9"/>
          </p:nvPr>
        </p:nvSpPr>
        <p:spPr>
          <a:xfrm flipH="1">
            <a:off x="6274369" y="3997634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Adanya penempatan untuk pasien Covid-19</a:t>
            </a:r>
            <a:endParaRPr dirty="0"/>
          </a:p>
        </p:txBody>
      </p:sp>
      <p:sp>
        <p:nvSpPr>
          <p:cNvPr id="1072" name="Google Shape;1072;p48"/>
          <p:cNvSpPr txBox="1">
            <a:spLocks noGrp="1"/>
          </p:cNvSpPr>
          <p:nvPr>
            <p:ph type="ctrTitle" idx="13"/>
          </p:nvPr>
        </p:nvSpPr>
        <p:spPr>
          <a:xfrm flipH="1">
            <a:off x="3660000" y="3571175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Barier</a:t>
            </a:r>
            <a:endParaRPr dirty="0"/>
          </a:p>
        </p:txBody>
      </p:sp>
      <p:sp>
        <p:nvSpPr>
          <p:cNvPr id="1073" name="Google Shape;1073;p48"/>
          <p:cNvSpPr txBox="1">
            <a:spLocks noGrp="1"/>
          </p:cNvSpPr>
          <p:nvPr>
            <p:ph type="subTitle" idx="14"/>
          </p:nvPr>
        </p:nvSpPr>
        <p:spPr>
          <a:xfrm flipH="1">
            <a:off x="3623100" y="3997634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Adanya pembatas antara petugas dan pengunjung IGD</a:t>
            </a:r>
            <a:endParaRPr dirty="0"/>
          </a:p>
        </p:txBody>
      </p:sp>
      <p:sp>
        <p:nvSpPr>
          <p:cNvPr id="131" name="Google Shape;718;p40"/>
          <p:cNvSpPr txBox="1">
            <a:spLocks/>
          </p:cNvSpPr>
          <p:nvPr/>
        </p:nvSpPr>
        <p:spPr>
          <a:xfrm>
            <a:off x="160393" y="-389730"/>
            <a:ext cx="2648894" cy="124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thway Gothic One"/>
              <a:buNone/>
              <a:defRPr sz="2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thway Gothic One"/>
              <a:buNone/>
              <a:defRPr sz="1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thway Gothic One"/>
              <a:buNone/>
              <a:defRPr sz="1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thway Gothic One"/>
              <a:buNone/>
              <a:defRPr sz="1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thway Gothic One"/>
              <a:buNone/>
              <a:defRPr sz="1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thway Gothic One"/>
              <a:buNone/>
              <a:defRPr sz="1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thway Gothic One"/>
              <a:buNone/>
              <a:defRPr sz="1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thway Gothic One"/>
              <a:buNone/>
              <a:defRPr sz="1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athway Gothic One"/>
              <a:buNone/>
              <a:defRPr sz="1400" b="0" i="0" u="none" strike="noStrike" cap="none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pPr algn="l">
              <a:buClrTx/>
              <a:buSzTx/>
            </a:pPr>
            <a:r>
              <a:rPr lang="en-US" sz="3600" b="1" kern="1200" dirty="0" smtClean="0">
                <a:solidFill>
                  <a:prstClr val="white"/>
                </a:solidFill>
                <a:latin typeface="Arial"/>
                <a:cs typeface="+mn-cs"/>
              </a:rPr>
              <a:t>                       STRATEGI</a:t>
            </a:r>
            <a:endParaRPr lang="en-US" sz="3600" b="1" kern="1200" dirty="0">
              <a:solidFill>
                <a:prstClr val="white"/>
              </a:solidFill>
              <a:latin typeface="Arial"/>
              <a:cs typeface="+mn-cs"/>
            </a:endParaRPr>
          </a:p>
        </p:txBody>
      </p:sp>
      <p:sp>
        <p:nvSpPr>
          <p:cNvPr id="133" name="Google Shape;717;p40"/>
          <p:cNvSpPr/>
          <p:nvPr/>
        </p:nvSpPr>
        <p:spPr>
          <a:xfrm>
            <a:off x="2740010" y="155933"/>
            <a:ext cx="5992726" cy="753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dirty="0"/>
              <a:t>PENCEGAHAN &amp; PENGENDALIAN INFEKSI </a:t>
            </a:r>
          </a:p>
          <a:p>
            <a:pPr lvl="0" algn="ctr"/>
            <a:r>
              <a:rPr lang="it-IT" sz="2000" dirty="0"/>
              <a:t>DI IGD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9805"/>
          <a:stretch/>
        </p:blipFill>
        <p:spPr>
          <a:xfrm>
            <a:off x="4203240" y="1259009"/>
            <a:ext cx="734192" cy="6952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0897" t="20298" b="22080"/>
          <a:stretch/>
        </p:blipFill>
        <p:spPr>
          <a:xfrm>
            <a:off x="4191852" y="2976039"/>
            <a:ext cx="745580" cy="7002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703" y="2944442"/>
            <a:ext cx="736018" cy="753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899" y="2944130"/>
            <a:ext cx="696210" cy="73985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598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42"/>
          <p:cNvGrpSpPr/>
          <p:nvPr/>
        </p:nvGrpSpPr>
        <p:grpSpPr>
          <a:xfrm>
            <a:off x="200777" y="261525"/>
            <a:ext cx="1227056" cy="1245022"/>
            <a:chOff x="3605950" y="3926100"/>
            <a:chExt cx="657375" cy="667000"/>
          </a:xfrm>
        </p:grpSpPr>
        <p:sp>
          <p:nvSpPr>
            <p:cNvPr id="821" name="Google Shape;821;p42"/>
            <p:cNvSpPr/>
            <p:nvPr/>
          </p:nvSpPr>
          <p:spPr>
            <a:xfrm>
              <a:off x="3911275" y="4247025"/>
              <a:ext cx="344325" cy="233925"/>
            </a:xfrm>
            <a:custGeom>
              <a:avLst/>
              <a:gdLst/>
              <a:ahLst/>
              <a:cxnLst/>
              <a:rect l="l" t="t" r="r" b="b"/>
              <a:pathLst>
                <a:path w="13773" h="9357" extrusionOk="0">
                  <a:moveTo>
                    <a:pt x="774" y="1"/>
                  </a:moveTo>
                  <a:lnTo>
                    <a:pt x="1" y="1366"/>
                  </a:lnTo>
                  <a:lnTo>
                    <a:pt x="6371" y="4993"/>
                  </a:lnTo>
                  <a:lnTo>
                    <a:pt x="6371" y="4993"/>
                  </a:lnTo>
                  <a:lnTo>
                    <a:pt x="6345" y="4522"/>
                  </a:lnTo>
                  <a:lnTo>
                    <a:pt x="6429" y="4561"/>
                  </a:lnTo>
                  <a:lnTo>
                    <a:pt x="10919" y="7041"/>
                  </a:lnTo>
                  <a:cubicBezTo>
                    <a:pt x="10919" y="7041"/>
                    <a:pt x="10236" y="8606"/>
                    <a:pt x="10841" y="9167"/>
                  </a:cubicBezTo>
                  <a:cubicBezTo>
                    <a:pt x="10983" y="9300"/>
                    <a:pt x="11139" y="9357"/>
                    <a:pt x="11302" y="9357"/>
                  </a:cubicBezTo>
                  <a:cubicBezTo>
                    <a:pt x="12184" y="9357"/>
                    <a:pt x="13267" y="7698"/>
                    <a:pt x="13321" y="7627"/>
                  </a:cubicBezTo>
                  <a:cubicBezTo>
                    <a:pt x="13457" y="7350"/>
                    <a:pt x="13560" y="7060"/>
                    <a:pt x="13637" y="6758"/>
                  </a:cubicBezTo>
                  <a:lnTo>
                    <a:pt x="13637" y="6751"/>
                  </a:lnTo>
                  <a:cubicBezTo>
                    <a:pt x="13669" y="6616"/>
                    <a:pt x="13695" y="6474"/>
                    <a:pt x="13708" y="6332"/>
                  </a:cubicBezTo>
                  <a:cubicBezTo>
                    <a:pt x="13772" y="5714"/>
                    <a:pt x="13630" y="5205"/>
                    <a:pt x="13270" y="5006"/>
                  </a:cubicBezTo>
                  <a:cubicBezTo>
                    <a:pt x="13153" y="4939"/>
                    <a:pt x="13021" y="4907"/>
                    <a:pt x="12879" y="4907"/>
                  </a:cubicBezTo>
                  <a:cubicBezTo>
                    <a:pt x="12381" y="4907"/>
                    <a:pt x="11761" y="5302"/>
                    <a:pt x="11234" y="5959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2"/>
            <p:cNvSpPr/>
            <p:nvPr/>
          </p:nvSpPr>
          <p:spPr>
            <a:xfrm>
              <a:off x="4205975" y="4437000"/>
              <a:ext cx="22550" cy="18000"/>
            </a:xfrm>
            <a:custGeom>
              <a:avLst/>
              <a:gdLst/>
              <a:ahLst/>
              <a:cxnLst/>
              <a:rect l="l" t="t" r="r" b="b"/>
              <a:pathLst>
                <a:path w="902" h="720" extrusionOk="0">
                  <a:moveTo>
                    <a:pt x="512" y="1"/>
                  </a:moveTo>
                  <a:cubicBezTo>
                    <a:pt x="439" y="1"/>
                    <a:pt x="361" y="20"/>
                    <a:pt x="290" y="60"/>
                  </a:cubicBezTo>
                  <a:cubicBezTo>
                    <a:pt x="90" y="170"/>
                    <a:pt x="0" y="389"/>
                    <a:pt x="90" y="556"/>
                  </a:cubicBezTo>
                  <a:cubicBezTo>
                    <a:pt x="147" y="662"/>
                    <a:pt x="263" y="719"/>
                    <a:pt x="390" y="719"/>
                  </a:cubicBezTo>
                  <a:cubicBezTo>
                    <a:pt x="464" y="719"/>
                    <a:pt x="541" y="700"/>
                    <a:pt x="612" y="659"/>
                  </a:cubicBezTo>
                  <a:cubicBezTo>
                    <a:pt x="812" y="556"/>
                    <a:pt x="902" y="331"/>
                    <a:pt x="812" y="163"/>
                  </a:cubicBezTo>
                  <a:cubicBezTo>
                    <a:pt x="755" y="58"/>
                    <a:pt x="639" y="1"/>
                    <a:pt x="512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2"/>
            <p:cNvSpPr/>
            <p:nvPr/>
          </p:nvSpPr>
          <p:spPr>
            <a:xfrm>
              <a:off x="4060075" y="4338325"/>
              <a:ext cx="184575" cy="150325"/>
            </a:xfrm>
            <a:custGeom>
              <a:avLst/>
              <a:gdLst/>
              <a:ahLst/>
              <a:cxnLst/>
              <a:rect l="l" t="t" r="r" b="b"/>
              <a:pathLst>
                <a:path w="7383" h="6013" extrusionOk="0">
                  <a:moveTo>
                    <a:pt x="1224" y="1"/>
                  </a:moveTo>
                  <a:lnTo>
                    <a:pt x="1224" y="1"/>
                  </a:lnTo>
                  <a:cubicBezTo>
                    <a:pt x="0" y="297"/>
                    <a:pt x="426" y="1341"/>
                    <a:pt x="426" y="1341"/>
                  </a:cubicBezTo>
                  <a:lnTo>
                    <a:pt x="4503" y="3666"/>
                  </a:lnTo>
                  <a:cubicBezTo>
                    <a:pt x="4123" y="4684"/>
                    <a:pt x="4187" y="5611"/>
                    <a:pt x="4728" y="5914"/>
                  </a:cubicBezTo>
                  <a:cubicBezTo>
                    <a:pt x="4845" y="5981"/>
                    <a:pt x="4976" y="6013"/>
                    <a:pt x="5117" y="6013"/>
                  </a:cubicBezTo>
                  <a:cubicBezTo>
                    <a:pt x="5764" y="6013"/>
                    <a:pt x="6621" y="5341"/>
                    <a:pt x="7208" y="4304"/>
                  </a:cubicBezTo>
                  <a:cubicBezTo>
                    <a:pt x="7273" y="4194"/>
                    <a:pt x="7331" y="4085"/>
                    <a:pt x="7382" y="3975"/>
                  </a:cubicBezTo>
                  <a:lnTo>
                    <a:pt x="7382" y="3975"/>
                  </a:lnTo>
                  <a:cubicBezTo>
                    <a:pt x="7331" y="4027"/>
                    <a:pt x="6583" y="5128"/>
                    <a:pt x="5843" y="5540"/>
                  </a:cubicBezTo>
                  <a:cubicBezTo>
                    <a:pt x="5888" y="5476"/>
                    <a:pt x="5933" y="5399"/>
                    <a:pt x="5959" y="5321"/>
                  </a:cubicBezTo>
                  <a:cubicBezTo>
                    <a:pt x="6094" y="4954"/>
                    <a:pt x="5952" y="4561"/>
                    <a:pt x="5637" y="4445"/>
                  </a:cubicBezTo>
                  <a:cubicBezTo>
                    <a:pt x="5581" y="4426"/>
                    <a:pt x="5525" y="4417"/>
                    <a:pt x="5468" y="4417"/>
                  </a:cubicBezTo>
                  <a:cubicBezTo>
                    <a:pt x="5206" y="4417"/>
                    <a:pt x="4943" y="4614"/>
                    <a:pt x="4831" y="4916"/>
                  </a:cubicBezTo>
                  <a:cubicBezTo>
                    <a:pt x="4773" y="5083"/>
                    <a:pt x="4767" y="5257"/>
                    <a:pt x="4818" y="5425"/>
                  </a:cubicBezTo>
                  <a:cubicBezTo>
                    <a:pt x="4361" y="4793"/>
                    <a:pt x="4973" y="3383"/>
                    <a:pt x="4973" y="3383"/>
                  </a:cubicBezTo>
                  <a:lnTo>
                    <a:pt x="1469" y="1450"/>
                  </a:lnTo>
                  <a:lnTo>
                    <a:pt x="1276" y="1347"/>
                  </a:lnTo>
                  <a:cubicBezTo>
                    <a:pt x="509" y="838"/>
                    <a:pt x="1224" y="1"/>
                    <a:pt x="1224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2"/>
            <p:cNvSpPr/>
            <p:nvPr/>
          </p:nvSpPr>
          <p:spPr>
            <a:xfrm>
              <a:off x="4192125" y="4369600"/>
              <a:ext cx="63625" cy="35750"/>
            </a:xfrm>
            <a:custGeom>
              <a:avLst/>
              <a:gdLst/>
              <a:ahLst/>
              <a:cxnLst/>
              <a:rect l="l" t="t" r="r" b="b"/>
              <a:pathLst>
                <a:path w="2545" h="1430" extrusionOk="0">
                  <a:moveTo>
                    <a:pt x="1654" y="0"/>
                  </a:moveTo>
                  <a:cubicBezTo>
                    <a:pt x="1158" y="0"/>
                    <a:pt x="534" y="395"/>
                    <a:pt x="0" y="1049"/>
                  </a:cubicBezTo>
                  <a:cubicBezTo>
                    <a:pt x="90" y="970"/>
                    <a:pt x="906" y="226"/>
                    <a:pt x="1559" y="226"/>
                  </a:cubicBezTo>
                  <a:cubicBezTo>
                    <a:pt x="1750" y="226"/>
                    <a:pt x="1927" y="289"/>
                    <a:pt x="2068" y="450"/>
                  </a:cubicBezTo>
                  <a:cubicBezTo>
                    <a:pt x="2390" y="824"/>
                    <a:pt x="2474" y="1172"/>
                    <a:pt x="2480" y="1429"/>
                  </a:cubicBezTo>
                  <a:cubicBezTo>
                    <a:pt x="2545" y="805"/>
                    <a:pt x="2396" y="302"/>
                    <a:pt x="2036" y="96"/>
                  </a:cubicBezTo>
                  <a:cubicBezTo>
                    <a:pt x="1922" y="31"/>
                    <a:pt x="1793" y="0"/>
                    <a:pt x="165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2"/>
            <p:cNvSpPr/>
            <p:nvPr/>
          </p:nvSpPr>
          <p:spPr>
            <a:xfrm>
              <a:off x="3938175" y="4030200"/>
              <a:ext cx="325150" cy="290125"/>
            </a:xfrm>
            <a:custGeom>
              <a:avLst/>
              <a:gdLst/>
              <a:ahLst/>
              <a:cxnLst/>
              <a:rect l="l" t="t" r="r" b="b"/>
              <a:pathLst>
                <a:path w="13006" h="11605" extrusionOk="0">
                  <a:moveTo>
                    <a:pt x="9324" y="0"/>
                  </a:moveTo>
                  <a:cubicBezTo>
                    <a:pt x="9095" y="0"/>
                    <a:pt x="8897" y="63"/>
                    <a:pt x="8748" y="197"/>
                  </a:cubicBezTo>
                  <a:cubicBezTo>
                    <a:pt x="8290" y="596"/>
                    <a:pt x="8419" y="1517"/>
                    <a:pt x="8992" y="2432"/>
                  </a:cubicBezTo>
                  <a:lnTo>
                    <a:pt x="8992" y="2438"/>
                  </a:lnTo>
                  <a:lnTo>
                    <a:pt x="0" y="10432"/>
                  </a:lnTo>
                  <a:lnTo>
                    <a:pt x="1044" y="11604"/>
                  </a:lnTo>
                  <a:lnTo>
                    <a:pt x="6525" y="6728"/>
                  </a:lnTo>
                  <a:lnTo>
                    <a:pt x="6068" y="6606"/>
                  </a:lnTo>
                  <a:lnTo>
                    <a:pt x="6132" y="6535"/>
                  </a:lnTo>
                  <a:lnTo>
                    <a:pt x="9913" y="3076"/>
                  </a:lnTo>
                  <a:cubicBezTo>
                    <a:pt x="9913" y="3076"/>
                    <a:pt x="10843" y="3916"/>
                    <a:pt x="11567" y="3916"/>
                  </a:cubicBezTo>
                  <a:cubicBezTo>
                    <a:pt x="11689" y="3916"/>
                    <a:pt x="11805" y="3892"/>
                    <a:pt x="11910" y="3836"/>
                  </a:cubicBezTo>
                  <a:cubicBezTo>
                    <a:pt x="13005" y="3244"/>
                    <a:pt x="11298" y="1079"/>
                    <a:pt x="11247" y="989"/>
                  </a:cubicBezTo>
                  <a:cubicBezTo>
                    <a:pt x="11028" y="770"/>
                    <a:pt x="10783" y="577"/>
                    <a:pt x="10525" y="409"/>
                  </a:cubicBezTo>
                  <a:lnTo>
                    <a:pt x="10519" y="409"/>
                  </a:lnTo>
                  <a:cubicBezTo>
                    <a:pt x="10397" y="339"/>
                    <a:pt x="10274" y="268"/>
                    <a:pt x="10145" y="210"/>
                  </a:cubicBezTo>
                  <a:cubicBezTo>
                    <a:pt x="9852" y="73"/>
                    <a:pt x="9570" y="0"/>
                    <a:pt x="9324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2"/>
            <p:cNvSpPr/>
            <p:nvPr/>
          </p:nvSpPr>
          <p:spPr>
            <a:xfrm>
              <a:off x="4209200" y="4073000"/>
              <a:ext cx="18850" cy="20525"/>
            </a:xfrm>
            <a:custGeom>
              <a:avLst/>
              <a:gdLst/>
              <a:ahLst/>
              <a:cxnLst/>
              <a:rect l="l" t="t" r="r" b="b"/>
              <a:pathLst>
                <a:path w="754" h="821" extrusionOk="0">
                  <a:moveTo>
                    <a:pt x="359" y="1"/>
                  </a:moveTo>
                  <a:cubicBezTo>
                    <a:pt x="342" y="1"/>
                    <a:pt x="326" y="2"/>
                    <a:pt x="309" y="5"/>
                  </a:cubicBezTo>
                  <a:cubicBezTo>
                    <a:pt x="116" y="37"/>
                    <a:pt x="0" y="243"/>
                    <a:pt x="39" y="469"/>
                  </a:cubicBezTo>
                  <a:cubicBezTo>
                    <a:pt x="74" y="674"/>
                    <a:pt x="227" y="821"/>
                    <a:pt x="395" y="821"/>
                  </a:cubicBezTo>
                  <a:cubicBezTo>
                    <a:pt x="411" y="821"/>
                    <a:pt x="428" y="820"/>
                    <a:pt x="445" y="817"/>
                  </a:cubicBezTo>
                  <a:cubicBezTo>
                    <a:pt x="631" y="784"/>
                    <a:pt x="754" y="578"/>
                    <a:pt x="715" y="353"/>
                  </a:cubicBezTo>
                  <a:cubicBezTo>
                    <a:pt x="680" y="147"/>
                    <a:pt x="527" y="1"/>
                    <a:pt x="359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2"/>
            <p:cNvSpPr/>
            <p:nvPr/>
          </p:nvSpPr>
          <p:spPr>
            <a:xfrm>
              <a:off x="4073375" y="4054925"/>
              <a:ext cx="184625" cy="143500"/>
            </a:xfrm>
            <a:custGeom>
              <a:avLst/>
              <a:gdLst/>
              <a:ahLst/>
              <a:cxnLst/>
              <a:rect l="l" t="t" r="r" b="b"/>
              <a:pathLst>
                <a:path w="7385" h="5740" extrusionOk="0">
                  <a:moveTo>
                    <a:pt x="5839" y="0"/>
                  </a:moveTo>
                  <a:lnTo>
                    <a:pt x="5839" y="0"/>
                  </a:lnTo>
                  <a:cubicBezTo>
                    <a:pt x="5878" y="65"/>
                    <a:pt x="6683" y="1127"/>
                    <a:pt x="6831" y="1965"/>
                  </a:cubicBezTo>
                  <a:cubicBezTo>
                    <a:pt x="6786" y="1894"/>
                    <a:pt x="6728" y="1830"/>
                    <a:pt x="6663" y="1778"/>
                  </a:cubicBezTo>
                  <a:cubicBezTo>
                    <a:pt x="6515" y="1660"/>
                    <a:pt x="6341" y="1602"/>
                    <a:pt x="6178" y="1602"/>
                  </a:cubicBezTo>
                  <a:cubicBezTo>
                    <a:pt x="6002" y="1602"/>
                    <a:pt x="5839" y="1670"/>
                    <a:pt x="5736" y="1804"/>
                  </a:cubicBezTo>
                  <a:cubicBezTo>
                    <a:pt x="5530" y="2061"/>
                    <a:pt x="5613" y="2474"/>
                    <a:pt x="5923" y="2712"/>
                  </a:cubicBezTo>
                  <a:cubicBezTo>
                    <a:pt x="6051" y="2821"/>
                    <a:pt x="6219" y="2879"/>
                    <a:pt x="6393" y="2886"/>
                  </a:cubicBezTo>
                  <a:cubicBezTo>
                    <a:pt x="6318" y="2909"/>
                    <a:pt x="6239" y="2920"/>
                    <a:pt x="6157" y="2920"/>
                  </a:cubicBezTo>
                  <a:cubicBezTo>
                    <a:pt x="5433" y="2920"/>
                    <a:pt x="4512" y="2087"/>
                    <a:pt x="4512" y="2087"/>
                  </a:cubicBezTo>
                  <a:lnTo>
                    <a:pt x="1555" y="4786"/>
                  </a:lnTo>
                  <a:lnTo>
                    <a:pt x="1394" y="4934"/>
                  </a:lnTo>
                  <a:cubicBezTo>
                    <a:pt x="1227" y="5063"/>
                    <a:pt x="1069" y="5112"/>
                    <a:pt x="923" y="5112"/>
                  </a:cubicBezTo>
                  <a:cubicBezTo>
                    <a:pt x="436" y="5112"/>
                    <a:pt x="100" y="4554"/>
                    <a:pt x="100" y="4554"/>
                  </a:cubicBezTo>
                  <a:lnTo>
                    <a:pt x="100" y="4554"/>
                  </a:lnTo>
                  <a:cubicBezTo>
                    <a:pt x="0" y="5687"/>
                    <a:pt x="917" y="5740"/>
                    <a:pt x="1090" y="5740"/>
                  </a:cubicBezTo>
                  <a:cubicBezTo>
                    <a:pt x="1108" y="5740"/>
                    <a:pt x="1117" y="5739"/>
                    <a:pt x="1117" y="5739"/>
                  </a:cubicBezTo>
                  <a:lnTo>
                    <a:pt x="4634" y="2615"/>
                  </a:lnTo>
                  <a:cubicBezTo>
                    <a:pt x="5194" y="3076"/>
                    <a:pt x="5783" y="3335"/>
                    <a:pt x="6248" y="3335"/>
                  </a:cubicBezTo>
                  <a:cubicBezTo>
                    <a:pt x="6479" y="3335"/>
                    <a:pt x="6679" y="3272"/>
                    <a:pt x="6831" y="3137"/>
                  </a:cubicBezTo>
                  <a:cubicBezTo>
                    <a:pt x="7385" y="2635"/>
                    <a:pt x="7063" y="1353"/>
                    <a:pt x="6097" y="271"/>
                  </a:cubicBezTo>
                  <a:cubicBezTo>
                    <a:pt x="6013" y="174"/>
                    <a:pt x="5929" y="84"/>
                    <a:pt x="5839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2"/>
            <p:cNvSpPr/>
            <p:nvPr/>
          </p:nvSpPr>
          <p:spPr>
            <a:xfrm>
              <a:off x="4143475" y="4030025"/>
              <a:ext cx="48350" cy="60825"/>
            </a:xfrm>
            <a:custGeom>
              <a:avLst/>
              <a:gdLst/>
              <a:ahLst/>
              <a:cxnLst/>
              <a:rect l="l" t="t" r="r" b="b"/>
              <a:pathLst>
                <a:path w="1934" h="2433" extrusionOk="0">
                  <a:moveTo>
                    <a:pt x="1112" y="1"/>
                  </a:moveTo>
                  <a:cubicBezTo>
                    <a:pt x="883" y="1"/>
                    <a:pt x="685" y="64"/>
                    <a:pt x="536" y="197"/>
                  </a:cubicBezTo>
                  <a:cubicBezTo>
                    <a:pt x="78" y="603"/>
                    <a:pt x="207" y="1524"/>
                    <a:pt x="780" y="2433"/>
                  </a:cubicBezTo>
                  <a:cubicBezTo>
                    <a:pt x="722" y="2291"/>
                    <a:pt x="1" y="642"/>
                    <a:pt x="877" y="288"/>
                  </a:cubicBezTo>
                  <a:cubicBezTo>
                    <a:pt x="1126" y="186"/>
                    <a:pt x="1344" y="149"/>
                    <a:pt x="1531" y="149"/>
                  </a:cubicBezTo>
                  <a:cubicBezTo>
                    <a:pt x="1687" y="149"/>
                    <a:pt x="1822" y="175"/>
                    <a:pt x="1933" y="210"/>
                  </a:cubicBezTo>
                  <a:cubicBezTo>
                    <a:pt x="1640" y="74"/>
                    <a:pt x="1358" y="1"/>
                    <a:pt x="111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2"/>
            <p:cNvSpPr/>
            <p:nvPr/>
          </p:nvSpPr>
          <p:spPr>
            <a:xfrm>
              <a:off x="3816750" y="4293575"/>
              <a:ext cx="108075" cy="299525"/>
            </a:xfrm>
            <a:custGeom>
              <a:avLst/>
              <a:gdLst/>
              <a:ahLst/>
              <a:cxnLst/>
              <a:rect l="l" t="t" r="r" b="b"/>
              <a:pathLst>
                <a:path w="4323" h="11981" extrusionOk="0">
                  <a:moveTo>
                    <a:pt x="3028" y="0"/>
                  </a:moveTo>
                  <a:lnTo>
                    <a:pt x="2191" y="5920"/>
                  </a:lnTo>
                  <a:lnTo>
                    <a:pt x="2191" y="5920"/>
                  </a:lnTo>
                  <a:lnTo>
                    <a:pt x="2538" y="5759"/>
                  </a:lnTo>
                  <a:lnTo>
                    <a:pt x="2538" y="5836"/>
                  </a:lnTo>
                  <a:lnTo>
                    <a:pt x="2010" y="9978"/>
                  </a:lnTo>
                  <a:cubicBezTo>
                    <a:pt x="2010" y="9978"/>
                    <a:pt x="1983" y="9977"/>
                    <a:pt x="1935" y="9977"/>
                  </a:cubicBezTo>
                  <a:cubicBezTo>
                    <a:pt x="1642" y="9977"/>
                    <a:pt x="585" y="10015"/>
                    <a:pt x="374" y="10558"/>
                  </a:cubicBezTo>
                  <a:cubicBezTo>
                    <a:pt x="1" y="11498"/>
                    <a:pt x="2203" y="11942"/>
                    <a:pt x="2281" y="11975"/>
                  </a:cubicBezTo>
                  <a:cubicBezTo>
                    <a:pt x="2360" y="11979"/>
                    <a:pt x="2440" y="11981"/>
                    <a:pt x="2519" y="11981"/>
                  </a:cubicBezTo>
                  <a:cubicBezTo>
                    <a:pt x="2691" y="11981"/>
                    <a:pt x="2863" y="11971"/>
                    <a:pt x="3034" y="11949"/>
                  </a:cubicBezTo>
                  <a:cubicBezTo>
                    <a:pt x="3150" y="11930"/>
                    <a:pt x="3266" y="11910"/>
                    <a:pt x="3376" y="11878"/>
                  </a:cubicBezTo>
                  <a:cubicBezTo>
                    <a:pt x="3865" y="11743"/>
                    <a:pt x="4207" y="11485"/>
                    <a:pt x="4252" y="11150"/>
                  </a:cubicBezTo>
                  <a:cubicBezTo>
                    <a:pt x="4323" y="10661"/>
                    <a:pt x="3756" y="10152"/>
                    <a:pt x="2918" y="9894"/>
                  </a:cubicBezTo>
                  <a:lnTo>
                    <a:pt x="2912" y="9894"/>
                  </a:lnTo>
                  <a:lnTo>
                    <a:pt x="4290" y="187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2"/>
            <p:cNvSpPr/>
            <p:nvPr/>
          </p:nvSpPr>
          <p:spPr>
            <a:xfrm>
              <a:off x="3850400" y="4567250"/>
              <a:ext cx="17750" cy="15150"/>
            </a:xfrm>
            <a:custGeom>
              <a:avLst/>
              <a:gdLst/>
              <a:ahLst/>
              <a:cxnLst/>
              <a:rect l="l" t="t" r="r" b="b"/>
              <a:pathLst>
                <a:path w="710" h="606" extrusionOk="0">
                  <a:moveTo>
                    <a:pt x="299" y="0"/>
                  </a:moveTo>
                  <a:cubicBezTo>
                    <a:pt x="220" y="0"/>
                    <a:pt x="146" y="29"/>
                    <a:pt x="97" y="87"/>
                  </a:cubicBezTo>
                  <a:cubicBezTo>
                    <a:pt x="1" y="210"/>
                    <a:pt x="39" y="396"/>
                    <a:pt x="181" y="519"/>
                  </a:cubicBezTo>
                  <a:cubicBezTo>
                    <a:pt x="252" y="577"/>
                    <a:pt x="336" y="606"/>
                    <a:pt x="414" y="606"/>
                  </a:cubicBezTo>
                  <a:cubicBezTo>
                    <a:pt x="492" y="606"/>
                    <a:pt x="564" y="577"/>
                    <a:pt x="613" y="519"/>
                  </a:cubicBezTo>
                  <a:cubicBezTo>
                    <a:pt x="709" y="396"/>
                    <a:pt x="677" y="210"/>
                    <a:pt x="535" y="87"/>
                  </a:cubicBezTo>
                  <a:cubicBezTo>
                    <a:pt x="465" y="29"/>
                    <a:pt x="379" y="0"/>
                    <a:pt x="299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2"/>
            <p:cNvSpPr/>
            <p:nvPr/>
          </p:nvSpPr>
          <p:spPr>
            <a:xfrm>
              <a:off x="3815150" y="4435825"/>
              <a:ext cx="87775" cy="156975"/>
            </a:xfrm>
            <a:custGeom>
              <a:avLst/>
              <a:gdLst/>
              <a:ahLst/>
              <a:cxnLst/>
              <a:rect l="l" t="t" r="r" b="b"/>
              <a:pathLst>
                <a:path w="3511" h="6279" extrusionOk="0">
                  <a:moveTo>
                    <a:pt x="2820" y="0"/>
                  </a:moveTo>
                  <a:cubicBezTo>
                    <a:pt x="2498" y="0"/>
                    <a:pt x="2255" y="230"/>
                    <a:pt x="2255" y="230"/>
                  </a:cubicBezTo>
                  <a:lnTo>
                    <a:pt x="1720" y="4017"/>
                  </a:lnTo>
                  <a:cubicBezTo>
                    <a:pt x="838" y="4037"/>
                    <a:pt x="148" y="4365"/>
                    <a:pt x="84" y="4855"/>
                  </a:cubicBezTo>
                  <a:cubicBezTo>
                    <a:pt x="0" y="5460"/>
                    <a:pt x="876" y="6085"/>
                    <a:pt x="2048" y="6252"/>
                  </a:cubicBezTo>
                  <a:cubicBezTo>
                    <a:pt x="2152" y="6265"/>
                    <a:pt x="2248" y="6272"/>
                    <a:pt x="2351" y="6278"/>
                  </a:cubicBezTo>
                  <a:cubicBezTo>
                    <a:pt x="2293" y="6259"/>
                    <a:pt x="1230" y="6027"/>
                    <a:pt x="696" y="5583"/>
                  </a:cubicBezTo>
                  <a:lnTo>
                    <a:pt x="696" y="5583"/>
                  </a:lnTo>
                  <a:cubicBezTo>
                    <a:pt x="754" y="5598"/>
                    <a:pt x="808" y="5610"/>
                    <a:pt x="865" y="5610"/>
                  </a:cubicBezTo>
                  <a:cubicBezTo>
                    <a:pt x="877" y="5610"/>
                    <a:pt x="889" y="5609"/>
                    <a:pt x="902" y="5608"/>
                  </a:cubicBezTo>
                  <a:cubicBezTo>
                    <a:pt x="1224" y="5602"/>
                    <a:pt x="1475" y="5376"/>
                    <a:pt x="1462" y="5106"/>
                  </a:cubicBezTo>
                  <a:cubicBezTo>
                    <a:pt x="1456" y="4843"/>
                    <a:pt x="1207" y="4642"/>
                    <a:pt x="898" y="4642"/>
                  </a:cubicBezTo>
                  <a:cubicBezTo>
                    <a:pt x="889" y="4642"/>
                    <a:pt x="879" y="4642"/>
                    <a:pt x="870" y="4642"/>
                  </a:cubicBezTo>
                  <a:cubicBezTo>
                    <a:pt x="728" y="4642"/>
                    <a:pt x="593" y="4694"/>
                    <a:pt x="483" y="4777"/>
                  </a:cubicBezTo>
                  <a:cubicBezTo>
                    <a:pt x="776" y="4310"/>
                    <a:pt x="1772" y="4281"/>
                    <a:pt x="2019" y="4281"/>
                  </a:cubicBezTo>
                  <a:cubicBezTo>
                    <a:pt x="2054" y="4281"/>
                    <a:pt x="2074" y="4281"/>
                    <a:pt x="2074" y="4281"/>
                  </a:cubicBezTo>
                  <a:lnTo>
                    <a:pt x="2486" y="1054"/>
                  </a:lnTo>
                  <a:lnTo>
                    <a:pt x="2512" y="874"/>
                  </a:lnTo>
                  <a:cubicBezTo>
                    <a:pt x="2595" y="464"/>
                    <a:pt x="2897" y="373"/>
                    <a:pt x="3147" y="373"/>
                  </a:cubicBezTo>
                  <a:cubicBezTo>
                    <a:pt x="3345" y="373"/>
                    <a:pt x="3511" y="429"/>
                    <a:pt x="3511" y="429"/>
                  </a:cubicBezTo>
                  <a:cubicBezTo>
                    <a:pt x="3278" y="100"/>
                    <a:pt x="3032" y="0"/>
                    <a:pt x="2820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2"/>
            <p:cNvSpPr/>
            <p:nvPr/>
          </p:nvSpPr>
          <p:spPr>
            <a:xfrm>
              <a:off x="3889850" y="4540750"/>
              <a:ext cx="35775" cy="49800"/>
            </a:xfrm>
            <a:custGeom>
              <a:avLst/>
              <a:gdLst/>
              <a:ahLst/>
              <a:cxnLst/>
              <a:rect l="l" t="t" r="r" b="b"/>
              <a:pathLst>
                <a:path w="1431" h="1992" extrusionOk="0">
                  <a:moveTo>
                    <a:pt x="1" y="1"/>
                  </a:moveTo>
                  <a:cubicBezTo>
                    <a:pt x="110" y="59"/>
                    <a:pt x="1431" y="703"/>
                    <a:pt x="1070" y="1386"/>
                  </a:cubicBezTo>
                  <a:cubicBezTo>
                    <a:pt x="890" y="1740"/>
                    <a:pt x="651" y="1914"/>
                    <a:pt x="458" y="1991"/>
                  </a:cubicBezTo>
                  <a:cubicBezTo>
                    <a:pt x="948" y="1856"/>
                    <a:pt x="1283" y="1592"/>
                    <a:pt x="1328" y="1257"/>
                  </a:cubicBezTo>
                  <a:cubicBezTo>
                    <a:pt x="1399" y="767"/>
                    <a:pt x="838" y="265"/>
                    <a:pt x="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2"/>
            <p:cNvSpPr/>
            <p:nvPr/>
          </p:nvSpPr>
          <p:spPr>
            <a:xfrm>
              <a:off x="3950400" y="4358775"/>
              <a:ext cx="121300" cy="174050"/>
            </a:xfrm>
            <a:custGeom>
              <a:avLst/>
              <a:gdLst/>
              <a:ahLst/>
              <a:cxnLst/>
              <a:rect l="l" t="t" r="r" b="b"/>
              <a:pathLst>
                <a:path w="4852" h="6962" extrusionOk="0">
                  <a:moveTo>
                    <a:pt x="697" y="1"/>
                  </a:moveTo>
                  <a:lnTo>
                    <a:pt x="1" y="375"/>
                  </a:lnTo>
                  <a:lnTo>
                    <a:pt x="1772" y="3673"/>
                  </a:lnTo>
                  <a:lnTo>
                    <a:pt x="1882" y="3460"/>
                  </a:lnTo>
                  <a:lnTo>
                    <a:pt x="1914" y="3499"/>
                  </a:lnTo>
                  <a:lnTo>
                    <a:pt x="3183" y="5785"/>
                  </a:lnTo>
                  <a:cubicBezTo>
                    <a:pt x="3183" y="5785"/>
                    <a:pt x="2461" y="6275"/>
                    <a:pt x="2571" y="6681"/>
                  </a:cubicBezTo>
                  <a:cubicBezTo>
                    <a:pt x="2626" y="6891"/>
                    <a:pt x="2810" y="6962"/>
                    <a:pt x="3032" y="6962"/>
                  </a:cubicBezTo>
                  <a:cubicBezTo>
                    <a:pt x="3459" y="6962"/>
                    <a:pt x="4025" y="6700"/>
                    <a:pt x="4059" y="6687"/>
                  </a:cubicBezTo>
                  <a:cubicBezTo>
                    <a:pt x="4194" y="6603"/>
                    <a:pt x="4317" y="6507"/>
                    <a:pt x="4432" y="6397"/>
                  </a:cubicBezTo>
                  <a:cubicBezTo>
                    <a:pt x="4484" y="6346"/>
                    <a:pt x="4536" y="6288"/>
                    <a:pt x="4581" y="6236"/>
                  </a:cubicBezTo>
                  <a:cubicBezTo>
                    <a:pt x="4774" y="5985"/>
                    <a:pt x="4851" y="5727"/>
                    <a:pt x="4748" y="5540"/>
                  </a:cubicBezTo>
                  <a:cubicBezTo>
                    <a:pt x="4659" y="5378"/>
                    <a:pt x="4453" y="5294"/>
                    <a:pt x="4190" y="5294"/>
                  </a:cubicBezTo>
                  <a:cubicBezTo>
                    <a:pt x="4015" y="5294"/>
                    <a:pt x="3816" y="5331"/>
                    <a:pt x="3608" y="5405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2"/>
            <p:cNvSpPr/>
            <p:nvPr/>
          </p:nvSpPr>
          <p:spPr>
            <a:xfrm>
              <a:off x="4033025" y="4517825"/>
              <a:ext cx="10400" cy="8825"/>
            </a:xfrm>
            <a:custGeom>
              <a:avLst/>
              <a:gdLst/>
              <a:ahLst/>
              <a:cxnLst/>
              <a:rect l="l" t="t" r="r" b="b"/>
              <a:pathLst>
                <a:path w="416" h="353" extrusionOk="0">
                  <a:moveTo>
                    <a:pt x="227" y="0"/>
                  </a:moveTo>
                  <a:cubicBezTo>
                    <a:pt x="192" y="0"/>
                    <a:pt x="155" y="11"/>
                    <a:pt x="123" y="35"/>
                  </a:cubicBezTo>
                  <a:cubicBezTo>
                    <a:pt x="0" y="125"/>
                    <a:pt x="39" y="319"/>
                    <a:pt x="187" y="351"/>
                  </a:cubicBezTo>
                  <a:cubicBezTo>
                    <a:pt x="195" y="352"/>
                    <a:pt x="203" y="352"/>
                    <a:pt x="211" y="352"/>
                  </a:cubicBezTo>
                  <a:cubicBezTo>
                    <a:pt x="305" y="352"/>
                    <a:pt x="388" y="285"/>
                    <a:pt x="406" y="190"/>
                  </a:cubicBezTo>
                  <a:cubicBezTo>
                    <a:pt x="415" y="81"/>
                    <a:pt x="325" y="0"/>
                    <a:pt x="22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2"/>
            <p:cNvSpPr/>
            <p:nvPr/>
          </p:nvSpPr>
          <p:spPr>
            <a:xfrm>
              <a:off x="3994700" y="4440325"/>
              <a:ext cx="57175" cy="94850"/>
            </a:xfrm>
            <a:custGeom>
              <a:avLst/>
              <a:gdLst/>
              <a:ahLst/>
              <a:cxnLst/>
              <a:rect l="l" t="t" r="r" b="b"/>
              <a:pathLst>
                <a:path w="2287" h="3794" extrusionOk="0">
                  <a:moveTo>
                    <a:pt x="467" y="1"/>
                  </a:moveTo>
                  <a:cubicBezTo>
                    <a:pt x="70" y="1"/>
                    <a:pt x="0" y="411"/>
                    <a:pt x="0" y="411"/>
                  </a:cubicBezTo>
                  <a:lnTo>
                    <a:pt x="1134" y="2517"/>
                  </a:lnTo>
                  <a:cubicBezTo>
                    <a:pt x="696" y="2852"/>
                    <a:pt x="470" y="3270"/>
                    <a:pt x="619" y="3547"/>
                  </a:cubicBezTo>
                  <a:cubicBezTo>
                    <a:pt x="707" y="3711"/>
                    <a:pt x="913" y="3793"/>
                    <a:pt x="1177" y="3793"/>
                  </a:cubicBezTo>
                  <a:cubicBezTo>
                    <a:pt x="1453" y="3793"/>
                    <a:pt x="1793" y="3703"/>
                    <a:pt x="2126" y="3522"/>
                  </a:cubicBezTo>
                  <a:cubicBezTo>
                    <a:pt x="2184" y="3489"/>
                    <a:pt x="2235" y="3457"/>
                    <a:pt x="2287" y="3425"/>
                  </a:cubicBezTo>
                  <a:lnTo>
                    <a:pt x="2287" y="3425"/>
                  </a:lnTo>
                  <a:cubicBezTo>
                    <a:pt x="2256" y="3437"/>
                    <a:pt x="1672" y="3690"/>
                    <a:pt x="1244" y="3690"/>
                  </a:cubicBezTo>
                  <a:cubicBezTo>
                    <a:pt x="1228" y="3690"/>
                    <a:pt x="1213" y="3690"/>
                    <a:pt x="1198" y="3689"/>
                  </a:cubicBezTo>
                  <a:cubicBezTo>
                    <a:pt x="1237" y="3670"/>
                    <a:pt x="1276" y="3650"/>
                    <a:pt x="1314" y="3625"/>
                  </a:cubicBezTo>
                  <a:cubicBezTo>
                    <a:pt x="1469" y="3502"/>
                    <a:pt x="1514" y="3296"/>
                    <a:pt x="1411" y="3161"/>
                  </a:cubicBezTo>
                  <a:cubicBezTo>
                    <a:pt x="1357" y="3094"/>
                    <a:pt x="1274" y="3060"/>
                    <a:pt x="1184" y="3060"/>
                  </a:cubicBezTo>
                  <a:cubicBezTo>
                    <a:pt x="1101" y="3060"/>
                    <a:pt x="1012" y="3089"/>
                    <a:pt x="934" y="3148"/>
                  </a:cubicBezTo>
                  <a:cubicBezTo>
                    <a:pt x="863" y="3200"/>
                    <a:pt x="818" y="3277"/>
                    <a:pt x="792" y="3361"/>
                  </a:cubicBezTo>
                  <a:cubicBezTo>
                    <a:pt x="767" y="2968"/>
                    <a:pt x="1411" y="2523"/>
                    <a:pt x="1411" y="2523"/>
                  </a:cubicBezTo>
                  <a:lnTo>
                    <a:pt x="419" y="739"/>
                  </a:lnTo>
                  <a:lnTo>
                    <a:pt x="367" y="642"/>
                  </a:lnTo>
                  <a:cubicBezTo>
                    <a:pt x="174" y="211"/>
                    <a:pt x="709" y="43"/>
                    <a:pt x="709" y="43"/>
                  </a:cubicBezTo>
                  <a:cubicBezTo>
                    <a:pt x="617" y="13"/>
                    <a:pt x="537" y="1"/>
                    <a:pt x="467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2"/>
            <p:cNvSpPr/>
            <p:nvPr/>
          </p:nvSpPr>
          <p:spPr>
            <a:xfrm>
              <a:off x="4040750" y="4491150"/>
              <a:ext cx="30950" cy="23550"/>
            </a:xfrm>
            <a:custGeom>
              <a:avLst/>
              <a:gdLst/>
              <a:ahLst/>
              <a:cxnLst/>
              <a:rect l="l" t="t" r="r" b="b"/>
              <a:pathLst>
                <a:path w="1238" h="942" extrusionOk="0">
                  <a:moveTo>
                    <a:pt x="577" y="1"/>
                  </a:moveTo>
                  <a:cubicBezTo>
                    <a:pt x="404" y="1"/>
                    <a:pt x="206" y="35"/>
                    <a:pt x="0" y="104"/>
                  </a:cubicBezTo>
                  <a:cubicBezTo>
                    <a:pt x="33" y="98"/>
                    <a:pt x="208" y="67"/>
                    <a:pt x="406" y="67"/>
                  </a:cubicBezTo>
                  <a:cubicBezTo>
                    <a:pt x="685" y="67"/>
                    <a:pt x="1009" y="128"/>
                    <a:pt x="1050" y="407"/>
                  </a:cubicBezTo>
                  <a:cubicBezTo>
                    <a:pt x="1089" y="587"/>
                    <a:pt x="1057" y="774"/>
                    <a:pt x="967" y="941"/>
                  </a:cubicBezTo>
                  <a:cubicBezTo>
                    <a:pt x="1166" y="690"/>
                    <a:pt x="1237" y="432"/>
                    <a:pt x="1134" y="245"/>
                  </a:cubicBezTo>
                  <a:cubicBezTo>
                    <a:pt x="1048" y="82"/>
                    <a:pt x="842" y="1"/>
                    <a:pt x="57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2"/>
            <p:cNvSpPr/>
            <p:nvPr/>
          </p:nvSpPr>
          <p:spPr>
            <a:xfrm>
              <a:off x="4042025" y="4241875"/>
              <a:ext cx="187325" cy="67300"/>
            </a:xfrm>
            <a:custGeom>
              <a:avLst/>
              <a:gdLst/>
              <a:ahLst/>
              <a:cxnLst/>
              <a:rect l="l" t="t" r="r" b="b"/>
              <a:pathLst>
                <a:path w="7493" h="2692" extrusionOk="0">
                  <a:moveTo>
                    <a:pt x="136" y="1"/>
                  </a:moveTo>
                  <a:lnTo>
                    <a:pt x="1" y="786"/>
                  </a:lnTo>
                  <a:lnTo>
                    <a:pt x="3685" y="1431"/>
                  </a:lnTo>
                  <a:lnTo>
                    <a:pt x="3589" y="1212"/>
                  </a:lnTo>
                  <a:lnTo>
                    <a:pt x="3634" y="1212"/>
                  </a:lnTo>
                  <a:lnTo>
                    <a:pt x="6217" y="1624"/>
                  </a:lnTo>
                  <a:cubicBezTo>
                    <a:pt x="6217" y="1624"/>
                    <a:pt x="6159" y="2493"/>
                    <a:pt x="6545" y="2661"/>
                  </a:cubicBezTo>
                  <a:cubicBezTo>
                    <a:pt x="6595" y="2682"/>
                    <a:pt x="6642" y="2692"/>
                    <a:pt x="6688" y="2692"/>
                  </a:cubicBezTo>
                  <a:cubicBezTo>
                    <a:pt x="7184" y="2692"/>
                    <a:pt x="7455" y="1542"/>
                    <a:pt x="7473" y="1495"/>
                  </a:cubicBezTo>
                  <a:cubicBezTo>
                    <a:pt x="7492" y="1340"/>
                    <a:pt x="7492" y="1179"/>
                    <a:pt x="7473" y="1025"/>
                  </a:cubicBezTo>
                  <a:cubicBezTo>
                    <a:pt x="7466" y="954"/>
                    <a:pt x="7454" y="877"/>
                    <a:pt x="7434" y="812"/>
                  </a:cubicBezTo>
                  <a:cubicBezTo>
                    <a:pt x="7363" y="503"/>
                    <a:pt x="7202" y="284"/>
                    <a:pt x="6996" y="245"/>
                  </a:cubicBezTo>
                  <a:cubicBezTo>
                    <a:pt x="6976" y="242"/>
                    <a:pt x="6956" y="240"/>
                    <a:pt x="6935" y="240"/>
                  </a:cubicBezTo>
                  <a:cubicBezTo>
                    <a:pt x="6650" y="240"/>
                    <a:pt x="6353" y="570"/>
                    <a:pt x="6185" y="1050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2"/>
            <p:cNvSpPr/>
            <p:nvPr/>
          </p:nvSpPr>
          <p:spPr>
            <a:xfrm>
              <a:off x="4213250" y="4282900"/>
              <a:ext cx="9325" cy="8950"/>
            </a:xfrm>
            <a:custGeom>
              <a:avLst/>
              <a:gdLst/>
              <a:ahLst/>
              <a:cxnLst/>
              <a:rect l="l" t="t" r="r" b="b"/>
              <a:pathLst>
                <a:path w="373" h="358" extrusionOk="0">
                  <a:moveTo>
                    <a:pt x="182" y="0"/>
                  </a:moveTo>
                  <a:cubicBezTo>
                    <a:pt x="93" y="0"/>
                    <a:pt x="10" y="70"/>
                    <a:pt x="6" y="176"/>
                  </a:cubicBezTo>
                  <a:cubicBezTo>
                    <a:pt x="1" y="282"/>
                    <a:pt x="88" y="358"/>
                    <a:pt x="183" y="358"/>
                  </a:cubicBezTo>
                  <a:cubicBezTo>
                    <a:pt x="221" y="358"/>
                    <a:pt x="260" y="345"/>
                    <a:pt x="295" y="318"/>
                  </a:cubicBezTo>
                  <a:cubicBezTo>
                    <a:pt x="366" y="247"/>
                    <a:pt x="373" y="124"/>
                    <a:pt x="302" y="47"/>
                  </a:cubicBezTo>
                  <a:cubicBezTo>
                    <a:pt x="265" y="15"/>
                    <a:pt x="223" y="0"/>
                    <a:pt x="182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2"/>
            <p:cNvSpPr/>
            <p:nvPr/>
          </p:nvSpPr>
          <p:spPr>
            <a:xfrm>
              <a:off x="4124650" y="4257975"/>
              <a:ext cx="104200" cy="56200"/>
            </a:xfrm>
            <a:custGeom>
              <a:avLst/>
              <a:gdLst/>
              <a:ahLst/>
              <a:cxnLst/>
              <a:rect l="l" t="t" r="r" b="b"/>
              <a:pathLst>
                <a:path w="4168" h="2248" extrusionOk="0">
                  <a:moveTo>
                    <a:pt x="535" y="1"/>
                  </a:moveTo>
                  <a:lnTo>
                    <a:pt x="535" y="1"/>
                  </a:lnTo>
                  <a:cubicBezTo>
                    <a:pt x="0" y="355"/>
                    <a:pt x="380" y="787"/>
                    <a:pt x="380" y="787"/>
                  </a:cubicBezTo>
                  <a:lnTo>
                    <a:pt x="2738" y="1199"/>
                  </a:lnTo>
                  <a:cubicBezTo>
                    <a:pt x="2731" y="1753"/>
                    <a:pt x="2925" y="2184"/>
                    <a:pt x="3227" y="2242"/>
                  </a:cubicBezTo>
                  <a:cubicBezTo>
                    <a:pt x="3248" y="2246"/>
                    <a:pt x="3269" y="2247"/>
                    <a:pt x="3289" y="2247"/>
                  </a:cubicBezTo>
                  <a:cubicBezTo>
                    <a:pt x="3651" y="2247"/>
                    <a:pt x="4020" y="1726"/>
                    <a:pt x="4142" y="1038"/>
                  </a:cubicBezTo>
                  <a:cubicBezTo>
                    <a:pt x="4155" y="973"/>
                    <a:pt x="4161" y="915"/>
                    <a:pt x="4168" y="851"/>
                  </a:cubicBezTo>
                  <a:lnTo>
                    <a:pt x="4168" y="851"/>
                  </a:lnTo>
                  <a:cubicBezTo>
                    <a:pt x="4155" y="890"/>
                    <a:pt x="3988" y="1547"/>
                    <a:pt x="3698" y="1869"/>
                  </a:cubicBezTo>
                  <a:cubicBezTo>
                    <a:pt x="3711" y="1830"/>
                    <a:pt x="3717" y="1785"/>
                    <a:pt x="3717" y="1746"/>
                  </a:cubicBezTo>
                  <a:cubicBezTo>
                    <a:pt x="3717" y="1540"/>
                    <a:pt x="3582" y="1379"/>
                    <a:pt x="3414" y="1379"/>
                  </a:cubicBezTo>
                  <a:cubicBezTo>
                    <a:pt x="3247" y="1379"/>
                    <a:pt x="3112" y="1540"/>
                    <a:pt x="3112" y="1746"/>
                  </a:cubicBezTo>
                  <a:cubicBezTo>
                    <a:pt x="3112" y="1830"/>
                    <a:pt x="3137" y="1914"/>
                    <a:pt x="3189" y="1985"/>
                  </a:cubicBezTo>
                  <a:cubicBezTo>
                    <a:pt x="2860" y="1766"/>
                    <a:pt x="2912" y="980"/>
                    <a:pt x="2912" y="980"/>
                  </a:cubicBezTo>
                  <a:lnTo>
                    <a:pt x="902" y="658"/>
                  </a:lnTo>
                  <a:lnTo>
                    <a:pt x="793" y="638"/>
                  </a:lnTo>
                  <a:cubicBezTo>
                    <a:pt x="335" y="529"/>
                    <a:pt x="535" y="1"/>
                    <a:pt x="53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2"/>
            <p:cNvSpPr/>
            <p:nvPr/>
          </p:nvSpPr>
          <p:spPr>
            <a:xfrm>
              <a:off x="4196625" y="4247875"/>
              <a:ext cx="31275" cy="20275"/>
            </a:xfrm>
            <a:custGeom>
              <a:avLst/>
              <a:gdLst/>
              <a:ahLst/>
              <a:cxnLst/>
              <a:rect l="l" t="t" r="r" b="b"/>
              <a:pathLst>
                <a:path w="1251" h="811" extrusionOk="0">
                  <a:moveTo>
                    <a:pt x="751" y="0"/>
                  </a:moveTo>
                  <a:cubicBezTo>
                    <a:pt x="466" y="0"/>
                    <a:pt x="169" y="330"/>
                    <a:pt x="1" y="810"/>
                  </a:cubicBezTo>
                  <a:cubicBezTo>
                    <a:pt x="29" y="754"/>
                    <a:pt x="363" y="125"/>
                    <a:pt x="727" y="125"/>
                  </a:cubicBezTo>
                  <a:cubicBezTo>
                    <a:pt x="779" y="125"/>
                    <a:pt x="831" y="138"/>
                    <a:pt x="883" y="166"/>
                  </a:cubicBezTo>
                  <a:cubicBezTo>
                    <a:pt x="1051" y="250"/>
                    <a:pt x="1179" y="392"/>
                    <a:pt x="1250" y="566"/>
                  </a:cubicBezTo>
                  <a:cubicBezTo>
                    <a:pt x="1179" y="257"/>
                    <a:pt x="1018" y="44"/>
                    <a:pt x="812" y="5"/>
                  </a:cubicBezTo>
                  <a:cubicBezTo>
                    <a:pt x="792" y="2"/>
                    <a:pt x="772" y="0"/>
                    <a:pt x="751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3634450" y="4091550"/>
              <a:ext cx="226300" cy="136975"/>
            </a:xfrm>
            <a:custGeom>
              <a:avLst/>
              <a:gdLst/>
              <a:ahLst/>
              <a:cxnLst/>
              <a:rect l="l" t="t" r="r" b="b"/>
              <a:pathLst>
                <a:path w="9052" h="5479" extrusionOk="0">
                  <a:moveTo>
                    <a:pt x="1444" y="0"/>
                  </a:moveTo>
                  <a:cubicBezTo>
                    <a:pt x="869" y="0"/>
                    <a:pt x="234" y="1158"/>
                    <a:pt x="201" y="1208"/>
                  </a:cubicBezTo>
                  <a:cubicBezTo>
                    <a:pt x="123" y="1395"/>
                    <a:pt x="72" y="1582"/>
                    <a:pt x="40" y="1782"/>
                  </a:cubicBezTo>
                  <a:cubicBezTo>
                    <a:pt x="20" y="1872"/>
                    <a:pt x="14" y="1962"/>
                    <a:pt x="7" y="2052"/>
                  </a:cubicBezTo>
                  <a:cubicBezTo>
                    <a:pt x="1" y="2458"/>
                    <a:pt x="117" y="2774"/>
                    <a:pt x="355" y="2883"/>
                  </a:cubicBezTo>
                  <a:cubicBezTo>
                    <a:pt x="421" y="2914"/>
                    <a:pt x="492" y="2929"/>
                    <a:pt x="567" y="2929"/>
                  </a:cubicBezTo>
                  <a:cubicBezTo>
                    <a:pt x="896" y="2929"/>
                    <a:pt x="1298" y="2642"/>
                    <a:pt x="1618" y="2175"/>
                  </a:cubicBezTo>
                  <a:lnTo>
                    <a:pt x="8613" y="5479"/>
                  </a:lnTo>
                  <a:lnTo>
                    <a:pt x="9051" y="4564"/>
                  </a:lnTo>
                  <a:lnTo>
                    <a:pt x="4780" y="2555"/>
                  </a:lnTo>
                  <a:lnTo>
                    <a:pt x="4826" y="2851"/>
                  </a:lnTo>
                  <a:lnTo>
                    <a:pt x="4768" y="2838"/>
                  </a:lnTo>
                  <a:lnTo>
                    <a:pt x="1766" y="1466"/>
                  </a:lnTo>
                  <a:cubicBezTo>
                    <a:pt x="1766" y="1466"/>
                    <a:pt x="2127" y="429"/>
                    <a:pt x="1714" y="100"/>
                  </a:cubicBezTo>
                  <a:cubicBezTo>
                    <a:pt x="1628" y="31"/>
                    <a:pt x="1536" y="0"/>
                    <a:pt x="1444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3649275" y="4109900"/>
              <a:ext cx="12825" cy="11250"/>
            </a:xfrm>
            <a:custGeom>
              <a:avLst/>
              <a:gdLst/>
              <a:ahLst/>
              <a:cxnLst/>
              <a:rect l="l" t="t" r="r" b="b"/>
              <a:pathLst>
                <a:path w="513" h="450" extrusionOk="0">
                  <a:moveTo>
                    <a:pt x="245" y="0"/>
                  </a:moveTo>
                  <a:cubicBezTo>
                    <a:pt x="218" y="0"/>
                    <a:pt x="190" y="6"/>
                    <a:pt x="162" y="17"/>
                  </a:cubicBezTo>
                  <a:cubicBezTo>
                    <a:pt x="46" y="81"/>
                    <a:pt x="1" y="230"/>
                    <a:pt x="65" y="346"/>
                  </a:cubicBezTo>
                  <a:cubicBezTo>
                    <a:pt x="110" y="416"/>
                    <a:pt x="182" y="450"/>
                    <a:pt x="252" y="450"/>
                  </a:cubicBezTo>
                  <a:cubicBezTo>
                    <a:pt x="343" y="450"/>
                    <a:pt x="432" y="395"/>
                    <a:pt x="464" y="294"/>
                  </a:cubicBezTo>
                  <a:cubicBezTo>
                    <a:pt x="513" y="143"/>
                    <a:pt x="389" y="0"/>
                    <a:pt x="245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2"/>
            <p:cNvSpPr/>
            <p:nvPr/>
          </p:nvSpPr>
          <p:spPr>
            <a:xfrm>
              <a:off x="3639625" y="4086000"/>
              <a:ext cx="122550" cy="91800"/>
            </a:xfrm>
            <a:custGeom>
              <a:avLst/>
              <a:gdLst/>
              <a:ahLst/>
              <a:cxnLst/>
              <a:rect l="l" t="t" r="r" b="b"/>
              <a:pathLst>
                <a:path w="4902" h="3672" extrusionOk="0">
                  <a:moveTo>
                    <a:pt x="1396" y="0"/>
                  </a:moveTo>
                  <a:cubicBezTo>
                    <a:pt x="972" y="0"/>
                    <a:pt x="431" y="486"/>
                    <a:pt x="90" y="1205"/>
                  </a:cubicBezTo>
                  <a:cubicBezTo>
                    <a:pt x="58" y="1276"/>
                    <a:pt x="26" y="1347"/>
                    <a:pt x="0" y="1424"/>
                  </a:cubicBezTo>
                  <a:cubicBezTo>
                    <a:pt x="19" y="1385"/>
                    <a:pt x="451" y="638"/>
                    <a:pt x="908" y="342"/>
                  </a:cubicBezTo>
                  <a:lnTo>
                    <a:pt x="908" y="342"/>
                  </a:lnTo>
                  <a:cubicBezTo>
                    <a:pt x="876" y="387"/>
                    <a:pt x="857" y="432"/>
                    <a:pt x="844" y="490"/>
                  </a:cubicBezTo>
                  <a:cubicBezTo>
                    <a:pt x="773" y="735"/>
                    <a:pt x="889" y="973"/>
                    <a:pt x="1089" y="1031"/>
                  </a:cubicBezTo>
                  <a:cubicBezTo>
                    <a:pt x="1118" y="1039"/>
                    <a:pt x="1148" y="1043"/>
                    <a:pt x="1177" y="1043"/>
                  </a:cubicBezTo>
                  <a:cubicBezTo>
                    <a:pt x="1354" y="1043"/>
                    <a:pt x="1523" y="900"/>
                    <a:pt x="1578" y="690"/>
                  </a:cubicBezTo>
                  <a:cubicBezTo>
                    <a:pt x="1610" y="587"/>
                    <a:pt x="1604" y="471"/>
                    <a:pt x="1565" y="368"/>
                  </a:cubicBezTo>
                  <a:lnTo>
                    <a:pt x="1565" y="368"/>
                  </a:lnTo>
                  <a:cubicBezTo>
                    <a:pt x="1887" y="748"/>
                    <a:pt x="1565" y="1682"/>
                    <a:pt x="1565" y="1682"/>
                  </a:cubicBezTo>
                  <a:lnTo>
                    <a:pt x="3904" y="2751"/>
                  </a:lnTo>
                  <a:lnTo>
                    <a:pt x="4032" y="2809"/>
                  </a:lnTo>
                  <a:cubicBezTo>
                    <a:pt x="4554" y="3099"/>
                    <a:pt x="4135" y="3672"/>
                    <a:pt x="4135" y="3672"/>
                  </a:cubicBezTo>
                  <a:cubicBezTo>
                    <a:pt x="4902" y="3421"/>
                    <a:pt x="4580" y="2770"/>
                    <a:pt x="4580" y="2770"/>
                  </a:cubicBezTo>
                  <a:lnTo>
                    <a:pt x="1842" y="1482"/>
                  </a:lnTo>
                  <a:cubicBezTo>
                    <a:pt x="2036" y="812"/>
                    <a:pt x="1952" y="219"/>
                    <a:pt x="1604" y="45"/>
                  </a:cubicBezTo>
                  <a:cubicBezTo>
                    <a:pt x="1539" y="15"/>
                    <a:pt x="1469" y="0"/>
                    <a:pt x="1396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2"/>
            <p:cNvSpPr/>
            <p:nvPr/>
          </p:nvSpPr>
          <p:spPr>
            <a:xfrm>
              <a:off x="3634450" y="4142850"/>
              <a:ext cx="40450" cy="22000"/>
            </a:xfrm>
            <a:custGeom>
              <a:avLst/>
              <a:gdLst/>
              <a:ahLst/>
              <a:cxnLst/>
              <a:rect l="l" t="t" r="r" b="b"/>
              <a:pathLst>
                <a:path w="1618" h="880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406"/>
                    <a:pt x="117" y="715"/>
                    <a:pt x="362" y="831"/>
                  </a:cubicBezTo>
                  <a:cubicBezTo>
                    <a:pt x="427" y="864"/>
                    <a:pt x="498" y="879"/>
                    <a:pt x="574" y="879"/>
                  </a:cubicBezTo>
                  <a:cubicBezTo>
                    <a:pt x="899" y="879"/>
                    <a:pt x="1299" y="588"/>
                    <a:pt x="1618" y="123"/>
                  </a:cubicBezTo>
                  <a:lnTo>
                    <a:pt x="1618" y="123"/>
                  </a:lnTo>
                  <a:cubicBezTo>
                    <a:pt x="1566" y="179"/>
                    <a:pt x="1047" y="728"/>
                    <a:pt x="620" y="728"/>
                  </a:cubicBezTo>
                  <a:cubicBezTo>
                    <a:pt x="512" y="728"/>
                    <a:pt x="410" y="693"/>
                    <a:pt x="323" y="606"/>
                  </a:cubicBezTo>
                  <a:cubicBezTo>
                    <a:pt x="149" y="451"/>
                    <a:pt x="40" y="232"/>
                    <a:pt x="1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2"/>
            <p:cNvSpPr/>
            <p:nvPr/>
          </p:nvSpPr>
          <p:spPr>
            <a:xfrm>
              <a:off x="3605950" y="4212400"/>
              <a:ext cx="352225" cy="211775"/>
            </a:xfrm>
            <a:custGeom>
              <a:avLst/>
              <a:gdLst/>
              <a:ahLst/>
              <a:cxnLst/>
              <a:rect l="l" t="t" r="r" b="b"/>
              <a:pathLst>
                <a:path w="14089" h="8471" extrusionOk="0">
                  <a:moveTo>
                    <a:pt x="13425" y="1"/>
                  </a:moveTo>
                  <a:lnTo>
                    <a:pt x="2519" y="5089"/>
                  </a:lnTo>
                  <a:cubicBezTo>
                    <a:pt x="2519" y="5089"/>
                    <a:pt x="2519" y="5089"/>
                    <a:pt x="2513" y="5083"/>
                  </a:cubicBezTo>
                  <a:cubicBezTo>
                    <a:pt x="2017" y="4355"/>
                    <a:pt x="1396" y="3900"/>
                    <a:pt x="884" y="3900"/>
                  </a:cubicBezTo>
                  <a:cubicBezTo>
                    <a:pt x="770" y="3900"/>
                    <a:pt x="662" y="3922"/>
                    <a:pt x="561" y="3969"/>
                  </a:cubicBezTo>
                  <a:cubicBezTo>
                    <a:pt x="188" y="4143"/>
                    <a:pt x="1" y="4632"/>
                    <a:pt x="20" y="5257"/>
                  </a:cubicBezTo>
                  <a:cubicBezTo>
                    <a:pt x="20" y="5399"/>
                    <a:pt x="39" y="5540"/>
                    <a:pt x="59" y="5682"/>
                  </a:cubicBezTo>
                  <a:lnTo>
                    <a:pt x="59" y="5688"/>
                  </a:lnTo>
                  <a:cubicBezTo>
                    <a:pt x="110" y="5991"/>
                    <a:pt x="188" y="6294"/>
                    <a:pt x="297" y="6584"/>
                  </a:cubicBezTo>
                  <a:cubicBezTo>
                    <a:pt x="353" y="6656"/>
                    <a:pt x="1337" y="8471"/>
                    <a:pt x="2230" y="8471"/>
                  </a:cubicBezTo>
                  <a:cubicBezTo>
                    <a:pt x="2373" y="8471"/>
                    <a:pt x="2514" y="8424"/>
                    <a:pt x="2648" y="8317"/>
                  </a:cubicBezTo>
                  <a:cubicBezTo>
                    <a:pt x="3299" y="7808"/>
                    <a:pt x="2745" y="6191"/>
                    <a:pt x="2745" y="6191"/>
                  </a:cubicBezTo>
                  <a:lnTo>
                    <a:pt x="7415" y="4085"/>
                  </a:lnTo>
                  <a:lnTo>
                    <a:pt x="7505" y="4052"/>
                  </a:lnTo>
                  <a:lnTo>
                    <a:pt x="7441" y="4523"/>
                  </a:lnTo>
                  <a:lnTo>
                    <a:pt x="7441" y="4523"/>
                  </a:lnTo>
                  <a:lnTo>
                    <a:pt x="14088" y="1418"/>
                  </a:lnTo>
                  <a:lnTo>
                    <a:pt x="13425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2"/>
            <p:cNvSpPr/>
            <p:nvPr/>
          </p:nvSpPr>
          <p:spPr>
            <a:xfrm>
              <a:off x="3628500" y="4378450"/>
              <a:ext cx="22400" cy="18300"/>
            </a:xfrm>
            <a:custGeom>
              <a:avLst/>
              <a:gdLst/>
              <a:ahLst/>
              <a:cxnLst/>
              <a:rect l="l" t="t" r="r" b="b"/>
              <a:pathLst>
                <a:path w="896" h="732" extrusionOk="0">
                  <a:moveTo>
                    <a:pt x="384" y="0"/>
                  </a:moveTo>
                  <a:cubicBezTo>
                    <a:pt x="268" y="0"/>
                    <a:pt x="163" y="48"/>
                    <a:pt x="104" y="142"/>
                  </a:cubicBezTo>
                  <a:cubicBezTo>
                    <a:pt x="1" y="303"/>
                    <a:pt x="71" y="528"/>
                    <a:pt x="265" y="657"/>
                  </a:cubicBezTo>
                  <a:cubicBezTo>
                    <a:pt x="342" y="707"/>
                    <a:pt x="428" y="732"/>
                    <a:pt x="510" y="732"/>
                  </a:cubicBezTo>
                  <a:cubicBezTo>
                    <a:pt x="626" y="732"/>
                    <a:pt x="732" y="683"/>
                    <a:pt x="793" y="592"/>
                  </a:cubicBezTo>
                  <a:cubicBezTo>
                    <a:pt x="896" y="431"/>
                    <a:pt x="825" y="206"/>
                    <a:pt x="638" y="77"/>
                  </a:cubicBezTo>
                  <a:cubicBezTo>
                    <a:pt x="557" y="26"/>
                    <a:pt x="468" y="0"/>
                    <a:pt x="38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2"/>
            <p:cNvSpPr/>
            <p:nvPr/>
          </p:nvSpPr>
          <p:spPr>
            <a:xfrm>
              <a:off x="3613525" y="4290350"/>
              <a:ext cx="191000" cy="142000"/>
            </a:xfrm>
            <a:custGeom>
              <a:avLst/>
              <a:gdLst/>
              <a:ahLst/>
              <a:cxnLst/>
              <a:rect l="l" t="t" r="r" b="b"/>
              <a:pathLst>
                <a:path w="7640" h="5680" extrusionOk="0">
                  <a:moveTo>
                    <a:pt x="6448" y="0"/>
                  </a:moveTo>
                  <a:cubicBezTo>
                    <a:pt x="6448" y="0"/>
                    <a:pt x="7092" y="896"/>
                    <a:pt x="6287" y="1340"/>
                  </a:cubicBezTo>
                  <a:lnTo>
                    <a:pt x="6088" y="1430"/>
                  </a:lnTo>
                  <a:lnTo>
                    <a:pt x="2442" y="3073"/>
                  </a:lnTo>
                  <a:cubicBezTo>
                    <a:pt x="2442" y="3073"/>
                    <a:pt x="2938" y="4529"/>
                    <a:pt x="2429" y="5115"/>
                  </a:cubicBezTo>
                  <a:cubicBezTo>
                    <a:pt x="2493" y="4960"/>
                    <a:pt x="2500" y="4780"/>
                    <a:pt x="2455" y="4612"/>
                  </a:cubicBezTo>
                  <a:cubicBezTo>
                    <a:pt x="2366" y="4284"/>
                    <a:pt x="2098" y="4061"/>
                    <a:pt x="1823" y="4061"/>
                  </a:cubicBezTo>
                  <a:cubicBezTo>
                    <a:pt x="1780" y="4061"/>
                    <a:pt x="1737" y="4066"/>
                    <a:pt x="1695" y="4078"/>
                  </a:cubicBezTo>
                  <a:cubicBezTo>
                    <a:pt x="1373" y="4168"/>
                    <a:pt x="1199" y="4548"/>
                    <a:pt x="1302" y="4928"/>
                  </a:cubicBezTo>
                  <a:cubicBezTo>
                    <a:pt x="1328" y="5005"/>
                    <a:pt x="1360" y="5083"/>
                    <a:pt x="1405" y="5153"/>
                  </a:cubicBezTo>
                  <a:cubicBezTo>
                    <a:pt x="696" y="4683"/>
                    <a:pt x="39" y="3524"/>
                    <a:pt x="1" y="3466"/>
                  </a:cubicBezTo>
                  <a:lnTo>
                    <a:pt x="1" y="3466"/>
                  </a:lnTo>
                  <a:cubicBezTo>
                    <a:pt x="39" y="3575"/>
                    <a:pt x="84" y="3691"/>
                    <a:pt x="142" y="3807"/>
                  </a:cubicBezTo>
                  <a:cubicBezTo>
                    <a:pt x="664" y="4929"/>
                    <a:pt x="1506" y="5679"/>
                    <a:pt x="2165" y="5679"/>
                  </a:cubicBezTo>
                  <a:cubicBezTo>
                    <a:pt x="2279" y="5679"/>
                    <a:pt x="2387" y="5657"/>
                    <a:pt x="2487" y="5611"/>
                  </a:cubicBezTo>
                  <a:cubicBezTo>
                    <a:pt x="3034" y="5360"/>
                    <a:pt x="3176" y="4432"/>
                    <a:pt x="2880" y="3395"/>
                  </a:cubicBezTo>
                  <a:lnTo>
                    <a:pt x="7138" y="1405"/>
                  </a:lnTo>
                  <a:cubicBezTo>
                    <a:pt x="7138" y="1405"/>
                    <a:pt x="7640" y="400"/>
                    <a:pt x="6448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2"/>
            <p:cNvSpPr/>
            <p:nvPr/>
          </p:nvSpPr>
          <p:spPr>
            <a:xfrm>
              <a:off x="3605950" y="4309975"/>
              <a:ext cx="62825" cy="34025"/>
            </a:xfrm>
            <a:custGeom>
              <a:avLst/>
              <a:gdLst/>
              <a:ahLst/>
              <a:cxnLst/>
              <a:rect l="l" t="t" r="r" b="b"/>
              <a:pathLst>
                <a:path w="2513" h="1361" extrusionOk="0">
                  <a:moveTo>
                    <a:pt x="887" y="0"/>
                  </a:moveTo>
                  <a:cubicBezTo>
                    <a:pt x="772" y="0"/>
                    <a:pt x="662" y="23"/>
                    <a:pt x="561" y="72"/>
                  </a:cubicBezTo>
                  <a:cubicBezTo>
                    <a:pt x="188" y="246"/>
                    <a:pt x="1" y="736"/>
                    <a:pt x="14" y="1360"/>
                  </a:cubicBezTo>
                  <a:cubicBezTo>
                    <a:pt x="39" y="1103"/>
                    <a:pt x="155" y="761"/>
                    <a:pt x="503" y="420"/>
                  </a:cubicBezTo>
                  <a:cubicBezTo>
                    <a:pt x="638" y="287"/>
                    <a:pt x="796" y="234"/>
                    <a:pt x="962" y="234"/>
                  </a:cubicBezTo>
                  <a:cubicBezTo>
                    <a:pt x="1626" y="234"/>
                    <a:pt x="2431" y="1092"/>
                    <a:pt x="2513" y="1180"/>
                  </a:cubicBezTo>
                  <a:cubicBezTo>
                    <a:pt x="2019" y="455"/>
                    <a:pt x="1397" y="0"/>
                    <a:pt x="88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3895825" y="3926100"/>
              <a:ext cx="89875" cy="249625"/>
            </a:xfrm>
            <a:custGeom>
              <a:avLst/>
              <a:gdLst/>
              <a:ahLst/>
              <a:cxnLst/>
              <a:rect l="l" t="t" r="r" b="b"/>
              <a:pathLst>
                <a:path w="3595" h="9985" extrusionOk="0">
                  <a:moveTo>
                    <a:pt x="2108" y="0"/>
                  </a:moveTo>
                  <a:cubicBezTo>
                    <a:pt x="2039" y="0"/>
                    <a:pt x="1969" y="2"/>
                    <a:pt x="1900" y="7"/>
                  </a:cubicBezTo>
                  <a:cubicBezTo>
                    <a:pt x="1836" y="32"/>
                    <a:pt x="0" y="393"/>
                    <a:pt x="303" y="1185"/>
                  </a:cubicBezTo>
                  <a:cubicBezTo>
                    <a:pt x="483" y="1640"/>
                    <a:pt x="1385" y="1669"/>
                    <a:pt x="1615" y="1669"/>
                  </a:cubicBezTo>
                  <a:cubicBezTo>
                    <a:pt x="1649" y="1669"/>
                    <a:pt x="1669" y="1668"/>
                    <a:pt x="1669" y="1668"/>
                  </a:cubicBezTo>
                  <a:lnTo>
                    <a:pt x="2100" y="5121"/>
                  </a:lnTo>
                  <a:lnTo>
                    <a:pt x="2100" y="5185"/>
                  </a:lnTo>
                  <a:lnTo>
                    <a:pt x="1810" y="5050"/>
                  </a:lnTo>
                  <a:lnTo>
                    <a:pt x="2493" y="9984"/>
                  </a:lnTo>
                  <a:lnTo>
                    <a:pt x="3543" y="9836"/>
                  </a:lnTo>
                  <a:lnTo>
                    <a:pt x="2422" y="1746"/>
                  </a:lnTo>
                  <a:cubicBezTo>
                    <a:pt x="3124" y="1527"/>
                    <a:pt x="3594" y="1108"/>
                    <a:pt x="3537" y="696"/>
                  </a:cubicBezTo>
                  <a:cubicBezTo>
                    <a:pt x="3498" y="419"/>
                    <a:pt x="3221" y="200"/>
                    <a:pt x="2809" y="90"/>
                  </a:cubicBezTo>
                  <a:cubicBezTo>
                    <a:pt x="2718" y="65"/>
                    <a:pt x="2622" y="39"/>
                    <a:pt x="2525" y="26"/>
                  </a:cubicBezTo>
                  <a:cubicBezTo>
                    <a:pt x="2388" y="9"/>
                    <a:pt x="2248" y="0"/>
                    <a:pt x="2108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3924325" y="3934900"/>
              <a:ext cx="15475" cy="11500"/>
            </a:xfrm>
            <a:custGeom>
              <a:avLst/>
              <a:gdLst/>
              <a:ahLst/>
              <a:cxnLst/>
              <a:rect l="l" t="t" r="r" b="b"/>
              <a:pathLst>
                <a:path w="619" h="460" extrusionOk="0">
                  <a:moveTo>
                    <a:pt x="312" y="1"/>
                  </a:moveTo>
                  <a:cubicBezTo>
                    <a:pt x="247" y="1"/>
                    <a:pt x="181" y="25"/>
                    <a:pt x="129" y="73"/>
                  </a:cubicBezTo>
                  <a:cubicBezTo>
                    <a:pt x="0" y="228"/>
                    <a:pt x="110" y="460"/>
                    <a:pt x="310" y="460"/>
                  </a:cubicBezTo>
                  <a:cubicBezTo>
                    <a:pt x="509" y="460"/>
                    <a:pt x="619" y="228"/>
                    <a:pt x="490" y="73"/>
                  </a:cubicBezTo>
                  <a:cubicBezTo>
                    <a:pt x="442" y="25"/>
                    <a:pt x="377" y="1"/>
                    <a:pt x="312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3894200" y="3926250"/>
              <a:ext cx="72975" cy="130925"/>
            </a:xfrm>
            <a:custGeom>
              <a:avLst/>
              <a:gdLst/>
              <a:ahLst/>
              <a:cxnLst/>
              <a:rect l="l" t="t" r="r" b="b"/>
              <a:pathLst>
                <a:path w="2919" h="5237" extrusionOk="0">
                  <a:moveTo>
                    <a:pt x="1965" y="1"/>
                  </a:moveTo>
                  <a:cubicBezTo>
                    <a:pt x="1882" y="7"/>
                    <a:pt x="1804" y="13"/>
                    <a:pt x="1714" y="20"/>
                  </a:cubicBezTo>
                  <a:cubicBezTo>
                    <a:pt x="735" y="155"/>
                    <a:pt x="1" y="677"/>
                    <a:pt x="72" y="1179"/>
                  </a:cubicBezTo>
                  <a:cubicBezTo>
                    <a:pt x="130" y="1592"/>
                    <a:pt x="703" y="1869"/>
                    <a:pt x="1437" y="1881"/>
                  </a:cubicBezTo>
                  <a:lnTo>
                    <a:pt x="1875" y="5044"/>
                  </a:lnTo>
                  <a:cubicBezTo>
                    <a:pt x="1875" y="5044"/>
                    <a:pt x="2077" y="5236"/>
                    <a:pt x="2344" y="5236"/>
                  </a:cubicBezTo>
                  <a:cubicBezTo>
                    <a:pt x="2520" y="5236"/>
                    <a:pt x="2724" y="5153"/>
                    <a:pt x="2919" y="4877"/>
                  </a:cubicBezTo>
                  <a:lnTo>
                    <a:pt x="2919" y="4877"/>
                  </a:lnTo>
                  <a:cubicBezTo>
                    <a:pt x="2919" y="4877"/>
                    <a:pt x="2780" y="4924"/>
                    <a:pt x="2615" y="4924"/>
                  </a:cubicBezTo>
                  <a:cubicBezTo>
                    <a:pt x="2407" y="4924"/>
                    <a:pt x="2156" y="4848"/>
                    <a:pt x="2088" y="4503"/>
                  </a:cubicBezTo>
                  <a:lnTo>
                    <a:pt x="2068" y="4355"/>
                  </a:lnTo>
                  <a:lnTo>
                    <a:pt x="1734" y="1662"/>
                  </a:lnTo>
                  <a:cubicBezTo>
                    <a:pt x="1734" y="1662"/>
                    <a:pt x="1717" y="1663"/>
                    <a:pt x="1688" y="1663"/>
                  </a:cubicBezTo>
                  <a:cubicBezTo>
                    <a:pt x="1483" y="1663"/>
                    <a:pt x="649" y="1638"/>
                    <a:pt x="407" y="1244"/>
                  </a:cubicBezTo>
                  <a:lnTo>
                    <a:pt x="407" y="1244"/>
                  </a:lnTo>
                  <a:cubicBezTo>
                    <a:pt x="497" y="1321"/>
                    <a:pt x="613" y="1360"/>
                    <a:pt x="729" y="1366"/>
                  </a:cubicBezTo>
                  <a:cubicBezTo>
                    <a:pt x="734" y="1366"/>
                    <a:pt x="739" y="1366"/>
                    <a:pt x="743" y="1366"/>
                  </a:cubicBezTo>
                  <a:cubicBezTo>
                    <a:pt x="1001" y="1366"/>
                    <a:pt x="1218" y="1201"/>
                    <a:pt x="1225" y="973"/>
                  </a:cubicBezTo>
                  <a:cubicBezTo>
                    <a:pt x="1238" y="748"/>
                    <a:pt x="1025" y="561"/>
                    <a:pt x="754" y="555"/>
                  </a:cubicBezTo>
                  <a:cubicBezTo>
                    <a:pt x="696" y="555"/>
                    <a:pt x="645" y="561"/>
                    <a:pt x="587" y="574"/>
                  </a:cubicBezTo>
                  <a:cubicBezTo>
                    <a:pt x="1031" y="207"/>
                    <a:pt x="1920" y="13"/>
                    <a:pt x="196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3956525" y="3928350"/>
              <a:ext cx="29825" cy="41250"/>
            </a:xfrm>
            <a:custGeom>
              <a:avLst/>
              <a:gdLst/>
              <a:ahLst/>
              <a:cxnLst/>
              <a:rect l="l" t="t" r="r" b="b"/>
              <a:pathLst>
                <a:path w="1193" h="1650" extrusionOk="0">
                  <a:moveTo>
                    <a:pt x="387" y="0"/>
                  </a:moveTo>
                  <a:lnTo>
                    <a:pt x="387" y="0"/>
                  </a:lnTo>
                  <a:cubicBezTo>
                    <a:pt x="613" y="97"/>
                    <a:pt x="793" y="277"/>
                    <a:pt x="902" y="503"/>
                  </a:cubicBezTo>
                  <a:cubicBezTo>
                    <a:pt x="1192" y="1076"/>
                    <a:pt x="97" y="1604"/>
                    <a:pt x="1" y="1649"/>
                  </a:cubicBezTo>
                  <a:cubicBezTo>
                    <a:pt x="703" y="1437"/>
                    <a:pt x="1173" y="1018"/>
                    <a:pt x="1115" y="606"/>
                  </a:cubicBezTo>
                  <a:cubicBezTo>
                    <a:pt x="1076" y="329"/>
                    <a:pt x="793" y="110"/>
                    <a:pt x="38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3705650" y="4045050"/>
              <a:ext cx="466050" cy="424600"/>
            </a:xfrm>
            <a:custGeom>
              <a:avLst/>
              <a:gdLst/>
              <a:ahLst/>
              <a:cxnLst/>
              <a:rect l="l" t="t" r="r" b="b"/>
              <a:pathLst>
                <a:path w="18642" h="16984" extrusionOk="0">
                  <a:moveTo>
                    <a:pt x="9321" y="1"/>
                  </a:moveTo>
                  <a:cubicBezTo>
                    <a:pt x="7148" y="1"/>
                    <a:pt x="4976" y="830"/>
                    <a:pt x="3317" y="2489"/>
                  </a:cubicBezTo>
                  <a:cubicBezTo>
                    <a:pt x="0" y="5806"/>
                    <a:pt x="0" y="11178"/>
                    <a:pt x="3317" y="14495"/>
                  </a:cubicBezTo>
                  <a:cubicBezTo>
                    <a:pt x="4976" y="16154"/>
                    <a:pt x="7148" y="16983"/>
                    <a:pt x="9321" y="16983"/>
                  </a:cubicBezTo>
                  <a:cubicBezTo>
                    <a:pt x="11493" y="16983"/>
                    <a:pt x="13665" y="16154"/>
                    <a:pt x="15324" y="14495"/>
                  </a:cubicBezTo>
                  <a:cubicBezTo>
                    <a:pt x="18641" y="11178"/>
                    <a:pt x="18641" y="5806"/>
                    <a:pt x="15324" y="2489"/>
                  </a:cubicBezTo>
                  <a:cubicBezTo>
                    <a:pt x="13665" y="830"/>
                    <a:pt x="11493" y="1"/>
                    <a:pt x="9321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3688250" y="4141225"/>
              <a:ext cx="457850" cy="328525"/>
            </a:xfrm>
            <a:custGeom>
              <a:avLst/>
              <a:gdLst/>
              <a:ahLst/>
              <a:cxnLst/>
              <a:rect l="l" t="t" r="r" b="b"/>
              <a:pathLst>
                <a:path w="18314" h="13141" extrusionOk="0">
                  <a:moveTo>
                    <a:pt x="2905" y="1"/>
                  </a:moveTo>
                  <a:cubicBezTo>
                    <a:pt x="0" y="4439"/>
                    <a:pt x="1836" y="10423"/>
                    <a:pt x="6732" y="12478"/>
                  </a:cubicBezTo>
                  <a:cubicBezTo>
                    <a:pt x="7810" y="12929"/>
                    <a:pt x="8920" y="13140"/>
                    <a:pt x="10008" y="13140"/>
                  </a:cubicBezTo>
                  <a:cubicBezTo>
                    <a:pt x="13859" y="13140"/>
                    <a:pt x="17429" y="10491"/>
                    <a:pt x="18313" y="6448"/>
                  </a:cubicBezTo>
                  <a:lnTo>
                    <a:pt x="18313" y="6448"/>
                  </a:lnTo>
                  <a:cubicBezTo>
                    <a:pt x="16722" y="8881"/>
                    <a:pt x="14030" y="10297"/>
                    <a:pt x="11201" y="10297"/>
                  </a:cubicBezTo>
                  <a:cubicBezTo>
                    <a:pt x="10629" y="10297"/>
                    <a:pt x="10051" y="10239"/>
                    <a:pt x="9476" y="10120"/>
                  </a:cubicBezTo>
                  <a:cubicBezTo>
                    <a:pt x="9836" y="9837"/>
                    <a:pt x="10055" y="9431"/>
                    <a:pt x="10010" y="9006"/>
                  </a:cubicBezTo>
                  <a:cubicBezTo>
                    <a:pt x="9945" y="8308"/>
                    <a:pt x="9238" y="7798"/>
                    <a:pt x="8387" y="7798"/>
                  </a:cubicBezTo>
                  <a:cubicBezTo>
                    <a:pt x="8319" y="7798"/>
                    <a:pt x="8250" y="7801"/>
                    <a:pt x="8181" y="7808"/>
                  </a:cubicBezTo>
                  <a:cubicBezTo>
                    <a:pt x="7395" y="7885"/>
                    <a:pt x="6770" y="8368"/>
                    <a:pt x="6628" y="8967"/>
                  </a:cubicBezTo>
                  <a:cubicBezTo>
                    <a:pt x="6081" y="8613"/>
                    <a:pt x="5579" y="8207"/>
                    <a:pt x="5128" y="7737"/>
                  </a:cubicBezTo>
                  <a:cubicBezTo>
                    <a:pt x="5147" y="7730"/>
                    <a:pt x="5166" y="7724"/>
                    <a:pt x="5186" y="7711"/>
                  </a:cubicBezTo>
                  <a:cubicBezTo>
                    <a:pt x="5521" y="7531"/>
                    <a:pt x="5669" y="7151"/>
                    <a:pt x="5521" y="6874"/>
                  </a:cubicBezTo>
                  <a:cubicBezTo>
                    <a:pt x="5422" y="6693"/>
                    <a:pt x="5227" y="6596"/>
                    <a:pt x="5010" y="6596"/>
                  </a:cubicBezTo>
                  <a:cubicBezTo>
                    <a:pt x="4886" y="6596"/>
                    <a:pt x="4756" y="6628"/>
                    <a:pt x="4632" y="6693"/>
                  </a:cubicBezTo>
                  <a:cubicBezTo>
                    <a:pt x="4542" y="6745"/>
                    <a:pt x="4464" y="6809"/>
                    <a:pt x="4400" y="6887"/>
                  </a:cubicBezTo>
                  <a:cubicBezTo>
                    <a:pt x="4155" y="6564"/>
                    <a:pt x="3936" y="6223"/>
                    <a:pt x="3743" y="5862"/>
                  </a:cubicBezTo>
                  <a:cubicBezTo>
                    <a:pt x="2764" y="4072"/>
                    <a:pt x="2467" y="1991"/>
                    <a:pt x="290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3896775" y="4105350"/>
              <a:ext cx="155750" cy="122850"/>
            </a:xfrm>
            <a:custGeom>
              <a:avLst/>
              <a:gdLst/>
              <a:ahLst/>
              <a:cxnLst/>
              <a:rect l="l" t="t" r="r" b="b"/>
              <a:pathLst>
                <a:path w="6230" h="4914" extrusionOk="0">
                  <a:moveTo>
                    <a:pt x="3307" y="0"/>
                  </a:moveTo>
                  <a:cubicBezTo>
                    <a:pt x="3102" y="0"/>
                    <a:pt x="2892" y="19"/>
                    <a:pt x="2680" y="57"/>
                  </a:cubicBezTo>
                  <a:cubicBezTo>
                    <a:pt x="1089" y="341"/>
                    <a:pt x="1" y="1648"/>
                    <a:pt x="239" y="2975"/>
                  </a:cubicBezTo>
                  <a:cubicBezTo>
                    <a:pt x="446" y="4126"/>
                    <a:pt x="1592" y="4913"/>
                    <a:pt x="2926" y="4913"/>
                  </a:cubicBezTo>
                  <a:cubicBezTo>
                    <a:pt x="3131" y="4913"/>
                    <a:pt x="3339" y="4895"/>
                    <a:pt x="3550" y="4856"/>
                  </a:cubicBezTo>
                  <a:cubicBezTo>
                    <a:pt x="5141" y="4566"/>
                    <a:pt x="6230" y="3259"/>
                    <a:pt x="5991" y="1932"/>
                  </a:cubicBezTo>
                  <a:cubicBezTo>
                    <a:pt x="5785" y="787"/>
                    <a:pt x="4643" y="0"/>
                    <a:pt x="330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3953800" y="4275675"/>
              <a:ext cx="60250" cy="47975"/>
            </a:xfrm>
            <a:custGeom>
              <a:avLst/>
              <a:gdLst/>
              <a:ahLst/>
              <a:cxnLst/>
              <a:rect l="l" t="t" r="r" b="b"/>
              <a:pathLst>
                <a:path w="2410" h="1919" extrusionOk="0">
                  <a:moveTo>
                    <a:pt x="1361" y="1"/>
                  </a:moveTo>
                  <a:cubicBezTo>
                    <a:pt x="1166" y="1"/>
                    <a:pt x="960" y="51"/>
                    <a:pt x="767" y="156"/>
                  </a:cubicBezTo>
                  <a:cubicBezTo>
                    <a:pt x="238" y="446"/>
                    <a:pt x="0" y="1045"/>
                    <a:pt x="245" y="1483"/>
                  </a:cubicBezTo>
                  <a:cubicBezTo>
                    <a:pt x="397" y="1766"/>
                    <a:pt x="708" y="1918"/>
                    <a:pt x="1051" y="1918"/>
                  </a:cubicBezTo>
                  <a:cubicBezTo>
                    <a:pt x="1246" y="1918"/>
                    <a:pt x="1451" y="1869"/>
                    <a:pt x="1643" y="1766"/>
                  </a:cubicBezTo>
                  <a:cubicBezTo>
                    <a:pt x="2171" y="1476"/>
                    <a:pt x="2409" y="884"/>
                    <a:pt x="2164" y="439"/>
                  </a:cubicBezTo>
                  <a:cubicBezTo>
                    <a:pt x="2012" y="156"/>
                    <a:pt x="1703" y="1"/>
                    <a:pt x="1361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4031900" y="4280275"/>
              <a:ext cx="60400" cy="73100"/>
            </a:xfrm>
            <a:custGeom>
              <a:avLst/>
              <a:gdLst/>
              <a:ahLst/>
              <a:cxnLst/>
              <a:rect l="l" t="t" r="r" b="b"/>
              <a:pathLst>
                <a:path w="2416" h="2924" extrusionOk="0">
                  <a:moveTo>
                    <a:pt x="1062" y="1"/>
                  </a:moveTo>
                  <a:cubicBezTo>
                    <a:pt x="940" y="1"/>
                    <a:pt x="812" y="29"/>
                    <a:pt x="689" y="88"/>
                  </a:cubicBezTo>
                  <a:cubicBezTo>
                    <a:pt x="316" y="262"/>
                    <a:pt x="129" y="655"/>
                    <a:pt x="277" y="964"/>
                  </a:cubicBezTo>
                  <a:cubicBezTo>
                    <a:pt x="329" y="1080"/>
                    <a:pt x="425" y="1170"/>
                    <a:pt x="541" y="1221"/>
                  </a:cubicBezTo>
                  <a:cubicBezTo>
                    <a:pt x="200" y="1440"/>
                    <a:pt x="0" y="1801"/>
                    <a:pt x="71" y="2168"/>
                  </a:cubicBezTo>
                  <a:cubicBezTo>
                    <a:pt x="149" y="2621"/>
                    <a:pt x="597" y="2924"/>
                    <a:pt x="1123" y="2924"/>
                  </a:cubicBezTo>
                  <a:cubicBezTo>
                    <a:pt x="1202" y="2924"/>
                    <a:pt x="1284" y="2917"/>
                    <a:pt x="1366" y="2903"/>
                  </a:cubicBezTo>
                  <a:cubicBezTo>
                    <a:pt x="1984" y="2787"/>
                    <a:pt x="2416" y="2278"/>
                    <a:pt x="2319" y="1763"/>
                  </a:cubicBezTo>
                  <a:cubicBezTo>
                    <a:pt x="2248" y="1376"/>
                    <a:pt x="1907" y="1093"/>
                    <a:pt x="1475" y="1028"/>
                  </a:cubicBezTo>
                  <a:cubicBezTo>
                    <a:pt x="1668" y="829"/>
                    <a:pt x="1739" y="552"/>
                    <a:pt x="1636" y="326"/>
                  </a:cubicBezTo>
                  <a:cubicBezTo>
                    <a:pt x="1537" y="118"/>
                    <a:pt x="1312" y="1"/>
                    <a:pt x="106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2"/>
            <p:cNvSpPr/>
            <p:nvPr/>
          </p:nvSpPr>
          <p:spPr>
            <a:xfrm>
              <a:off x="3782600" y="4189625"/>
              <a:ext cx="79750" cy="64000"/>
            </a:xfrm>
            <a:custGeom>
              <a:avLst/>
              <a:gdLst/>
              <a:ahLst/>
              <a:cxnLst/>
              <a:rect l="l" t="t" r="r" b="b"/>
              <a:pathLst>
                <a:path w="3190" h="2560" extrusionOk="0">
                  <a:moveTo>
                    <a:pt x="1354" y="0"/>
                  </a:moveTo>
                  <a:cubicBezTo>
                    <a:pt x="933" y="0"/>
                    <a:pt x="552" y="179"/>
                    <a:pt x="349" y="512"/>
                  </a:cubicBezTo>
                  <a:cubicBezTo>
                    <a:pt x="1" y="1079"/>
                    <a:pt x="278" y="1884"/>
                    <a:pt x="967" y="2303"/>
                  </a:cubicBezTo>
                  <a:cubicBezTo>
                    <a:pt x="1247" y="2476"/>
                    <a:pt x="1552" y="2559"/>
                    <a:pt x="1839" y="2559"/>
                  </a:cubicBezTo>
                  <a:cubicBezTo>
                    <a:pt x="2256" y="2559"/>
                    <a:pt x="2635" y="2382"/>
                    <a:pt x="2842" y="2045"/>
                  </a:cubicBezTo>
                  <a:cubicBezTo>
                    <a:pt x="3189" y="1472"/>
                    <a:pt x="2912" y="673"/>
                    <a:pt x="2223" y="255"/>
                  </a:cubicBezTo>
                  <a:cubicBezTo>
                    <a:pt x="1944" y="83"/>
                    <a:pt x="1640" y="0"/>
                    <a:pt x="135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9" name="Google Shape;859;p42"/>
          <p:cNvSpPr txBox="1">
            <a:spLocks noGrp="1"/>
          </p:cNvSpPr>
          <p:nvPr>
            <p:ph type="title"/>
          </p:nvPr>
        </p:nvSpPr>
        <p:spPr>
          <a:xfrm>
            <a:off x="456000" y="924275"/>
            <a:ext cx="6367800" cy="31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smtClean="0"/>
              <a:t>PROSES</a:t>
            </a:r>
            <a:br>
              <a:rPr lang="en" sz="7200" dirty="0" smtClean="0"/>
            </a:br>
            <a:r>
              <a:rPr lang="en" sz="7200" dirty="0" smtClean="0"/>
              <a:t>TRANSFER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235834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44"/>
          <p:cNvSpPr txBox="1">
            <a:spLocks noGrp="1"/>
          </p:cNvSpPr>
          <p:nvPr>
            <p:ph type="title"/>
          </p:nvPr>
        </p:nvSpPr>
        <p:spPr>
          <a:xfrm>
            <a:off x="-217050" y="0"/>
            <a:ext cx="7031700" cy="4976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ALUR TRANSFER PASIEN INTRA RUMAH SAKIT</a:t>
            </a:r>
            <a:r>
              <a:rPr lang="en" dirty="0" smtClean="0"/>
              <a:t>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77" y="1494136"/>
            <a:ext cx="6878010" cy="2629267"/>
          </a:xfrm>
          <a:prstGeom prst="rect">
            <a:avLst/>
          </a:prstGeom>
        </p:spPr>
      </p:pic>
      <p:sp>
        <p:nvSpPr>
          <p:cNvPr id="8" name="Rectangle: Rounded Corners 86"/>
          <p:cNvSpPr/>
          <p:nvPr/>
        </p:nvSpPr>
        <p:spPr>
          <a:xfrm>
            <a:off x="4233693" y="3385711"/>
            <a:ext cx="2641600" cy="43434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Brankart Non Covid-19 + APD level I</a:t>
            </a:r>
          </a:p>
        </p:txBody>
      </p:sp>
    </p:spTree>
    <p:extLst>
      <p:ext uri="{BB962C8B-B14F-4D97-AF65-F5344CB8AC3E}">
        <p14:creationId xmlns:p14="http://schemas.microsoft.com/office/powerpoint/2010/main" val="291226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44"/>
          <p:cNvSpPr txBox="1">
            <a:spLocks noGrp="1"/>
          </p:cNvSpPr>
          <p:nvPr>
            <p:ph type="title"/>
          </p:nvPr>
        </p:nvSpPr>
        <p:spPr>
          <a:xfrm>
            <a:off x="-217050" y="0"/>
            <a:ext cx="7031700" cy="4976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ALUR TRANSFER PASIEN ANTAR RUMAH SAKIT</a:t>
            </a:r>
            <a:r>
              <a:rPr lang="en" dirty="0" smtClean="0"/>
              <a:t>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332" y="3492362"/>
            <a:ext cx="1657581" cy="97168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708910" y="1059823"/>
            <a:ext cx="6500493" cy="3237864"/>
            <a:chOff x="0" y="0"/>
            <a:chExt cx="6500632" cy="3238392"/>
          </a:xfrm>
        </p:grpSpPr>
        <p:sp>
          <p:nvSpPr>
            <p:cNvPr id="29" name="Rectangle: Rounded Corners 6"/>
            <p:cNvSpPr/>
            <p:nvPr/>
          </p:nvSpPr>
          <p:spPr>
            <a:xfrm>
              <a:off x="0" y="1318054"/>
              <a:ext cx="1038860" cy="5397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Pasien IGD / Ruangan</a:t>
              </a:r>
            </a:p>
          </p:txBody>
        </p:sp>
        <p:cxnSp>
          <p:nvCxnSpPr>
            <p:cNvPr id="30" name="Connector: Elbow 12"/>
            <p:cNvCxnSpPr/>
            <p:nvPr/>
          </p:nvCxnSpPr>
          <p:spPr>
            <a:xfrm flipV="1">
              <a:off x="1178011" y="832022"/>
              <a:ext cx="316634" cy="720783"/>
            </a:xfrm>
            <a:prstGeom prst="bentConnector3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1" name="Connector: Elbow 15"/>
            <p:cNvCxnSpPr/>
            <p:nvPr/>
          </p:nvCxnSpPr>
          <p:spPr>
            <a:xfrm>
              <a:off x="1210962" y="1688757"/>
              <a:ext cx="288521" cy="650586"/>
            </a:xfrm>
            <a:prstGeom prst="bentConnector3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2" name="Rectangle: Rounded Corners 9"/>
            <p:cNvSpPr/>
            <p:nvPr/>
          </p:nvSpPr>
          <p:spPr>
            <a:xfrm>
              <a:off x="1647567" y="593125"/>
              <a:ext cx="1038860" cy="42926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Emergensi</a:t>
              </a:r>
            </a:p>
          </p:txBody>
        </p:sp>
        <p:sp>
          <p:nvSpPr>
            <p:cNvPr id="33" name="Rectangle: Rounded Corners 10"/>
            <p:cNvSpPr/>
            <p:nvPr/>
          </p:nvSpPr>
          <p:spPr>
            <a:xfrm>
              <a:off x="1647567" y="2108887"/>
              <a:ext cx="1038860" cy="55372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Non Emergensi</a:t>
              </a:r>
            </a:p>
          </p:txBody>
        </p:sp>
        <p:cxnSp>
          <p:nvCxnSpPr>
            <p:cNvPr id="34" name="Connector: Elbow 11"/>
            <p:cNvCxnSpPr/>
            <p:nvPr/>
          </p:nvCxnSpPr>
          <p:spPr>
            <a:xfrm flipV="1">
              <a:off x="2825578" y="453081"/>
              <a:ext cx="316865" cy="244475"/>
            </a:xfrm>
            <a:prstGeom prst="bentConnector3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5" name="Connector: Elbow 13"/>
            <p:cNvCxnSpPr/>
            <p:nvPr/>
          </p:nvCxnSpPr>
          <p:spPr>
            <a:xfrm>
              <a:off x="2825578" y="881449"/>
              <a:ext cx="316865" cy="304800"/>
            </a:xfrm>
            <a:prstGeom prst="bentConnector3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6" name="Rectangle: Rounded Corners 14"/>
            <p:cNvSpPr/>
            <p:nvPr/>
          </p:nvSpPr>
          <p:spPr>
            <a:xfrm>
              <a:off x="3229232" y="197708"/>
              <a:ext cx="1315720" cy="484505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Suspek Covid-19 / Konfirmasi</a:t>
              </a:r>
            </a:p>
          </p:txBody>
        </p:sp>
        <p:sp>
          <p:nvSpPr>
            <p:cNvPr id="37" name="Rectangle: Rounded Corners 16"/>
            <p:cNvSpPr/>
            <p:nvPr/>
          </p:nvSpPr>
          <p:spPr>
            <a:xfrm>
              <a:off x="3229232" y="914400"/>
              <a:ext cx="1315720" cy="77585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Non Covid-19 / swab negatif 2x berturut-turut</a:t>
              </a:r>
            </a:p>
          </p:txBody>
        </p:sp>
        <p:sp>
          <p:nvSpPr>
            <p:cNvPr id="38" name="Rectangle: Rounded Corners 17"/>
            <p:cNvSpPr/>
            <p:nvPr/>
          </p:nvSpPr>
          <p:spPr>
            <a:xfrm>
              <a:off x="5115697" y="0"/>
              <a:ext cx="1384935" cy="6921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Ambulans emergensi Covid + APD level III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4670854" y="403654"/>
              <a:ext cx="335915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>
            <a:xfrm>
              <a:off x="4670854" y="1219200"/>
              <a:ext cx="335915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1" name="Rectangle: Rounded Corners 22"/>
            <p:cNvSpPr/>
            <p:nvPr/>
          </p:nvSpPr>
          <p:spPr>
            <a:xfrm>
              <a:off x="5115697" y="881449"/>
              <a:ext cx="1384935" cy="6921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Ambulans emergensi + APD level I</a:t>
              </a:r>
            </a:p>
          </p:txBody>
        </p:sp>
        <p:cxnSp>
          <p:nvCxnSpPr>
            <p:cNvPr id="42" name="Connector: Elbow 23"/>
            <p:cNvCxnSpPr/>
            <p:nvPr/>
          </p:nvCxnSpPr>
          <p:spPr>
            <a:xfrm flipV="1">
              <a:off x="2817340" y="2067698"/>
              <a:ext cx="316865" cy="244475"/>
            </a:xfrm>
            <a:prstGeom prst="bentConnector3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3" name="Connector: Elbow 24"/>
            <p:cNvCxnSpPr/>
            <p:nvPr/>
          </p:nvCxnSpPr>
          <p:spPr>
            <a:xfrm>
              <a:off x="2833816" y="2496065"/>
              <a:ext cx="316865" cy="304800"/>
            </a:xfrm>
            <a:prstGeom prst="bentConnector3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4" name="Rectangle: Rounded Corners 25"/>
            <p:cNvSpPr/>
            <p:nvPr/>
          </p:nvSpPr>
          <p:spPr>
            <a:xfrm>
              <a:off x="3229232" y="1787611"/>
              <a:ext cx="1315720" cy="484505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Suspek Covid-19 / Konfirmasi</a:t>
              </a:r>
            </a:p>
          </p:txBody>
        </p:sp>
        <p:sp>
          <p:nvSpPr>
            <p:cNvPr id="45" name="Rectangle: Rounded Corners 26"/>
            <p:cNvSpPr/>
            <p:nvPr/>
          </p:nvSpPr>
          <p:spPr>
            <a:xfrm>
              <a:off x="3229232" y="2463114"/>
              <a:ext cx="1315720" cy="77527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Non Covid-19 / swab negatif 2x berturut-turut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4662616" y="1993557"/>
              <a:ext cx="335915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>
            <a:xfrm>
              <a:off x="4662616" y="2702011"/>
              <a:ext cx="335915" cy="0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8" name="Rectangle: Rounded Corners 29"/>
            <p:cNvSpPr/>
            <p:nvPr/>
          </p:nvSpPr>
          <p:spPr>
            <a:xfrm>
              <a:off x="5115697" y="1729946"/>
              <a:ext cx="1384935" cy="69215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</a:rPr>
                <a:t>Ambulans transport Covid + APD level III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97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73" y="3189352"/>
            <a:ext cx="2752682" cy="18617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73" y="1033934"/>
            <a:ext cx="2752682" cy="18617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528" y="1656624"/>
            <a:ext cx="2767824" cy="20545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Google Shape;717;p40"/>
          <p:cNvSpPr/>
          <p:nvPr/>
        </p:nvSpPr>
        <p:spPr>
          <a:xfrm>
            <a:off x="208132" y="238713"/>
            <a:ext cx="5240799" cy="557007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it-IT" sz="2000" dirty="0" smtClean="0"/>
              <a:t>Bangil Emergency Medical Service (BEST) </a:t>
            </a:r>
            <a:endParaRPr lang="it-IT" sz="2000" dirty="0"/>
          </a:p>
        </p:txBody>
      </p:sp>
      <p:sp>
        <p:nvSpPr>
          <p:cNvPr id="11" name="Google Shape;474;p35"/>
          <p:cNvSpPr txBox="1">
            <a:spLocks noGrp="1"/>
          </p:cNvSpPr>
          <p:nvPr>
            <p:ph type="title" idx="4294967295"/>
          </p:nvPr>
        </p:nvSpPr>
        <p:spPr>
          <a:xfrm>
            <a:off x="4490415" y="3863366"/>
            <a:ext cx="2767824" cy="330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Interior BEST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788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7320" y="473508"/>
            <a:ext cx="2626465" cy="623823"/>
          </a:xfrm>
        </p:spPr>
        <p:txBody>
          <a:bodyPr/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BRANKART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COVID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Google Shape;1455;p53"/>
          <p:cNvSpPr txBox="1">
            <a:spLocks/>
          </p:cNvSpPr>
          <p:nvPr/>
        </p:nvSpPr>
        <p:spPr>
          <a:xfrm flipH="1">
            <a:off x="4148230" y="861702"/>
            <a:ext cx="3531140" cy="1776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400" b="0" i="0" u="none" strike="noStrike" cap="none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"/>
              <a:buNone/>
              <a:defRPr sz="12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Hind"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6F41A7">
                  <a:lumMod val="20000"/>
                  <a:lumOff val="80000"/>
                </a:srgbClr>
              </a:solidFill>
              <a:effectLst/>
              <a:uLnTx/>
              <a:uFillTx/>
              <a:latin typeface="Hind"/>
              <a:cs typeface="Arial" pitchFamily="34" charset="0"/>
              <a:sym typeface="Hind"/>
            </a:endParaRPr>
          </a:p>
        </p:txBody>
      </p:sp>
      <p:sp>
        <p:nvSpPr>
          <p:cNvPr id="7" name="Google Shape;717;p40"/>
          <p:cNvSpPr/>
          <p:nvPr/>
        </p:nvSpPr>
        <p:spPr>
          <a:xfrm>
            <a:off x="349812" y="347397"/>
            <a:ext cx="5254922" cy="889732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it-IT" sz="4000" noProof="0" dirty="0" smtClean="0"/>
              <a:t>BRANKART COVID</a:t>
            </a:r>
            <a:endParaRPr kumimoji="0" lang="it-IT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9" name="Picture 8" descr="C:\Users\Mutu\AppData\Local\Microsoft\Windows\INetCache\Content.Word\IMG2020081617521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38" y="1546868"/>
            <a:ext cx="3897861" cy="29211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303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5"/>
          <p:cNvSpPr txBox="1">
            <a:spLocks noGrp="1"/>
          </p:cNvSpPr>
          <p:nvPr>
            <p:ph type="title" idx="8"/>
          </p:nvPr>
        </p:nvSpPr>
        <p:spPr>
          <a:xfrm>
            <a:off x="335936" y="345780"/>
            <a:ext cx="6258075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PROTEKSI PETUGAS AMBULANS</a:t>
            </a:r>
            <a:endParaRPr dirty="0"/>
          </a:p>
        </p:txBody>
      </p:sp>
      <p:sp>
        <p:nvSpPr>
          <p:cNvPr id="77" name="Google Shape;717;p40"/>
          <p:cNvSpPr/>
          <p:nvPr/>
        </p:nvSpPr>
        <p:spPr>
          <a:xfrm>
            <a:off x="169333" y="1304681"/>
            <a:ext cx="8602134" cy="3436652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863600" lvl="0" indent="-457200">
              <a:buFont typeface="Wingdings" panose="05000000000000000000" pitchFamily="2" charset="2"/>
              <a:buChar char="v"/>
            </a:pPr>
            <a:endParaRPr lang="it-IT" dirty="0" smtClean="0"/>
          </a:p>
          <a:p>
            <a:pPr marL="863600" lvl="0" indent="-457200">
              <a:buFont typeface="Wingdings" panose="05000000000000000000" pitchFamily="2" charset="2"/>
              <a:buChar char="v"/>
            </a:pPr>
            <a:endParaRPr lang="it-IT" dirty="0"/>
          </a:p>
          <a:p>
            <a:pPr marL="863600" lvl="0" indent="-457200">
              <a:buFont typeface="Wingdings" panose="05000000000000000000" pitchFamily="2" charset="2"/>
              <a:buChar char="v"/>
            </a:pPr>
            <a:endParaRPr lang="it-IT" dirty="0" smtClean="0"/>
          </a:p>
          <a:p>
            <a:pPr marL="863600" lvl="0" indent="-457200">
              <a:buFont typeface="Wingdings" panose="05000000000000000000" pitchFamily="2" charset="2"/>
              <a:buChar char="v"/>
            </a:pPr>
            <a:r>
              <a:rPr lang="it-IT" dirty="0" smtClean="0"/>
              <a:t>Petugas menerapkan 5 momen kebersihan tangan</a:t>
            </a:r>
          </a:p>
          <a:p>
            <a:pPr marL="863600" lvl="0" indent="-457200">
              <a:buFont typeface="Wingdings" panose="05000000000000000000" pitchFamily="2" charset="2"/>
              <a:buChar char="v"/>
            </a:pPr>
            <a:r>
              <a:rPr lang="it-IT" dirty="0" smtClean="0"/>
              <a:t>Mengenakan masker medis dan sarung tangan medis ketika membawa pasien ke ambulans</a:t>
            </a:r>
          </a:p>
          <a:p>
            <a:pPr marL="863600" indent="-457200">
              <a:buFont typeface="Wingdings" panose="05000000000000000000" pitchFamily="2" charset="2"/>
              <a:buChar char="v"/>
            </a:pPr>
            <a:r>
              <a:rPr lang="en-US" dirty="0" err="1"/>
              <a:t>Penggunaan</a:t>
            </a:r>
            <a:r>
              <a:rPr lang="en-US" dirty="0"/>
              <a:t> masker N95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transfer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 yang </a:t>
            </a:r>
            <a:r>
              <a:rPr lang="en-US" dirty="0" err="1"/>
              <a:t>diperlukan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 </a:t>
            </a:r>
            <a:r>
              <a:rPr lang="en-US" dirty="0" err="1"/>
              <a:t>medis</a:t>
            </a:r>
            <a:r>
              <a:rPr lang="en-US" dirty="0"/>
              <a:t> yang </a:t>
            </a:r>
            <a:r>
              <a:rPr lang="en-US" dirty="0" err="1"/>
              <a:t>menyebabkan</a:t>
            </a:r>
            <a:r>
              <a:rPr lang="en-US" dirty="0"/>
              <a:t> aerosol </a:t>
            </a:r>
            <a:r>
              <a:rPr lang="en-US" dirty="0" err="1"/>
              <a:t>menyebar</a:t>
            </a:r>
            <a:r>
              <a:rPr lang="en-US" dirty="0"/>
              <a:t> (</a:t>
            </a:r>
            <a:r>
              <a:rPr lang="en-US" dirty="0" err="1"/>
              <a:t>nebulisasi</a:t>
            </a:r>
            <a:r>
              <a:rPr lang="en-US" dirty="0"/>
              <a:t>, bagging, </a:t>
            </a:r>
            <a:r>
              <a:rPr lang="en-US" dirty="0" err="1"/>
              <a:t>intubasi</a:t>
            </a:r>
            <a:r>
              <a:rPr lang="en-US" dirty="0"/>
              <a:t>, ventilator </a:t>
            </a:r>
            <a:r>
              <a:rPr lang="en-US" dirty="0" err="1"/>
              <a:t>mekanis</a:t>
            </a:r>
            <a:r>
              <a:rPr lang="en-US" dirty="0"/>
              <a:t>) 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863600" indent="-457200">
              <a:buFont typeface="Wingdings" panose="05000000000000000000" pitchFamily="2" charset="2"/>
              <a:buChar char="v"/>
            </a:pP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baju</a:t>
            </a:r>
            <a:r>
              <a:rPr lang="en-US" dirty="0"/>
              <a:t> cover anti air (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anti air, </a:t>
            </a:r>
            <a:r>
              <a:rPr lang="en-US" dirty="0" err="1"/>
              <a:t>gunakan</a:t>
            </a:r>
            <a:r>
              <a:rPr lang="en-US" dirty="0"/>
              <a:t> apron </a:t>
            </a:r>
            <a:r>
              <a:rPr lang="en-US" dirty="0" err="1"/>
              <a:t>didalamnya</a:t>
            </a:r>
            <a:r>
              <a:rPr lang="en-US" dirty="0"/>
              <a:t>)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863600" lvl="0" indent="-457200">
              <a:buFont typeface="Wingdings" panose="05000000000000000000" pitchFamily="2" charset="2"/>
              <a:buChar char="v"/>
            </a:pPr>
            <a:r>
              <a:rPr lang="it-IT" dirty="0" smtClean="0"/>
              <a:t>Menggunakan google/face shield</a:t>
            </a:r>
          </a:p>
          <a:p>
            <a:pPr marL="863600" indent="-457200">
              <a:buFont typeface="Wingdings" panose="05000000000000000000" pitchFamily="2" charset="2"/>
              <a:buChar char="v"/>
            </a:pPr>
            <a:r>
              <a:rPr lang="sv-SE" dirty="0"/>
              <a:t>Jika merujuk pasien dalam pengawasan dan/atau kasus konfirmasi/probable COVID19 maka petugas menerapkan kewaspadaan kontak, droplet dan </a:t>
            </a:r>
            <a:r>
              <a:rPr lang="sv-SE" dirty="0" smtClean="0"/>
              <a:t>airborne</a:t>
            </a:r>
          </a:p>
          <a:p>
            <a:pPr marL="863600" indent="-457200">
              <a:buFont typeface="Wingdings" panose="05000000000000000000" pitchFamily="2" charset="2"/>
              <a:buChar char="v"/>
            </a:pPr>
            <a:r>
              <a:rPr lang="en-US" dirty="0"/>
              <a:t>APD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diganti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menangani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 yang </a:t>
            </a:r>
            <a:r>
              <a:rPr lang="en-US" dirty="0" err="1"/>
              <a:t>berbeda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dibuang</a:t>
            </a:r>
            <a:r>
              <a:rPr lang="en-US" dirty="0"/>
              <a:t> di RS </a:t>
            </a:r>
            <a:r>
              <a:rPr lang="en-US" dirty="0" err="1"/>
              <a:t>tujuan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it-IT" sz="1200" dirty="0" smtClean="0"/>
          </a:p>
          <a:p>
            <a:pPr marL="342900" lvl="0" indent="-342900">
              <a:buFont typeface="Wingdings" panose="05000000000000000000" pitchFamily="2" charset="2"/>
              <a:buChar char="v"/>
            </a:pP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40627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831" y="215989"/>
            <a:ext cx="8529218" cy="543185"/>
          </a:xfrm>
        </p:spPr>
        <p:txBody>
          <a:bodyPr/>
          <a:lstStyle/>
          <a:p>
            <a:r>
              <a:rPr lang="en-US" dirty="0"/>
              <a:t>TIME LINE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676620-1A0F-4F5A-8B3E-6841E13FBCC9}"/>
              </a:ext>
            </a:extLst>
          </p:cNvPr>
          <p:cNvGrpSpPr/>
          <p:nvPr/>
        </p:nvGrpSpPr>
        <p:grpSpPr>
          <a:xfrm>
            <a:off x="355507" y="2072562"/>
            <a:ext cx="8432987" cy="367393"/>
            <a:chOff x="746449" y="3145971"/>
            <a:chExt cx="10349514" cy="489857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B5E6D959-911E-4FD7-8EA2-0F29FDD3ECCA}"/>
                </a:ext>
              </a:extLst>
            </p:cNvPr>
            <p:cNvSpPr/>
            <p:nvPr/>
          </p:nvSpPr>
          <p:spPr>
            <a:xfrm>
              <a:off x="746449" y="3145971"/>
              <a:ext cx="2194560" cy="489857"/>
            </a:xfrm>
            <a:prstGeom prst="homePlat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0B361A8A-2B42-44FB-8791-2DDB8C1C1E15}"/>
                </a:ext>
              </a:extLst>
            </p:cNvPr>
            <p:cNvSpPr/>
            <p:nvPr/>
          </p:nvSpPr>
          <p:spPr>
            <a:xfrm>
              <a:off x="2778189" y="3145971"/>
              <a:ext cx="2194560" cy="489857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2C765629-2200-4077-A506-5BF5A0ED9521}"/>
                </a:ext>
              </a:extLst>
            </p:cNvPr>
            <p:cNvSpPr/>
            <p:nvPr/>
          </p:nvSpPr>
          <p:spPr>
            <a:xfrm>
              <a:off x="4819260" y="3145971"/>
              <a:ext cx="2194560" cy="489857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95264BF8-C709-4BEA-B531-E63BEAD0B1FB}"/>
                </a:ext>
              </a:extLst>
            </p:cNvPr>
            <p:cNvSpPr/>
            <p:nvPr/>
          </p:nvSpPr>
          <p:spPr>
            <a:xfrm>
              <a:off x="6860331" y="3145971"/>
              <a:ext cx="2194560" cy="489857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72557376-951B-4E8B-9EA1-BCEC70666B00}"/>
                </a:ext>
              </a:extLst>
            </p:cNvPr>
            <p:cNvSpPr/>
            <p:nvPr/>
          </p:nvSpPr>
          <p:spPr>
            <a:xfrm>
              <a:off x="8901403" y="3145971"/>
              <a:ext cx="2194560" cy="489857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직사각형 1">
              <a:extLst>
                <a:ext uri="{FF2B5EF4-FFF2-40B4-BE49-F238E27FC236}">
                  <a16:creationId xmlns:a16="http://schemas.microsoft.com/office/drawing/2014/main" id="{93A01F8C-BB85-46A3-8AEC-59C4A72EC91D}"/>
                </a:ext>
              </a:extLst>
            </p:cNvPr>
            <p:cNvSpPr/>
            <p:nvPr/>
          </p:nvSpPr>
          <p:spPr>
            <a:xfrm flipH="1">
              <a:off x="7285929" y="3220987"/>
              <a:ext cx="1348028" cy="3600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050" b="1" dirty="0">
                  <a:solidFill>
                    <a:srgbClr val="FFFFFF"/>
                  </a:solidFill>
                </a:rPr>
                <a:t>30 </a:t>
              </a:r>
              <a:r>
                <a:rPr lang="en-US" altLang="ko-KR" sz="1050" b="1" dirty="0" err="1">
                  <a:solidFill>
                    <a:srgbClr val="FFFFFF"/>
                  </a:solidFill>
                </a:rPr>
                <a:t>Juni</a:t>
              </a:r>
              <a:r>
                <a:rPr lang="en-US" altLang="ko-KR" sz="1050" b="1" dirty="0">
                  <a:solidFill>
                    <a:srgbClr val="FFFFFF"/>
                  </a:solidFill>
                </a:rPr>
                <a:t> 2020</a:t>
              </a:r>
              <a:endParaRPr lang="ko-KR" alt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4" name="직사각형 1">
              <a:extLst>
                <a:ext uri="{FF2B5EF4-FFF2-40B4-BE49-F238E27FC236}">
                  <a16:creationId xmlns:a16="http://schemas.microsoft.com/office/drawing/2014/main" id="{BAEF249B-2421-43E6-BF47-CE1ED415954A}"/>
                </a:ext>
              </a:extLst>
            </p:cNvPr>
            <p:cNvSpPr/>
            <p:nvPr/>
          </p:nvSpPr>
          <p:spPr>
            <a:xfrm flipH="1">
              <a:off x="5247191" y="3220987"/>
              <a:ext cx="1348028" cy="3600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050" b="1" dirty="0">
                  <a:solidFill>
                    <a:srgbClr val="FFFFFF"/>
                  </a:solidFill>
                </a:rPr>
                <a:t>2 </a:t>
              </a:r>
              <a:r>
                <a:rPr lang="en-US" altLang="ko-KR" sz="1050" b="1" dirty="0" err="1">
                  <a:solidFill>
                    <a:srgbClr val="FFFFFF"/>
                  </a:solidFill>
                </a:rPr>
                <a:t>Maret</a:t>
              </a:r>
              <a:r>
                <a:rPr lang="en-US" altLang="ko-KR" sz="1050" b="1" dirty="0">
                  <a:solidFill>
                    <a:srgbClr val="FFFFFF"/>
                  </a:solidFill>
                </a:rPr>
                <a:t> 2020</a:t>
              </a:r>
              <a:endParaRPr lang="ko-KR" alt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5" name="직사각형 1">
              <a:extLst>
                <a:ext uri="{FF2B5EF4-FFF2-40B4-BE49-F238E27FC236}">
                  <a16:creationId xmlns:a16="http://schemas.microsoft.com/office/drawing/2014/main" id="{F41F1D5D-05A3-4109-ACFD-659BD2C16C53}"/>
                </a:ext>
              </a:extLst>
            </p:cNvPr>
            <p:cNvSpPr/>
            <p:nvPr/>
          </p:nvSpPr>
          <p:spPr>
            <a:xfrm flipH="1">
              <a:off x="3208453" y="3220987"/>
              <a:ext cx="1348028" cy="3600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050" b="1" dirty="0">
                  <a:solidFill>
                    <a:srgbClr val="FFFFFF"/>
                  </a:solidFill>
                </a:rPr>
                <a:t>7 </a:t>
              </a:r>
              <a:r>
                <a:rPr lang="en-US" altLang="ko-KR" sz="1050" b="1" dirty="0" err="1">
                  <a:solidFill>
                    <a:srgbClr val="FFFFFF"/>
                  </a:solidFill>
                </a:rPr>
                <a:t>Januari</a:t>
              </a:r>
              <a:r>
                <a:rPr lang="en-US" altLang="ko-KR" sz="1050" b="1" dirty="0">
                  <a:solidFill>
                    <a:srgbClr val="FFFFFF"/>
                  </a:solidFill>
                </a:rPr>
                <a:t> 2020</a:t>
              </a:r>
              <a:endParaRPr lang="ko-KR" alt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6" name="직사각형 1">
              <a:extLst>
                <a:ext uri="{FF2B5EF4-FFF2-40B4-BE49-F238E27FC236}">
                  <a16:creationId xmlns:a16="http://schemas.microsoft.com/office/drawing/2014/main" id="{CEB9EB94-29FC-41BF-B802-293767F1DF64}"/>
                </a:ext>
              </a:extLst>
            </p:cNvPr>
            <p:cNvSpPr/>
            <p:nvPr/>
          </p:nvSpPr>
          <p:spPr>
            <a:xfrm flipH="1">
              <a:off x="839425" y="3220987"/>
              <a:ext cx="1938762" cy="3600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050" b="1" dirty="0" err="1">
                  <a:solidFill>
                    <a:srgbClr val="FFFFFF"/>
                  </a:solidFill>
                </a:rPr>
                <a:t>Akhir</a:t>
              </a:r>
              <a:r>
                <a:rPr lang="en-US" altLang="ko-KR" sz="1050" b="1" dirty="0">
                  <a:solidFill>
                    <a:srgbClr val="FFFFFF"/>
                  </a:solidFill>
                </a:rPr>
                <a:t> </a:t>
              </a:r>
              <a:r>
                <a:rPr lang="en-US" altLang="ko-KR" sz="1050" b="1" dirty="0" err="1">
                  <a:solidFill>
                    <a:srgbClr val="FFFFFF"/>
                  </a:solidFill>
                </a:rPr>
                <a:t>Desember</a:t>
              </a:r>
              <a:r>
                <a:rPr lang="en-US" altLang="ko-KR" sz="1050" b="1" dirty="0">
                  <a:solidFill>
                    <a:srgbClr val="FFFFFF"/>
                  </a:solidFill>
                </a:rPr>
                <a:t> 2019</a:t>
              </a:r>
              <a:endParaRPr lang="ko-KR" altLang="en-US" sz="1050" b="1" dirty="0">
                <a:solidFill>
                  <a:srgbClr val="FFFFFF"/>
                </a:solidFill>
              </a:endParaRPr>
            </a:p>
          </p:txBody>
        </p:sp>
        <p:sp>
          <p:nvSpPr>
            <p:cNvPr id="17" name="직사각형 1">
              <a:extLst>
                <a:ext uri="{FF2B5EF4-FFF2-40B4-BE49-F238E27FC236}">
                  <a16:creationId xmlns:a16="http://schemas.microsoft.com/office/drawing/2014/main" id="{D9E9D64E-3E66-4369-B2F2-1EF82BBF5E43}"/>
                </a:ext>
              </a:extLst>
            </p:cNvPr>
            <p:cNvSpPr/>
            <p:nvPr/>
          </p:nvSpPr>
          <p:spPr>
            <a:xfrm flipH="1">
              <a:off x="9324669" y="3220987"/>
              <a:ext cx="1348028" cy="360040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050" b="1" dirty="0">
                  <a:solidFill>
                    <a:srgbClr val="FFFFFF"/>
                  </a:solidFill>
                </a:rPr>
                <a:t>KEPUTUSAN</a:t>
              </a:r>
              <a:endParaRPr lang="ko-KR" altLang="en-US" sz="105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직사각형 1">
            <a:extLst>
              <a:ext uri="{FF2B5EF4-FFF2-40B4-BE49-F238E27FC236}">
                <a16:creationId xmlns:a16="http://schemas.microsoft.com/office/drawing/2014/main" id="{61211CE2-5E4B-47A8-AFA2-3BB58B44D176}"/>
              </a:ext>
            </a:extLst>
          </p:cNvPr>
          <p:cNvSpPr/>
          <p:nvPr/>
        </p:nvSpPr>
        <p:spPr>
          <a:xfrm>
            <a:off x="5366869" y="2571750"/>
            <a:ext cx="164592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melaporkan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10.185.374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kasus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konfirmasi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dengan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503.862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kematian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diseluruh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dunia (CFR 4,9%)</a:t>
            </a:r>
          </a:p>
          <a:p>
            <a:pPr algn="just"/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Menteri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Kesehatan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RI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melaporkan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56.385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kasus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konfirmasi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Covid-19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dengan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2.875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kasus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meninggal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(CFR 5,1%) yang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tersebar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34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provinsi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직사각형 1">
            <a:extLst>
              <a:ext uri="{FF2B5EF4-FFF2-40B4-BE49-F238E27FC236}">
                <a16:creationId xmlns:a16="http://schemas.microsoft.com/office/drawing/2014/main" id="{B76F40B5-F6C8-48A5-96EE-08ECAC880B72}"/>
              </a:ext>
            </a:extLst>
          </p:cNvPr>
          <p:cNvSpPr/>
          <p:nvPr/>
        </p:nvSpPr>
        <p:spPr>
          <a:xfrm>
            <a:off x="3699609" y="2571751"/>
            <a:ext cx="16459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Indonesia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melaporkan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kasus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pertama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Covid-19</a:t>
            </a:r>
          </a:p>
          <a:p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직사각형 1">
            <a:extLst>
              <a:ext uri="{FF2B5EF4-FFF2-40B4-BE49-F238E27FC236}">
                <a16:creationId xmlns:a16="http://schemas.microsoft.com/office/drawing/2014/main" id="{F559DB5B-BE0A-46D1-BD9D-02DD24758C0A}"/>
              </a:ext>
            </a:extLst>
          </p:cNvPr>
          <p:cNvSpPr/>
          <p:nvPr/>
        </p:nvSpPr>
        <p:spPr>
          <a:xfrm>
            <a:off x="2032349" y="2571750"/>
            <a:ext cx="1645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Pemerintahan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China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mengumumkan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bahwa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penyebab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kasus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tersebut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adalah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Coronavirus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jenis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baru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yang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kemudian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diberi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nama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SARS-CoV-2 (</a:t>
            </a:r>
            <a:r>
              <a:rPr lang="en-US" altLang="ko-KR" sz="9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Severe Acute Respiratory Syndrome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Coronavirus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2)</a:t>
            </a:r>
          </a:p>
        </p:txBody>
      </p:sp>
      <p:sp>
        <p:nvSpPr>
          <p:cNvPr id="22" name="직사각형 1">
            <a:extLst>
              <a:ext uri="{FF2B5EF4-FFF2-40B4-BE49-F238E27FC236}">
                <a16:creationId xmlns:a16="http://schemas.microsoft.com/office/drawing/2014/main" id="{EA526221-23B4-45B8-9A04-EAD9701FED18}"/>
              </a:ext>
            </a:extLst>
          </p:cNvPr>
          <p:cNvSpPr/>
          <p:nvPr/>
        </p:nvSpPr>
        <p:spPr>
          <a:xfrm>
            <a:off x="365088" y="2571750"/>
            <a:ext cx="16459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Muncul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kasus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pneumonia yang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tidak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diketahui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etiologinya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Wuhan, China</a:t>
            </a:r>
          </a:p>
        </p:txBody>
      </p:sp>
      <p:sp>
        <p:nvSpPr>
          <p:cNvPr id="23" name="직사각형 1">
            <a:extLst>
              <a:ext uri="{FF2B5EF4-FFF2-40B4-BE49-F238E27FC236}">
                <a16:creationId xmlns:a16="http://schemas.microsoft.com/office/drawing/2014/main" id="{583711E9-E0FA-40BF-83DA-40C1F204B2E2}"/>
              </a:ext>
            </a:extLst>
          </p:cNvPr>
          <p:cNvSpPr/>
          <p:nvPr/>
        </p:nvSpPr>
        <p:spPr>
          <a:xfrm>
            <a:off x="7034128" y="2571750"/>
            <a:ext cx="191937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Keputusan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Presiden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 11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Tahun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tentang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Penetapan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Kedaruratan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Kesehatan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.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Masyarakt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Corona Virus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Diseae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2019 (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Covid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19)</a:t>
            </a:r>
          </a:p>
          <a:p>
            <a:pPr algn="just"/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Keputusan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Presiden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tersebut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menetapkan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Covid-19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sebagai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jenis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penyakit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yang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menimbulkan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Kedaruratan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Kesehatan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Masyarakat (KKM) dan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menetapkan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KKM Covid-19 di Indonesia yang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wajib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dilakukan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upaya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penanggulangan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sesuai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ketentuan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perundang-undangan</a:t>
            </a:r>
            <a:endParaRPr lang="en-US" altLang="ko-KR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1F3876B-FEBD-4F4F-8DB0-A99889E9E809}"/>
              </a:ext>
            </a:extLst>
          </p:cNvPr>
          <p:cNvSpPr txBox="1">
            <a:spLocks/>
          </p:cNvSpPr>
          <p:nvPr/>
        </p:nvSpPr>
        <p:spPr>
          <a:xfrm>
            <a:off x="431266" y="1206400"/>
            <a:ext cx="2850689" cy="3673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baseline="0">
                <a:solidFill>
                  <a:schemeClr val="accent4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2700" spc="225" dirty="0">
                <a:solidFill>
                  <a:srgbClr val="FFFFFF"/>
                </a:solidFill>
                <a:latin typeface="+mn-lt"/>
              </a:rPr>
              <a:t>COVID-19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712B689-E721-4591-9448-C22E4EAD19CD}"/>
              </a:ext>
            </a:extLst>
          </p:cNvPr>
          <p:cNvSpPr txBox="1">
            <a:spLocks/>
          </p:cNvSpPr>
          <p:nvPr/>
        </p:nvSpPr>
        <p:spPr>
          <a:xfrm>
            <a:off x="1227819" y="1557667"/>
            <a:ext cx="3799297" cy="3673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baseline="0">
                <a:solidFill>
                  <a:schemeClr val="accent4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sz="2700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Progress steps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4A05512-F465-4821-9A9B-B25B578E3E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-1"/>
          <a:ext cx="9144000" cy="855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3409842175"/>
                    </a:ext>
                  </a:extLst>
                </a:gridCol>
              </a:tblGrid>
              <a:tr h="855133">
                <a:tc>
                  <a:txBody>
                    <a:bodyPr/>
                    <a:lstStyle/>
                    <a:p>
                      <a:r>
                        <a:rPr lang="en-US" sz="5000" dirty="0"/>
                        <a:t>EPIDEMIOLOGI</a:t>
                      </a:r>
                    </a:p>
                  </a:txBody>
                  <a:tcPr marL="68580" marR="68580" marT="34290" marB="3429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319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17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31"/>
          <p:cNvGrpSpPr/>
          <p:nvPr/>
        </p:nvGrpSpPr>
        <p:grpSpPr>
          <a:xfrm>
            <a:off x="612273" y="-401710"/>
            <a:ext cx="1589730" cy="1612939"/>
            <a:chOff x="3605950" y="3926100"/>
            <a:chExt cx="657375" cy="667000"/>
          </a:xfrm>
        </p:grpSpPr>
        <p:sp>
          <p:nvSpPr>
            <p:cNvPr id="273" name="Google Shape;273;p31"/>
            <p:cNvSpPr/>
            <p:nvPr/>
          </p:nvSpPr>
          <p:spPr>
            <a:xfrm>
              <a:off x="3911275" y="4247025"/>
              <a:ext cx="344325" cy="233925"/>
            </a:xfrm>
            <a:custGeom>
              <a:avLst/>
              <a:gdLst/>
              <a:ahLst/>
              <a:cxnLst/>
              <a:rect l="l" t="t" r="r" b="b"/>
              <a:pathLst>
                <a:path w="13773" h="9357" extrusionOk="0">
                  <a:moveTo>
                    <a:pt x="774" y="1"/>
                  </a:moveTo>
                  <a:lnTo>
                    <a:pt x="1" y="1366"/>
                  </a:lnTo>
                  <a:lnTo>
                    <a:pt x="6371" y="4993"/>
                  </a:lnTo>
                  <a:lnTo>
                    <a:pt x="6371" y="4993"/>
                  </a:lnTo>
                  <a:lnTo>
                    <a:pt x="6345" y="4522"/>
                  </a:lnTo>
                  <a:lnTo>
                    <a:pt x="6429" y="4561"/>
                  </a:lnTo>
                  <a:lnTo>
                    <a:pt x="10919" y="7041"/>
                  </a:lnTo>
                  <a:cubicBezTo>
                    <a:pt x="10919" y="7041"/>
                    <a:pt x="10236" y="8606"/>
                    <a:pt x="10841" y="9167"/>
                  </a:cubicBezTo>
                  <a:cubicBezTo>
                    <a:pt x="10983" y="9300"/>
                    <a:pt x="11139" y="9357"/>
                    <a:pt x="11302" y="9357"/>
                  </a:cubicBezTo>
                  <a:cubicBezTo>
                    <a:pt x="12184" y="9357"/>
                    <a:pt x="13267" y="7698"/>
                    <a:pt x="13321" y="7627"/>
                  </a:cubicBezTo>
                  <a:cubicBezTo>
                    <a:pt x="13457" y="7350"/>
                    <a:pt x="13560" y="7060"/>
                    <a:pt x="13637" y="6758"/>
                  </a:cubicBezTo>
                  <a:lnTo>
                    <a:pt x="13637" y="6751"/>
                  </a:lnTo>
                  <a:cubicBezTo>
                    <a:pt x="13669" y="6616"/>
                    <a:pt x="13695" y="6474"/>
                    <a:pt x="13708" y="6332"/>
                  </a:cubicBezTo>
                  <a:cubicBezTo>
                    <a:pt x="13772" y="5714"/>
                    <a:pt x="13630" y="5205"/>
                    <a:pt x="13270" y="5006"/>
                  </a:cubicBezTo>
                  <a:cubicBezTo>
                    <a:pt x="13153" y="4939"/>
                    <a:pt x="13021" y="4907"/>
                    <a:pt x="12879" y="4907"/>
                  </a:cubicBezTo>
                  <a:cubicBezTo>
                    <a:pt x="12381" y="4907"/>
                    <a:pt x="11761" y="5302"/>
                    <a:pt x="11234" y="5959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4205975" y="4437000"/>
              <a:ext cx="22550" cy="18000"/>
            </a:xfrm>
            <a:custGeom>
              <a:avLst/>
              <a:gdLst/>
              <a:ahLst/>
              <a:cxnLst/>
              <a:rect l="l" t="t" r="r" b="b"/>
              <a:pathLst>
                <a:path w="902" h="720" extrusionOk="0">
                  <a:moveTo>
                    <a:pt x="512" y="1"/>
                  </a:moveTo>
                  <a:cubicBezTo>
                    <a:pt x="439" y="1"/>
                    <a:pt x="361" y="20"/>
                    <a:pt x="290" y="60"/>
                  </a:cubicBezTo>
                  <a:cubicBezTo>
                    <a:pt x="90" y="170"/>
                    <a:pt x="0" y="389"/>
                    <a:pt x="90" y="556"/>
                  </a:cubicBezTo>
                  <a:cubicBezTo>
                    <a:pt x="147" y="662"/>
                    <a:pt x="263" y="719"/>
                    <a:pt x="390" y="719"/>
                  </a:cubicBezTo>
                  <a:cubicBezTo>
                    <a:pt x="464" y="719"/>
                    <a:pt x="541" y="700"/>
                    <a:pt x="612" y="659"/>
                  </a:cubicBezTo>
                  <a:cubicBezTo>
                    <a:pt x="812" y="556"/>
                    <a:pt x="902" y="331"/>
                    <a:pt x="812" y="163"/>
                  </a:cubicBezTo>
                  <a:cubicBezTo>
                    <a:pt x="755" y="58"/>
                    <a:pt x="639" y="1"/>
                    <a:pt x="512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4060075" y="4338325"/>
              <a:ext cx="184575" cy="150325"/>
            </a:xfrm>
            <a:custGeom>
              <a:avLst/>
              <a:gdLst/>
              <a:ahLst/>
              <a:cxnLst/>
              <a:rect l="l" t="t" r="r" b="b"/>
              <a:pathLst>
                <a:path w="7383" h="6013" extrusionOk="0">
                  <a:moveTo>
                    <a:pt x="1224" y="1"/>
                  </a:moveTo>
                  <a:lnTo>
                    <a:pt x="1224" y="1"/>
                  </a:lnTo>
                  <a:cubicBezTo>
                    <a:pt x="0" y="297"/>
                    <a:pt x="426" y="1341"/>
                    <a:pt x="426" y="1341"/>
                  </a:cubicBezTo>
                  <a:lnTo>
                    <a:pt x="4503" y="3666"/>
                  </a:lnTo>
                  <a:cubicBezTo>
                    <a:pt x="4123" y="4684"/>
                    <a:pt x="4187" y="5611"/>
                    <a:pt x="4728" y="5914"/>
                  </a:cubicBezTo>
                  <a:cubicBezTo>
                    <a:pt x="4845" y="5981"/>
                    <a:pt x="4976" y="6013"/>
                    <a:pt x="5117" y="6013"/>
                  </a:cubicBezTo>
                  <a:cubicBezTo>
                    <a:pt x="5764" y="6013"/>
                    <a:pt x="6621" y="5341"/>
                    <a:pt x="7208" y="4304"/>
                  </a:cubicBezTo>
                  <a:cubicBezTo>
                    <a:pt x="7273" y="4194"/>
                    <a:pt x="7331" y="4085"/>
                    <a:pt x="7382" y="3975"/>
                  </a:cubicBezTo>
                  <a:lnTo>
                    <a:pt x="7382" y="3975"/>
                  </a:lnTo>
                  <a:cubicBezTo>
                    <a:pt x="7331" y="4027"/>
                    <a:pt x="6583" y="5128"/>
                    <a:pt x="5843" y="5540"/>
                  </a:cubicBezTo>
                  <a:cubicBezTo>
                    <a:pt x="5888" y="5476"/>
                    <a:pt x="5933" y="5399"/>
                    <a:pt x="5959" y="5321"/>
                  </a:cubicBezTo>
                  <a:cubicBezTo>
                    <a:pt x="6094" y="4954"/>
                    <a:pt x="5952" y="4561"/>
                    <a:pt x="5637" y="4445"/>
                  </a:cubicBezTo>
                  <a:cubicBezTo>
                    <a:pt x="5581" y="4426"/>
                    <a:pt x="5525" y="4417"/>
                    <a:pt x="5468" y="4417"/>
                  </a:cubicBezTo>
                  <a:cubicBezTo>
                    <a:pt x="5206" y="4417"/>
                    <a:pt x="4943" y="4614"/>
                    <a:pt x="4831" y="4916"/>
                  </a:cubicBezTo>
                  <a:cubicBezTo>
                    <a:pt x="4773" y="5083"/>
                    <a:pt x="4767" y="5257"/>
                    <a:pt x="4818" y="5425"/>
                  </a:cubicBezTo>
                  <a:cubicBezTo>
                    <a:pt x="4361" y="4793"/>
                    <a:pt x="4973" y="3383"/>
                    <a:pt x="4973" y="3383"/>
                  </a:cubicBezTo>
                  <a:lnTo>
                    <a:pt x="1469" y="1450"/>
                  </a:lnTo>
                  <a:lnTo>
                    <a:pt x="1276" y="1347"/>
                  </a:lnTo>
                  <a:cubicBezTo>
                    <a:pt x="509" y="838"/>
                    <a:pt x="1224" y="1"/>
                    <a:pt x="1224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4192125" y="4369600"/>
              <a:ext cx="63625" cy="35750"/>
            </a:xfrm>
            <a:custGeom>
              <a:avLst/>
              <a:gdLst/>
              <a:ahLst/>
              <a:cxnLst/>
              <a:rect l="l" t="t" r="r" b="b"/>
              <a:pathLst>
                <a:path w="2545" h="1430" extrusionOk="0">
                  <a:moveTo>
                    <a:pt x="1654" y="0"/>
                  </a:moveTo>
                  <a:cubicBezTo>
                    <a:pt x="1158" y="0"/>
                    <a:pt x="534" y="395"/>
                    <a:pt x="0" y="1049"/>
                  </a:cubicBezTo>
                  <a:cubicBezTo>
                    <a:pt x="90" y="970"/>
                    <a:pt x="906" y="226"/>
                    <a:pt x="1559" y="226"/>
                  </a:cubicBezTo>
                  <a:cubicBezTo>
                    <a:pt x="1750" y="226"/>
                    <a:pt x="1927" y="289"/>
                    <a:pt x="2068" y="450"/>
                  </a:cubicBezTo>
                  <a:cubicBezTo>
                    <a:pt x="2390" y="824"/>
                    <a:pt x="2474" y="1172"/>
                    <a:pt x="2480" y="1429"/>
                  </a:cubicBezTo>
                  <a:cubicBezTo>
                    <a:pt x="2545" y="805"/>
                    <a:pt x="2396" y="302"/>
                    <a:pt x="2036" y="96"/>
                  </a:cubicBezTo>
                  <a:cubicBezTo>
                    <a:pt x="1922" y="31"/>
                    <a:pt x="1793" y="0"/>
                    <a:pt x="165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3938175" y="4030200"/>
              <a:ext cx="325150" cy="290125"/>
            </a:xfrm>
            <a:custGeom>
              <a:avLst/>
              <a:gdLst/>
              <a:ahLst/>
              <a:cxnLst/>
              <a:rect l="l" t="t" r="r" b="b"/>
              <a:pathLst>
                <a:path w="13006" h="11605" extrusionOk="0">
                  <a:moveTo>
                    <a:pt x="9324" y="0"/>
                  </a:moveTo>
                  <a:cubicBezTo>
                    <a:pt x="9095" y="0"/>
                    <a:pt x="8897" y="63"/>
                    <a:pt x="8748" y="197"/>
                  </a:cubicBezTo>
                  <a:cubicBezTo>
                    <a:pt x="8290" y="596"/>
                    <a:pt x="8419" y="1517"/>
                    <a:pt x="8992" y="2432"/>
                  </a:cubicBezTo>
                  <a:lnTo>
                    <a:pt x="8992" y="2438"/>
                  </a:lnTo>
                  <a:lnTo>
                    <a:pt x="0" y="10432"/>
                  </a:lnTo>
                  <a:lnTo>
                    <a:pt x="1044" y="11604"/>
                  </a:lnTo>
                  <a:lnTo>
                    <a:pt x="6525" y="6728"/>
                  </a:lnTo>
                  <a:lnTo>
                    <a:pt x="6068" y="6606"/>
                  </a:lnTo>
                  <a:lnTo>
                    <a:pt x="6132" y="6535"/>
                  </a:lnTo>
                  <a:lnTo>
                    <a:pt x="9913" y="3076"/>
                  </a:lnTo>
                  <a:cubicBezTo>
                    <a:pt x="9913" y="3076"/>
                    <a:pt x="10843" y="3916"/>
                    <a:pt x="11567" y="3916"/>
                  </a:cubicBezTo>
                  <a:cubicBezTo>
                    <a:pt x="11689" y="3916"/>
                    <a:pt x="11805" y="3892"/>
                    <a:pt x="11910" y="3836"/>
                  </a:cubicBezTo>
                  <a:cubicBezTo>
                    <a:pt x="13005" y="3244"/>
                    <a:pt x="11298" y="1079"/>
                    <a:pt x="11247" y="989"/>
                  </a:cubicBezTo>
                  <a:cubicBezTo>
                    <a:pt x="11028" y="770"/>
                    <a:pt x="10783" y="577"/>
                    <a:pt x="10525" y="409"/>
                  </a:cubicBezTo>
                  <a:lnTo>
                    <a:pt x="10519" y="409"/>
                  </a:lnTo>
                  <a:cubicBezTo>
                    <a:pt x="10397" y="339"/>
                    <a:pt x="10274" y="268"/>
                    <a:pt x="10145" y="210"/>
                  </a:cubicBezTo>
                  <a:cubicBezTo>
                    <a:pt x="9852" y="73"/>
                    <a:pt x="9570" y="0"/>
                    <a:pt x="9324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4209200" y="4073000"/>
              <a:ext cx="18850" cy="20525"/>
            </a:xfrm>
            <a:custGeom>
              <a:avLst/>
              <a:gdLst/>
              <a:ahLst/>
              <a:cxnLst/>
              <a:rect l="l" t="t" r="r" b="b"/>
              <a:pathLst>
                <a:path w="754" h="821" extrusionOk="0">
                  <a:moveTo>
                    <a:pt x="359" y="1"/>
                  </a:moveTo>
                  <a:cubicBezTo>
                    <a:pt x="342" y="1"/>
                    <a:pt x="326" y="2"/>
                    <a:pt x="309" y="5"/>
                  </a:cubicBezTo>
                  <a:cubicBezTo>
                    <a:pt x="116" y="37"/>
                    <a:pt x="0" y="243"/>
                    <a:pt x="39" y="469"/>
                  </a:cubicBezTo>
                  <a:cubicBezTo>
                    <a:pt x="74" y="674"/>
                    <a:pt x="227" y="821"/>
                    <a:pt x="395" y="821"/>
                  </a:cubicBezTo>
                  <a:cubicBezTo>
                    <a:pt x="411" y="821"/>
                    <a:pt x="428" y="820"/>
                    <a:pt x="445" y="817"/>
                  </a:cubicBezTo>
                  <a:cubicBezTo>
                    <a:pt x="631" y="784"/>
                    <a:pt x="754" y="578"/>
                    <a:pt x="715" y="353"/>
                  </a:cubicBezTo>
                  <a:cubicBezTo>
                    <a:pt x="680" y="147"/>
                    <a:pt x="527" y="1"/>
                    <a:pt x="359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4073375" y="4054925"/>
              <a:ext cx="184625" cy="143500"/>
            </a:xfrm>
            <a:custGeom>
              <a:avLst/>
              <a:gdLst/>
              <a:ahLst/>
              <a:cxnLst/>
              <a:rect l="l" t="t" r="r" b="b"/>
              <a:pathLst>
                <a:path w="7385" h="5740" extrusionOk="0">
                  <a:moveTo>
                    <a:pt x="5839" y="0"/>
                  </a:moveTo>
                  <a:lnTo>
                    <a:pt x="5839" y="0"/>
                  </a:lnTo>
                  <a:cubicBezTo>
                    <a:pt x="5878" y="65"/>
                    <a:pt x="6683" y="1127"/>
                    <a:pt x="6831" y="1965"/>
                  </a:cubicBezTo>
                  <a:cubicBezTo>
                    <a:pt x="6786" y="1894"/>
                    <a:pt x="6728" y="1830"/>
                    <a:pt x="6663" y="1778"/>
                  </a:cubicBezTo>
                  <a:cubicBezTo>
                    <a:pt x="6515" y="1660"/>
                    <a:pt x="6341" y="1602"/>
                    <a:pt x="6178" y="1602"/>
                  </a:cubicBezTo>
                  <a:cubicBezTo>
                    <a:pt x="6002" y="1602"/>
                    <a:pt x="5839" y="1670"/>
                    <a:pt x="5736" y="1804"/>
                  </a:cubicBezTo>
                  <a:cubicBezTo>
                    <a:pt x="5530" y="2061"/>
                    <a:pt x="5613" y="2474"/>
                    <a:pt x="5923" y="2712"/>
                  </a:cubicBezTo>
                  <a:cubicBezTo>
                    <a:pt x="6051" y="2821"/>
                    <a:pt x="6219" y="2879"/>
                    <a:pt x="6393" y="2886"/>
                  </a:cubicBezTo>
                  <a:cubicBezTo>
                    <a:pt x="6318" y="2909"/>
                    <a:pt x="6239" y="2920"/>
                    <a:pt x="6157" y="2920"/>
                  </a:cubicBezTo>
                  <a:cubicBezTo>
                    <a:pt x="5433" y="2920"/>
                    <a:pt x="4512" y="2087"/>
                    <a:pt x="4512" y="2087"/>
                  </a:cubicBezTo>
                  <a:lnTo>
                    <a:pt x="1555" y="4786"/>
                  </a:lnTo>
                  <a:lnTo>
                    <a:pt x="1394" y="4934"/>
                  </a:lnTo>
                  <a:cubicBezTo>
                    <a:pt x="1227" y="5063"/>
                    <a:pt x="1069" y="5112"/>
                    <a:pt x="923" y="5112"/>
                  </a:cubicBezTo>
                  <a:cubicBezTo>
                    <a:pt x="436" y="5112"/>
                    <a:pt x="100" y="4554"/>
                    <a:pt x="100" y="4554"/>
                  </a:cubicBezTo>
                  <a:lnTo>
                    <a:pt x="100" y="4554"/>
                  </a:lnTo>
                  <a:cubicBezTo>
                    <a:pt x="0" y="5687"/>
                    <a:pt x="917" y="5740"/>
                    <a:pt x="1090" y="5740"/>
                  </a:cubicBezTo>
                  <a:cubicBezTo>
                    <a:pt x="1108" y="5740"/>
                    <a:pt x="1117" y="5739"/>
                    <a:pt x="1117" y="5739"/>
                  </a:cubicBezTo>
                  <a:lnTo>
                    <a:pt x="4634" y="2615"/>
                  </a:lnTo>
                  <a:cubicBezTo>
                    <a:pt x="5194" y="3076"/>
                    <a:pt x="5783" y="3335"/>
                    <a:pt x="6248" y="3335"/>
                  </a:cubicBezTo>
                  <a:cubicBezTo>
                    <a:pt x="6479" y="3335"/>
                    <a:pt x="6679" y="3272"/>
                    <a:pt x="6831" y="3137"/>
                  </a:cubicBezTo>
                  <a:cubicBezTo>
                    <a:pt x="7385" y="2635"/>
                    <a:pt x="7063" y="1353"/>
                    <a:pt x="6097" y="271"/>
                  </a:cubicBezTo>
                  <a:cubicBezTo>
                    <a:pt x="6013" y="174"/>
                    <a:pt x="5929" y="84"/>
                    <a:pt x="5839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4143475" y="4030025"/>
              <a:ext cx="48350" cy="60825"/>
            </a:xfrm>
            <a:custGeom>
              <a:avLst/>
              <a:gdLst/>
              <a:ahLst/>
              <a:cxnLst/>
              <a:rect l="l" t="t" r="r" b="b"/>
              <a:pathLst>
                <a:path w="1934" h="2433" extrusionOk="0">
                  <a:moveTo>
                    <a:pt x="1112" y="1"/>
                  </a:moveTo>
                  <a:cubicBezTo>
                    <a:pt x="883" y="1"/>
                    <a:pt x="685" y="64"/>
                    <a:pt x="536" y="197"/>
                  </a:cubicBezTo>
                  <a:cubicBezTo>
                    <a:pt x="78" y="603"/>
                    <a:pt x="207" y="1524"/>
                    <a:pt x="780" y="2433"/>
                  </a:cubicBezTo>
                  <a:cubicBezTo>
                    <a:pt x="722" y="2291"/>
                    <a:pt x="1" y="642"/>
                    <a:pt x="877" y="288"/>
                  </a:cubicBezTo>
                  <a:cubicBezTo>
                    <a:pt x="1126" y="186"/>
                    <a:pt x="1344" y="149"/>
                    <a:pt x="1531" y="149"/>
                  </a:cubicBezTo>
                  <a:cubicBezTo>
                    <a:pt x="1687" y="149"/>
                    <a:pt x="1822" y="175"/>
                    <a:pt x="1933" y="210"/>
                  </a:cubicBezTo>
                  <a:cubicBezTo>
                    <a:pt x="1640" y="74"/>
                    <a:pt x="1358" y="1"/>
                    <a:pt x="111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3816750" y="4293575"/>
              <a:ext cx="108075" cy="299525"/>
            </a:xfrm>
            <a:custGeom>
              <a:avLst/>
              <a:gdLst/>
              <a:ahLst/>
              <a:cxnLst/>
              <a:rect l="l" t="t" r="r" b="b"/>
              <a:pathLst>
                <a:path w="4323" h="11981" extrusionOk="0">
                  <a:moveTo>
                    <a:pt x="3028" y="0"/>
                  </a:moveTo>
                  <a:lnTo>
                    <a:pt x="2191" y="5920"/>
                  </a:lnTo>
                  <a:lnTo>
                    <a:pt x="2191" y="5920"/>
                  </a:lnTo>
                  <a:lnTo>
                    <a:pt x="2538" y="5759"/>
                  </a:lnTo>
                  <a:lnTo>
                    <a:pt x="2538" y="5836"/>
                  </a:lnTo>
                  <a:lnTo>
                    <a:pt x="2010" y="9978"/>
                  </a:lnTo>
                  <a:cubicBezTo>
                    <a:pt x="2010" y="9978"/>
                    <a:pt x="1983" y="9977"/>
                    <a:pt x="1935" y="9977"/>
                  </a:cubicBezTo>
                  <a:cubicBezTo>
                    <a:pt x="1642" y="9977"/>
                    <a:pt x="585" y="10015"/>
                    <a:pt x="374" y="10558"/>
                  </a:cubicBezTo>
                  <a:cubicBezTo>
                    <a:pt x="1" y="11498"/>
                    <a:pt x="2203" y="11942"/>
                    <a:pt x="2281" y="11975"/>
                  </a:cubicBezTo>
                  <a:cubicBezTo>
                    <a:pt x="2360" y="11979"/>
                    <a:pt x="2440" y="11981"/>
                    <a:pt x="2519" y="11981"/>
                  </a:cubicBezTo>
                  <a:cubicBezTo>
                    <a:pt x="2691" y="11981"/>
                    <a:pt x="2863" y="11971"/>
                    <a:pt x="3034" y="11949"/>
                  </a:cubicBezTo>
                  <a:cubicBezTo>
                    <a:pt x="3150" y="11930"/>
                    <a:pt x="3266" y="11910"/>
                    <a:pt x="3376" y="11878"/>
                  </a:cubicBezTo>
                  <a:cubicBezTo>
                    <a:pt x="3865" y="11743"/>
                    <a:pt x="4207" y="11485"/>
                    <a:pt x="4252" y="11150"/>
                  </a:cubicBezTo>
                  <a:cubicBezTo>
                    <a:pt x="4323" y="10661"/>
                    <a:pt x="3756" y="10152"/>
                    <a:pt x="2918" y="9894"/>
                  </a:cubicBezTo>
                  <a:lnTo>
                    <a:pt x="2912" y="9894"/>
                  </a:lnTo>
                  <a:lnTo>
                    <a:pt x="4290" y="187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3850400" y="4567250"/>
              <a:ext cx="17750" cy="15150"/>
            </a:xfrm>
            <a:custGeom>
              <a:avLst/>
              <a:gdLst/>
              <a:ahLst/>
              <a:cxnLst/>
              <a:rect l="l" t="t" r="r" b="b"/>
              <a:pathLst>
                <a:path w="710" h="606" extrusionOk="0">
                  <a:moveTo>
                    <a:pt x="299" y="0"/>
                  </a:moveTo>
                  <a:cubicBezTo>
                    <a:pt x="220" y="0"/>
                    <a:pt x="146" y="29"/>
                    <a:pt x="97" y="87"/>
                  </a:cubicBezTo>
                  <a:cubicBezTo>
                    <a:pt x="1" y="210"/>
                    <a:pt x="39" y="396"/>
                    <a:pt x="181" y="519"/>
                  </a:cubicBezTo>
                  <a:cubicBezTo>
                    <a:pt x="252" y="577"/>
                    <a:pt x="336" y="606"/>
                    <a:pt x="414" y="606"/>
                  </a:cubicBezTo>
                  <a:cubicBezTo>
                    <a:pt x="492" y="606"/>
                    <a:pt x="564" y="577"/>
                    <a:pt x="613" y="519"/>
                  </a:cubicBezTo>
                  <a:cubicBezTo>
                    <a:pt x="709" y="396"/>
                    <a:pt x="677" y="210"/>
                    <a:pt x="535" y="87"/>
                  </a:cubicBezTo>
                  <a:cubicBezTo>
                    <a:pt x="465" y="29"/>
                    <a:pt x="379" y="0"/>
                    <a:pt x="299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3815150" y="4435825"/>
              <a:ext cx="87775" cy="156975"/>
            </a:xfrm>
            <a:custGeom>
              <a:avLst/>
              <a:gdLst/>
              <a:ahLst/>
              <a:cxnLst/>
              <a:rect l="l" t="t" r="r" b="b"/>
              <a:pathLst>
                <a:path w="3511" h="6279" extrusionOk="0">
                  <a:moveTo>
                    <a:pt x="2820" y="0"/>
                  </a:moveTo>
                  <a:cubicBezTo>
                    <a:pt x="2498" y="0"/>
                    <a:pt x="2255" y="230"/>
                    <a:pt x="2255" y="230"/>
                  </a:cubicBezTo>
                  <a:lnTo>
                    <a:pt x="1720" y="4017"/>
                  </a:lnTo>
                  <a:cubicBezTo>
                    <a:pt x="838" y="4037"/>
                    <a:pt x="148" y="4365"/>
                    <a:pt x="84" y="4855"/>
                  </a:cubicBezTo>
                  <a:cubicBezTo>
                    <a:pt x="0" y="5460"/>
                    <a:pt x="876" y="6085"/>
                    <a:pt x="2048" y="6252"/>
                  </a:cubicBezTo>
                  <a:cubicBezTo>
                    <a:pt x="2152" y="6265"/>
                    <a:pt x="2248" y="6272"/>
                    <a:pt x="2351" y="6278"/>
                  </a:cubicBezTo>
                  <a:cubicBezTo>
                    <a:pt x="2293" y="6259"/>
                    <a:pt x="1230" y="6027"/>
                    <a:pt x="696" y="5583"/>
                  </a:cubicBezTo>
                  <a:lnTo>
                    <a:pt x="696" y="5583"/>
                  </a:lnTo>
                  <a:cubicBezTo>
                    <a:pt x="754" y="5598"/>
                    <a:pt x="808" y="5610"/>
                    <a:pt x="865" y="5610"/>
                  </a:cubicBezTo>
                  <a:cubicBezTo>
                    <a:pt x="877" y="5610"/>
                    <a:pt x="889" y="5609"/>
                    <a:pt x="902" y="5608"/>
                  </a:cubicBezTo>
                  <a:cubicBezTo>
                    <a:pt x="1224" y="5602"/>
                    <a:pt x="1475" y="5376"/>
                    <a:pt x="1462" y="5106"/>
                  </a:cubicBezTo>
                  <a:cubicBezTo>
                    <a:pt x="1456" y="4843"/>
                    <a:pt x="1207" y="4642"/>
                    <a:pt x="898" y="4642"/>
                  </a:cubicBezTo>
                  <a:cubicBezTo>
                    <a:pt x="889" y="4642"/>
                    <a:pt x="879" y="4642"/>
                    <a:pt x="870" y="4642"/>
                  </a:cubicBezTo>
                  <a:cubicBezTo>
                    <a:pt x="728" y="4642"/>
                    <a:pt x="593" y="4694"/>
                    <a:pt x="483" y="4777"/>
                  </a:cubicBezTo>
                  <a:cubicBezTo>
                    <a:pt x="776" y="4310"/>
                    <a:pt x="1772" y="4281"/>
                    <a:pt x="2019" y="4281"/>
                  </a:cubicBezTo>
                  <a:cubicBezTo>
                    <a:pt x="2054" y="4281"/>
                    <a:pt x="2074" y="4281"/>
                    <a:pt x="2074" y="4281"/>
                  </a:cubicBezTo>
                  <a:lnTo>
                    <a:pt x="2486" y="1054"/>
                  </a:lnTo>
                  <a:lnTo>
                    <a:pt x="2512" y="874"/>
                  </a:lnTo>
                  <a:cubicBezTo>
                    <a:pt x="2595" y="464"/>
                    <a:pt x="2897" y="373"/>
                    <a:pt x="3147" y="373"/>
                  </a:cubicBezTo>
                  <a:cubicBezTo>
                    <a:pt x="3345" y="373"/>
                    <a:pt x="3511" y="429"/>
                    <a:pt x="3511" y="429"/>
                  </a:cubicBezTo>
                  <a:cubicBezTo>
                    <a:pt x="3278" y="100"/>
                    <a:pt x="3032" y="0"/>
                    <a:pt x="2820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3889850" y="4540750"/>
              <a:ext cx="35775" cy="49800"/>
            </a:xfrm>
            <a:custGeom>
              <a:avLst/>
              <a:gdLst/>
              <a:ahLst/>
              <a:cxnLst/>
              <a:rect l="l" t="t" r="r" b="b"/>
              <a:pathLst>
                <a:path w="1431" h="1992" extrusionOk="0">
                  <a:moveTo>
                    <a:pt x="1" y="1"/>
                  </a:moveTo>
                  <a:cubicBezTo>
                    <a:pt x="110" y="59"/>
                    <a:pt x="1431" y="703"/>
                    <a:pt x="1070" y="1386"/>
                  </a:cubicBezTo>
                  <a:cubicBezTo>
                    <a:pt x="890" y="1740"/>
                    <a:pt x="651" y="1914"/>
                    <a:pt x="458" y="1991"/>
                  </a:cubicBezTo>
                  <a:cubicBezTo>
                    <a:pt x="948" y="1856"/>
                    <a:pt x="1283" y="1592"/>
                    <a:pt x="1328" y="1257"/>
                  </a:cubicBezTo>
                  <a:cubicBezTo>
                    <a:pt x="1399" y="767"/>
                    <a:pt x="838" y="265"/>
                    <a:pt x="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3950400" y="4358775"/>
              <a:ext cx="121300" cy="174050"/>
            </a:xfrm>
            <a:custGeom>
              <a:avLst/>
              <a:gdLst/>
              <a:ahLst/>
              <a:cxnLst/>
              <a:rect l="l" t="t" r="r" b="b"/>
              <a:pathLst>
                <a:path w="4852" h="6962" extrusionOk="0">
                  <a:moveTo>
                    <a:pt x="697" y="1"/>
                  </a:moveTo>
                  <a:lnTo>
                    <a:pt x="1" y="375"/>
                  </a:lnTo>
                  <a:lnTo>
                    <a:pt x="1772" y="3673"/>
                  </a:lnTo>
                  <a:lnTo>
                    <a:pt x="1882" y="3460"/>
                  </a:lnTo>
                  <a:lnTo>
                    <a:pt x="1914" y="3499"/>
                  </a:lnTo>
                  <a:lnTo>
                    <a:pt x="3183" y="5785"/>
                  </a:lnTo>
                  <a:cubicBezTo>
                    <a:pt x="3183" y="5785"/>
                    <a:pt x="2461" y="6275"/>
                    <a:pt x="2571" y="6681"/>
                  </a:cubicBezTo>
                  <a:cubicBezTo>
                    <a:pt x="2626" y="6891"/>
                    <a:pt x="2810" y="6962"/>
                    <a:pt x="3032" y="6962"/>
                  </a:cubicBezTo>
                  <a:cubicBezTo>
                    <a:pt x="3459" y="6962"/>
                    <a:pt x="4025" y="6700"/>
                    <a:pt x="4059" y="6687"/>
                  </a:cubicBezTo>
                  <a:cubicBezTo>
                    <a:pt x="4194" y="6603"/>
                    <a:pt x="4317" y="6507"/>
                    <a:pt x="4432" y="6397"/>
                  </a:cubicBezTo>
                  <a:cubicBezTo>
                    <a:pt x="4484" y="6346"/>
                    <a:pt x="4536" y="6288"/>
                    <a:pt x="4581" y="6236"/>
                  </a:cubicBezTo>
                  <a:cubicBezTo>
                    <a:pt x="4774" y="5985"/>
                    <a:pt x="4851" y="5727"/>
                    <a:pt x="4748" y="5540"/>
                  </a:cubicBezTo>
                  <a:cubicBezTo>
                    <a:pt x="4659" y="5378"/>
                    <a:pt x="4453" y="5294"/>
                    <a:pt x="4190" y="5294"/>
                  </a:cubicBezTo>
                  <a:cubicBezTo>
                    <a:pt x="4015" y="5294"/>
                    <a:pt x="3816" y="5331"/>
                    <a:pt x="3608" y="5405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33025" y="4517825"/>
              <a:ext cx="10400" cy="8825"/>
            </a:xfrm>
            <a:custGeom>
              <a:avLst/>
              <a:gdLst/>
              <a:ahLst/>
              <a:cxnLst/>
              <a:rect l="l" t="t" r="r" b="b"/>
              <a:pathLst>
                <a:path w="416" h="353" extrusionOk="0">
                  <a:moveTo>
                    <a:pt x="227" y="0"/>
                  </a:moveTo>
                  <a:cubicBezTo>
                    <a:pt x="192" y="0"/>
                    <a:pt x="155" y="11"/>
                    <a:pt x="123" y="35"/>
                  </a:cubicBezTo>
                  <a:cubicBezTo>
                    <a:pt x="0" y="125"/>
                    <a:pt x="39" y="319"/>
                    <a:pt x="187" y="351"/>
                  </a:cubicBezTo>
                  <a:cubicBezTo>
                    <a:pt x="195" y="352"/>
                    <a:pt x="203" y="352"/>
                    <a:pt x="211" y="352"/>
                  </a:cubicBezTo>
                  <a:cubicBezTo>
                    <a:pt x="305" y="352"/>
                    <a:pt x="388" y="285"/>
                    <a:pt x="406" y="190"/>
                  </a:cubicBezTo>
                  <a:cubicBezTo>
                    <a:pt x="415" y="81"/>
                    <a:pt x="325" y="0"/>
                    <a:pt x="22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3994700" y="4440325"/>
              <a:ext cx="57175" cy="94850"/>
            </a:xfrm>
            <a:custGeom>
              <a:avLst/>
              <a:gdLst/>
              <a:ahLst/>
              <a:cxnLst/>
              <a:rect l="l" t="t" r="r" b="b"/>
              <a:pathLst>
                <a:path w="2287" h="3794" extrusionOk="0">
                  <a:moveTo>
                    <a:pt x="467" y="1"/>
                  </a:moveTo>
                  <a:cubicBezTo>
                    <a:pt x="70" y="1"/>
                    <a:pt x="0" y="411"/>
                    <a:pt x="0" y="411"/>
                  </a:cubicBezTo>
                  <a:lnTo>
                    <a:pt x="1134" y="2517"/>
                  </a:lnTo>
                  <a:cubicBezTo>
                    <a:pt x="696" y="2852"/>
                    <a:pt x="470" y="3270"/>
                    <a:pt x="619" y="3547"/>
                  </a:cubicBezTo>
                  <a:cubicBezTo>
                    <a:pt x="707" y="3711"/>
                    <a:pt x="913" y="3793"/>
                    <a:pt x="1177" y="3793"/>
                  </a:cubicBezTo>
                  <a:cubicBezTo>
                    <a:pt x="1453" y="3793"/>
                    <a:pt x="1793" y="3703"/>
                    <a:pt x="2126" y="3522"/>
                  </a:cubicBezTo>
                  <a:cubicBezTo>
                    <a:pt x="2184" y="3489"/>
                    <a:pt x="2235" y="3457"/>
                    <a:pt x="2287" y="3425"/>
                  </a:cubicBezTo>
                  <a:lnTo>
                    <a:pt x="2287" y="3425"/>
                  </a:lnTo>
                  <a:cubicBezTo>
                    <a:pt x="2256" y="3437"/>
                    <a:pt x="1672" y="3690"/>
                    <a:pt x="1244" y="3690"/>
                  </a:cubicBezTo>
                  <a:cubicBezTo>
                    <a:pt x="1228" y="3690"/>
                    <a:pt x="1213" y="3690"/>
                    <a:pt x="1198" y="3689"/>
                  </a:cubicBezTo>
                  <a:cubicBezTo>
                    <a:pt x="1237" y="3670"/>
                    <a:pt x="1276" y="3650"/>
                    <a:pt x="1314" y="3625"/>
                  </a:cubicBezTo>
                  <a:cubicBezTo>
                    <a:pt x="1469" y="3502"/>
                    <a:pt x="1514" y="3296"/>
                    <a:pt x="1411" y="3161"/>
                  </a:cubicBezTo>
                  <a:cubicBezTo>
                    <a:pt x="1357" y="3094"/>
                    <a:pt x="1274" y="3060"/>
                    <a:pt x="1184" y="3060"/>
                  </a:cubicBezTo>
                  <a:cubicBezTo>
                    <a:pt x="1101" y="3060"/>
                    <a:pt x="1012" y="3089"/>
                    <a:pt x="934" y="3148"/>
                  </a:cubicBezTo>
                  <a:cubicBezTo>
                    <a:pt x="863" y="3200"/>
                    <a:pt x="818" y="3277"/>
                    <a:pt x="792" y="3361"/>
                  </a:cubicBezTo>
                  <a:cubicBezTo>
                    <a:pt x="767" y="2968"/>
                    <a:pt x="1411" y="2523"/>
                    <a:pt x="1411" y="2523"/>
                  </a:cubicBezTo>
                  <a:lnTo>
                    <a:pt x="419" y="739"/>
                  </a:lnTo>
                  <a:lnTo>
                    <a:pt x="367" y="642"/>
                  </a:lnTo>
                  <a:cubicBezTo>
                    <a:pt x="174" y="211"/>
                    <a:pt x="709" y="43"/>
                    <a:pt x="709" y="43"/>
                  </a:cubicBezTo>
                  <a:cubicBezTo>
                    <a:pt x="617" y="13"/>
                    <a:pt x="537" y="1"/>
                    <a:pt x="467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040750" y="4491150"/>
              <a:ext cx="30950" cy="23550"/>
            </a:xfrm>
            <a:custGeom>
              <a:avLst/>
              <a:gdLst/>
              <a:ahLst/>
              <a:cxnLst/>
              <a:rect l="l" t="t" r="r" b="b"/>
              <a:pathLst>
                <a:path w="1238" h="942" extrusionOk="0">
                  <a:moveTo>
                    <a:pt x="577" y="1"/>
                  </a:moveTo>
                  <a:cubicBezTo>
                    <a:pt x="404" y="1"/>
                    <a:pt x="206" y="35"/>
                    <a:pt x="0" y="104"/>
                  </a:cubicBezTo>
                  <a:cubicBezTo>
                    <a:pt x="33" y="98"/>
                    <a:pt x="208" y="67"/>
                    <a:pt x="406" y="67"/>
                  </a:cubicBezTo>
                  <a:cubicBezTo>
                    <a:pt x="685" y="67"/>
                    <a:pt x="1009" y="128"/>
                    <a:pt x="1050" y="407"/>
                  </a:cubicBezTo>
                  <a:cubicBezTo>
                    <a:pt x="1089" y="587"/>
                    <a:pt x="1057" y="774"/>
                    <a:pt x="967" y="941"/>
                  </a:cubicBezTo>
                  <a:cubicBezTo>
                    <a:pt x="1166" y="690"/>
                    <a:pt x="1237" y="432"/>
                    <a:pt x="1134" y="245"/>
                  </a:cubicBezTo>
                  <a:cubicBezTo>
                    <a:pt x="1048" y="82"/>
                    <a:pt x="842" y="1"/>
                    <a:pt x="57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042025" y="4241875"/>
              <a:ext cx="187325" cy="67300"/>
            </a:xfrm>
            <a:custGeom>
              <a:avLst/>
              <a:gdLst/>
              <a:ahLst/>
              <a:cxnLst/>
              <a:rect l="l" t="t" r="r" b="b"/>
              <a:pathLst>
                <a:path w="7493" h="2692" extrusionOk="0">
                  <a:moveTo>
                    <a:pt x="136" y="1"/>
                  </a:moveTo>
                  <a:lnTo>
                    <a:pt x="1" y="786"/>
                  </a:lnTo>
                  <a:lnTo>
                    <a:pt x="3685" y="1431"/>
                  </a:lnTo>
                  <a:lnTo>
                    <a:pt x="3589" y="1212"/>
                  </a:lnTo>
                  <a:lnTo>
                    <a:pt x="3634" y="1212"/>
                  </a:lnTo>
                  <a:lnTo>
                    <a:pt x="6217" y="1624"/>
                  </a:lnTo>
                  <a:cubicBezTo>
                    <a:pt x="6217" y="1624"/>
                    <a:pt x="6159" y="2493"/>
                    <a:pt x="6545" y="2661"/>
                  </a:cubicBezTo>
                  <a:cubicBezTo>
                    <a:pt x="6595" y="2682"/>
                    <a:pt x="6642" y="2692"/>
                    <a:pt x="6688" y="2692"/>
                  </a:cubicBezTo>
                  <a:cubicBezTo>
                    <a:pt x="7184" y="2692"/>
                    <a:pt x="7455" y="1542"/>
                    <a:pt x="7473" y="1495"/>
                  </a:cubicBezTo>
                  <a:cubicBezTo>
                    <a:pt x="7492" y="1340"/>
                    <a:pt x="7492" y="1179"/>
                    <a:pt x="7473" y="1025"/>
                  </a:cubicBezTo>
                  <a:cubicBezTo>
                    <a:pt x="7466" y="954"/>
                    <a:pt x="7454" y="877"/>
                    <a:pt x="7434" y="812"/>
                  </a:cubicBezTo>
                  <a:cubicBezTo>
                    <a:pt x="7363" y="503"/>
                    <a:pt x="7202" y="284"/>
                    <a:pt x="6996" y="245"/>
                  </a:cubicBezTo>
                  <a:cubicBezTo>
                    <a:pt x="6976" y="242"/>
                    <a:pt x="6956" y="240"/>
                    <a:pt x="6935" y="240"/>
                  </a:cubicBezTo>
                  <a:cubicBezTo>
                    <a:pt x="6650" y="240"/>
                    <a:pt x="6353" y="570"/>
                    <a:pt x="6185" y="1050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213250" y="4282900"/>
              <a:ext cx="9325" cy="8950"/>
            </a:xfrm>
            <a:custGeom>
              <a:avLst/>
              <a:gdLst/>
              <a:ahLst/>
              <a:cxnLst/>
              <a:rect l="l" t="t" r="r" b="b"/>
              <a:pathLst>
                <a:path w="373" h="358" extrusionOk="0">
                  <a:moveTo>
                    <a:pt x="182" y="0"/>
                  </a:moveTo>
                  <a:cubicBezTo>
                    <a:pt x="93" y="0"/>
                    <a:pt x="10" y="70"/>
                    <a:pt x="6" y="176"/>
                  </a:cubicBezTo>
                  <a:cubicBezTo>
                    <a:pt x="1" y="282"/>
                    <a:pt x="88" y="358"/>
                    <a:pt x="183" y="358"/>
                  </a:cubicBezTo>
                  <a:cubicBezTo>
                    <a:pt x="221" y="358"/>
                    <a:pt x="260" y="345"/>
                    <a:pt x="295" y="318"/>
                  </a:cubicBezTo>
                  <a:cubicBezTo>
                    <a:pt x="366" y="247"/>
                    <a:pt x="373" y="124"/>
                    <a:pt x="302" y="47"/>
                  </a:cubicBezTo>
                  <a:cubicBezTo>
                    <a:pt x="265" y="15"/>
                    <a:pt x="223" y="0"/>
                    <a:pt x="182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4124650" y="4257975"/>
              <a:ext cx="104200" cy="56200"/>
            </a:xfrm>
            <a:custGeom>
              <a:avLst/>
              <a:gdLst/>
              <a:ahLst/>
              <a:cxnLst/>
              <a:rect l="l" t="t" r="r" b="b"/>
              <a:pathLst>
                <a:path w="4168" h="2248" extrusionOk="0">
                  <a:moveTo>
                    <a:pt x="535" y="1"/>
                  </a:moveTo>
                  <a:lnTo>
                    <a:pt x="535" y="1"/>
                  </a:lnTo>
                  <a:cubicBezTo>
                    <a:pt x="0" y="355"/>
                    <a:pt x="380" y="787"/>
                    <a:pt x="380" y="787"/>
                  </a:cubicBezTo>
                  <a:lnTo>
                    <a:pt x="2738" y="1199"/>
                  </a:lnTo>
                  <a:cubicBezTo>
                    <a:pt x="2731" y="1753"/>
                    <a:pt x="2925" y="2184"/>
                    <a:pt x="3227" y="2242"/>
                  </a:cubicBezTo>
                  <a:cubicBezTo>
                    <a:pt x="3248" y="2246"/>
                    <a:pt x="3269" y="2247"/>
                    <a:pt x="3289" y="2247"/>
                  </a:cubicBezTo>
                  <a:cubicBezTo>
                    <a:pt x="3651" y="2247"/>
                    <a:pt x="4020" y="1726"/>
                    <a:pt x="4142" y="1038"/>
                  </a:cubicBezTo>
                  <a:cubicBezTo>
                    <a:pt x="4155" y="973"/>
                    <a:pt x="4161" y="915"/>
                    <a:pt x="4168" y="851"/>
                  </a:cubicBezTo>
                  <a:lnTo>
                    <a:pt x="4168" y="851"/>
                  </a:lnTo>
                  <a:cubicBezTo>
                    <a:pt x="4155" y="890"/>
                    <a:pt x="3988" y="1547"/>
                    <a:pt x="3698" y="1869"/>
                  </a:cubicBezTo>
                  <a:cubicBezTo>
                    <a:pt x="3711" y="1830"/>
                    <a:pt x="3717" y="1785"/>
                    <a:pt x="3717" y="1746"/>
                  </a:cubicBezTo>
                  <a:cubicBezTo>
                    <a:pt x="3717" y="1540"/>
                    <a:pt x="3582" y="1379"/>
                    <a:pt x="3414" y="1379"/>
                  </a:cubicBezTo>
                  <a:cubicBezTo>
                    <a:pt x="3247" y="1379"/>
                    <a:pt x="3112" y="1540"/>
                    <a:pt x="3112" y="1746"/>
                  </a:cubicBezTo>
                  <a:cubicBezTo>
                    <a:pt x="3112" y="1830"/>
                    <a:pt x="3137" y="1914"/>
                    <a:pt x="3189" y="1985"/>
                  </a:cubicBezTo>
                  <a:cubicBezTo>
                    <a:pt x="2860" y="1766"/>
                    <a:pt x="2912" y="980"/>
                    <a:pt x="2912" y="980"/>
                  </a:cubicBezTo>
                  <a:lnTo>
                    <a:pt x="902" y="658"/>
                  </a:lnTo>
                  <a:lnTo>
                    <a:pt x="793" y="638"/>
                  </a:lnTo>
                  <a:cubicBezTo>
                    <a:pt x="335" y="529"/>
                    <a:pt x="535" y="1"/>
                    <a:pt x="53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4196625" y="4247875"/>
              <a:ext cx="31275" cy="20275"/>
            </a:xfrm>
            <a:custGeom>
              <a:avLst/>
              <a:gdLst/>
              <a:ahLst/>
              <a:cxnLst/>
              <a:rect l="l" t="t" r="r" b="b"/>
              <a:pathLst>
                <a:path w="1251" h="811" extrusionOk="0">
                  <a:moveTo>
                    <a:pt x="751" y="0"/>
                  </a:moveTo>
                  <a:cubicBezTo>
                    <a:pt x="466" y="0"/>
                    <a:pt x="169" y="330"/>
                    <a:pt x="1" y="810"/>
                  </a:cubicBezTo>
                  <a:cubicBezTo>
                    <a:pt x="29" y="754"/>
                    <a:pt x="363" y="125"/>
                    <a:pt x="727" y="125"/>
                  </a:cubicBezTo>
                  <a:cubicBezTo>
                    <a:pt x="779" y="125"/>
                    <a:pt x="831" y="138"/>
                    <a:pt x="883" y="166"/>
                  </a:cubicBezTo>
                  <a:cubicBezTo>
                    <a:pt x="1051" y="250"/>
                    <a:pt x="1179" y="392"/>
                    <a:pt x="1250" y="566"/>
                  </a:cubicBezTo>
                  <a:cubicBezTo>
                    <a:pt x="1179" y="257"/>
                    <a:pt x="1018" y="44"/>
                    <a:pt x="812" y="5"/>
                  </a:cubicBezTo>
                  <a:cubicBezTo>
                    <a:pt x="792" y="2"/>
                    <a:pt x="772" y="0"/>
                    <a:pt x="751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3634450" y="4091550"/>
              <a:ext cx="226300" cy="136975"/>
            </a:xfrm>
            <a:custGeom>
              <a:avLst/>
              <a:gdLst/>
              <a:ahLst/>
              <a:cxnLst/>
              <a:rect l="l" t="t" r="r" b="b"/>
              <a:pathLst>
                <a:path w="9052" h="5479" extrusionOk="0">
                  <a:moveTo>
                    <a:pt x="1444" y="0"/>
                  </a:moveTo>
                  <a:cubicBezTo>
                    <a:pt x="869" y="0"/>
                    <a:pt x="234" y="1158"/>
                    <a:pt x="201" y="1208"/>
                  </a:cubicBezTo>
                  <a:cubicBezTo>
                    <a:pt x="123" y="1395"/>
                    <a:pt x="72" y="1582"/>
                    <a:pt x="40" y="1782"/>
                  </a:cubicBezTo>
                  <a:cubicBezTo>
                    <a:pt x="20" y="1872"/>
                    <a:pt x="14" y="1962"/>
                    <a:pt x="7" y="2052"/>
                  </a:cubicBezTo>
                  <a:cubicBezTo>
                    <a:pt x="1" y="2458"/>
                    <a:pt x="117" y="2774"/>
                    <a:pt x="355" y="2883"/>
                  </a:cubicBezTo>
                  <a:cubicBezTo>
                    <a:pt x="421" y="2914"/>
                    <a:pt x="492" y="2929"/>
                    <a:pt x="567" y="2929"/>
                  </a:cubicBezTo>
                  <a:cubicBezTo>
                    <a:pt x="896" y="2929"/>
                    <a:pt x="1298" y="2642"/>
                    <a:pt x="1618" y="2175"/>
                  </a:cubicBezTo>
                  <a:lnTo>
                    <a:pt x="8613" y="5479"/>
                  </a:lnTo>
                  <a:lnTo>
                    <a:pt x="9051" y="4564"/>
                  </a:lnTo>
                  <a:lnTo>
                    <a:pt x="4780" y="2555"/>
                  </a:lnTo>
                  <a:lnTo>
                    <a:pt x="4826" y="2851"/>
                  </a:lnTo>
                  <a:lnTo>
                    <a:pt x="4768" y="2838"/>
                  </a:lnTo>
                  <a:lnTo>
                    <a:pt x="1766" y="1466"/>
                  </a:lnTo>
                  <a:cubicBezTo>
                    <a:pt x="1766" y="1466"/>
                    <a:pt x="2127" y="429"/>
                    <a:pt x="1714" y="100"/>
                  </a:cubicBezTo>
                  <a:cubicBezTo>
                    <a:pt x="1628" y="31"/>
                    <a:pt x="1536" y="0"/>
                    <a:pt x="1444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3649275" y="4109900"/>
              <a:ext cx="12825" cy="11250"/>
            </a:xfrm>
            <a:custGeom>
              <a:avLst/>
              <a:gdLst/>
              <a:ahLst/>
              <a:cxnLst/>
              <a:rect l="l" t="t" r="r" b="b"/>
              <a:pathLst>
                <a:path w="513" h="450" extrusionOk="0">
                  <a:moveTo>
                    <a:pt x="245" y="0"/>
                  </a:moveTo>
                  <a:cubicBezTo>
                    <a:pt x="218" y="0"/>
                    <a:pt x="190" y="6"/>
                    <a:pt x="162" y="17"/>
                  </a:cubicBezTo>
                  <a:cubicBezTo>
                    <a:pt x="46" y="81"/>
                    <a:pt x="1" y="230"/>
                    <a:pt x="65" y="346"/>
                  </a:cubicBezTo>
                  <a:cubicBezTo>
                    <a:pt x="110" y="416"/>
                    <a:pt x="182" y="450"/>
                    <a:pt x="252" y="450"/>
                  </a:cubicBezTo>
                  <a:cubicBezTo>
                    <a:pt x="343" y="450"/>
                    <a:pt x="432" y="395"/>
                    <a:pt x="464" y="294"/>
                  </a:cubicBezTo>
                  <a:cubicBezTo>
                    <a:pt x="513" y="143"/>
                    <a:pt x="389" y="0"/>
                    <a:pt x="245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3639625" y="4086000"/>
              <a:ext cx="122550" cy="91800"/>
            </a:xfrm>
            <a:custGeom>
              <a:avLst/>
              <a:gdLst/>
              <a:ahLst/>
              <a:cxnLst/>
              <a:rect l="l" t="t" r="r" b="b"/>
              <a:pathLst>
                <a:path w="4902" h="3672" extrusionOk="0">
                  <a:moveTo>
                    <a:pt x="1396" y="0"/>
                  </a:moveTo>
                  <a:cubicBezTo>
                    <a:pt x="972" y="0"/>
                    <a:pt x="431" y="486"/>
                    <a:pt x="90" y="1205"/>
                  </a:cubicBezTo>
                  <a:cubicBezTo>
                    <a:pt x="58" y="1276"/>
                    <a:pt x="26" y="1347"/>
                    <a:pt x="0" y="1424"/>
                  </a:cubicBezTo>
                  <a:cubicBezTo>
                    <a:pt x="19" y="1385"/>
                    <a:pt x="451" y="638"/>
                    <a:pt x="908" y="342"/>
                  </a:cubicBezTo>
                  <a:lnTo>
                    <a:pt x="908" y="342"/>
                  </a:lnTo>
                  <a:cubicBezTo>
                    <a:pt x="876" y="387"/>
                    <a:pt x="857" y="432"/>
                    <a:pt x="844" y="490"/>
                  </a:cubicBezTo>
                  <a:cubicBezTo>
                    <a:pt x="773" y="735"/>
                    <a:pt x="889" y="973"/>
                    <a:pt x="1089" y="1031"/>
                  </a:cubicBezTo>
                  <a:cubicBezTo>
                    <a:pt x="1118" y="1039"/>
                    <a:pt x="1148" y="1043"/>
                    <a:pt x="1177" y="1043"/>
                  </a:cubicBezTo>
                  <a:cubicBezTo>
                    <a:pt x="1354" y="1043"/>
                    <a:pt x="1523" y="900"/>
                    <a:pt x="1578" y="690"/>
                  </a:cubicBezTo>
                  <a:cubicBezTo>
                    <a:pt x="1610" y="587"/>
                    <a:pt x="1604" y="471"/>
                    <a:pt x="1565" y="368"/>
                  </a:cubicBezTo>
                  <a:lnTo>
                    <a:pt x="1565" y="368"/>
                  </a:lnTo>
                  <a:cubicBezTo>
                    <a:pt x="1887" y="748"/>
                    <a:pt x="1565" y="1682"/>
                    <a:pt x="1565" y="1682"/>
                  </a:cubicBezTo>
                  <a:lnTo>
                    <a:pt x="3904" y="2751"/>
                  </a:lnTo>
                  <a:lnTo>
                    <a:pt x="4032" y="2809"/>
                  </a:lnTo>
                  <a:cubicBezTo>
                    <a:pt x="4554" y="3099"/>
                    <a:pt x="4135" y="3672"/>
                    <a:pt x="4135" y="3672"/>
                  </a:cubicBezTo>
                  <a:cubicBezTo>
                    <a:pt x="4902" y="3421"/>
                    <a:pt x="4580" y="2770"/>
                    <a:pt x="4580" y="2770"/>
                  </a:cubicBezTo>
                  <a:lnTo>
                    <a:pt x="1842" y="1482"/>
                  </a:lnTo>
                  <a:cubicBezTo>
                    <a:pt x="2036" y="812"/>
                    <a:pt x="1952" y="219"/>
                    <a:pt x="1604" y="45"/>
                  </a:cubicBezTo>
                  <a:cubicBezTo>
                    <a:pt x="1539" y="15"/>
                    <a:pt x="1469" y="0"/>
                    <a:pt x="1396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3634450" y="4142850"/>
              <a:ext cx="40450" cy="22000"/>
            </a:xfrm>
            <a:custGeom>
              <a:avLst/>
              <a:gdLst/>
              <a:ahLst/>
              <a:cxnLst/>
              <a:rect l="l" t="t" r="r" b="b"/>
              <a:pathLst>
                <a:path w="1618" h="880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406"/>
                    <a:pt x="117" y="715"/>
                    <a:pt x="362" y="831"/>
                  </a:cubicBezTo>
                  <a:cubicBezTo>
                    <a:pt x="427" y="864"/>
                    <a:pt x="498" y="879"/>
                    <a:pt x="574" y="879"/>
                  </a:cubicBezTo>
                  <a:cubicBezTo>
                    <a:pt x="899" y="879"/>
                    <a:pt x="1299" y="588"/>
                    <a:pt x="1618" y="123"/>
                  </a:cubicBezTo>
                  <a:lnTo>
                    <a:pt x="1618" y="123"/>
                  </a:lnTo>
                  <a:cubicBezTo>
                    <a:pt x="1566" y="179"/>
                    <a:pt x="1047" y="728"/>
                    <a:pt x="620" y="728"/>
                  </a:cubicBezTo>
                  <a:cubicBezTo>
                    <a:pt x="512" y="728"/>
                    <a:pt x="410" y="693"/>
                    <a:pt x="323" y="606"/>
                  </a:cubicBezTo>
                  <a:cubicBezTo>
                    <a:pt x="149" y="451"/>
                    <a:pt x="40" y="232"/>
                    <a:pt x="1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3605950" y="4212400"/>
              <a:ext cx="352225" cy="211775"/>
            </a:xfrm>
            <a:custGeom>
              <a:avLst/>
              <a:gdLst/>
              <a:ahLst/>
              <a:cxnLst/>
              <a:rect l="l" t="t" r="r" b="b"/>
              <a:pathLst>
                <a:path w="14089" h="8471" extrusionOk="0">
                  <a:moveTo>
                    <a:pt x="13425" y="1"/>
                  </a:moveTo>
                  <a:lnTo>
                    <a:pt x="2519" y="5089"/>
                  </a:lnTo>
                  <a:cubicBezTo>
                    <a:pt x="2519" y="5089"/>
                    <a:pt x="2519" y="5089"/>
                    <a:pt x="2513" y="5083"/>
                  </a:cubicBezTo>
                  <a:cubicBezTo>
                    <a:pt x="2017" y="4355"/>
                    <a:pt x="1396" y="3900"/>
                    <a:pt x="884" y="3900"/>
                  </a:cubicBezTo>
                  <a:cubicBezTo>
                    <a:pt x="770" y="3900"/>
                    <a:pt x="662" y="3922"/>
                    <a:pt x="561" y="3969"/>
                  </a:cubicBezTo>
                  <a:cubicBezTo>
                    <a:pt x="188" y="4143"/>
                    <a:pt x="1" y="4632"/>
                    <a:pt x="20" y="5257"/>
                  </a:cubicBezTo>
                  <a:cubicBezTo>
                    <a:pt x="20" y="5399"/>
                    <a:pt x="39" y="5540"/>
                    <a:pt x="59" y="5682"/>
                  </a:cubicBezTo>
                  <a:lnTo>
                    <a:pt x="59" y="5688"/>
                  </a:lnTo>
                  <a:cubicBezTo>
                    <a:pt x="110" y="5991"/>
                    <a:pt x="188" y="6294"/>
                    <a:pt x="297" y="6584"/>
                  </a:cubicBezTo>
                  <a:cubicBezTo>
                    <a:pt x="353" y="6656"/>
                    <a:pt x="1337" y="8471"/>
                    <a:pt x="2230" y="8471"/>
                  </a:cubicBezTo>
                  <a:cubicBezTo>
                    <a:pt x="2373" y="8471"/>
                    <a:pt x="2514" y="8424"/>
                    <a:pt x="2648" y="8317"/>
                  </a:cubicBezTo>
                  <a:cubicBezTo>
                    <a:pt x="3299" y="7808"/>
                    <a:pt x="2745" y="6191"/>
                    <a:pt x="2745" y="6191"/>
                  </a:cubicBezTo>
                  <a:lnTo>
                    <a:pt x="7415" y="4085"/>
                  </a:lnTo>
                  <a:lnTo>
                    <a:pt x="7505" y="4052"/>
                  </a:lnTo>
                  <a:lnTo>
                    <a:pt x="7441" y="4523"/>
                  </a:lnTo>
                  <a:lnTo>
                    <a:pt x="7441" y="4523"/>
                  </a:lnTo>
                  <a:lnTo>
                    <a:pt x="14088" y="1418"/>
                  </a:lnTo>
                  <a:lnTo>
                    <a:pt x="13425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3628500" y="4378450"/>
              <a:ext cx="22400" cy="18300"/>
            </a:xfrm>
            <a:custGeom>
              <a:avLst/>
              <a:gdLst/>
              <a:ahLst/>
              <a:cxnLst/>
              <a:rect l="l" t="t" r="r" b="b"/>
              <a:pathLst>
                <a:path w="896" h="732" extrusionOk="0">
                  <a:moveTo>
                    <a:pt x="384" y="0"/>
                  </a:moveTo>
                  <a:cubicBezTo>
                    <a:pt x="268" y="0"/>
                    <a:pt x="163" y="48"/>
                    <a:pt x="104" y="142"/>
                  </a:cubicBezTo>
                  <a:cubicBezTo>
                    <a:pt x="1" y="303"/>
                    <a:pt x="71" y="528"/>
                    <a:pt x="265" y="657"/>
                  </a:cubicBezTo>
                  <a:cubicBezTo>
                    <a:pt x="342" y="707"/>
                    <a:pt x="428" y="732"/>
                    <a:pt x="510" y="732"/>
                  </a:cubicBezTo>
                  <a:cubicBezTo>
                    <a:pt x="626" y="732"/>
                    <a:pt x="732" y="683"/>
                    <a:pt x="793" y="592"/>
                  </a:cubicBezTo>
                  <a:cubicBezTo>
                    <a:pt x="896" y="431"/>
                    <a:pt x="825" y="206"/>
                    <a:pt x="638" y="77"/>
                  </a:cubicBezTo>
                  <a:cubicBezTo>
                    <a:pt x="557" y="26"/>
                    <a:pt x="468" y="0"/>
                    <a:pt x="38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3613525" y="4290350"/>
              <a:ext cx="191000" cy="142000"/>
            </a:xfrm>
            <a:custGeom>
              <a:avLst/>
              <a:gdLst/>
              <a:ahLst/>
              <a:cxnLst/>
              <a:rect l="l" t="t" r="r" b="b"/>
              <a:pathLst>
                <a:path w="7640" h="5680" extrusionOk="0">
                  <a:moveTo>
                    <a:pt x="6448" y="0"/>
                  </a:moveTo>
                  <a:cubicBezTo>
                    <a:pt x="6448" y="0"/>
                    <a:pt x="7092" y="896"/>
                    <a:pt x="6287" y="1340"/>
                  </a:cubicBezTo>
                  <a:lnTo>
                    <a:pt x="6088" y="1430"/>
                  </a:lnTo>
                  <a:lnTo>
                    <a:pt x="2442" y="3073"/>
                  </a:lnTo>
                  <a:cubicBezTo>
                    <a:pt x="2442" y="3073"/>
                    <a:pt x="2938" y="4529"/>
                    <a:pt x="2429" y="5115"/>
                  </a:cubicBezTo>
                  <a:cubicBezTo>
                    <a:pt x="2493" y="4960"/>
                    <a:pt x="2500" y="4780"/>
                    <a:pt x="2455" y="4612"/>
                  </a:cubicBezTo>
                  <a:cubicBezTo>
                    <a:pt x="2366" y="4284"/>
                    <a:pt x="2098" y="4061"/>
                    <a:pt x="1823" y="4061"/>
                  </a:cubicBezTo>
                  <a:cubicBezTo>
                    <a:pt x="1780" y="4061"/>
                    <a:pt x="1737" y="4066"/>
                    <a:pt x="1695" y="4078"/>
                  </a:cubicBezTo>
                  <a:cubicBezTo>
                    <a:pt x="1373" y="4168"/>
                    <a:pt x="1199" y="4548"/>
                    <a:pt x="1302" y="4928"/>
                  </a:cubicBezTo>
                  <a:cubicBezTo>
                    <a:pt x="1328" y="5005"/>
                    <a:pt x="1360" y="5083"/>
                    <a:pt x="1405" y="5153"/>
                  </a:cubicBezTo>
                  <a:cubicBezTo>
                    <a:pt x="696" y="4683"/>
                    <a:pt x="39" y="3524"/>
                    <a:pt x="1" y="3466"/>
                  </a:cubicBezTo>
                  <a:lnTo>
                    <a:pt x="1" y="3466"/>
                  </a:lnTo>
                  <a:cubicBezTo>
                    <a:pt x="39" y="3575"/>
                    <a:pt x="84" y="3691"/>
                    <a:pt x="142" y="3807"/>
                  </a:cubicBezTo>
                  <a:cubicBezTo>
                    <a:pt x="664" y="4929"/>
                    <a:pt x="1506" y="5679"/>
                    <a:pt x="2165" y="5679"/>
                  </a:cubicBezTo>
                  <a:cubicBezTo>
                    <a:pt x="2279" y="5679"/>
                    <a:pt x="2387" y="5657"/>
                    <a:pt x="2487" y="5611"/>
                  </a:cubicBezTo>
                  <a:cubicBezTo>
                    <a:pt x="3034" y="5360"/>
                    <a:pt x="3176" y="4432"/>
                    <a:pt x="2880" y="3395"/>
                  </a:cubicBezTo>
                  <a:lnTo>
                    <a:pt x="7138" y="1405"/>
                  </a:lnTo>
                  <a:cubicBezTo>
                    <a:pt x="7138" y="1405"/>
                    <a:pt x="7640" y="400"/>
                    <a:pt x="6448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3605950" y="4309975"/>
              <a:ext cx="62825" cy="34025"/>
            </a:xfrm>
            <a:custGeom>
              <a:avLst/>
              <a:gdLst/>
              <a:ahLst/>
              <a:cxnLst/>
              <a:rect l="l" t="t" r="r" b="b"/>
              <a:pathLst>
                <a:path w="2513" h="1361" extrusionOk="0">
                  <a:moveTo>
                    <a:pt x="887" y="0"/>
                  </a:moveTo>
                  <a:cubicBezTo>
                    <a:pt x="772" y="0"/>
                    <a:pt x="662" y="23"/>
                    <a:pt x="561" y="72"/>
                  </a:cubicBezTo>
                  <a:cubicBezTo>
                    <a:pt x="188" y="246"/>
                    <a:pt x="1" y="736"/>
                    <a:pt x="14" y="1360"/>
                  </a:cubicBezTo>
                  <a:cubicBezTo>
                    <a:pt x="39" y="1103"/>
                    <a:pt x="155" y="761"/>
                    <a:pt x="503" y="420"/>
                  </a:cubicBezTo>
                  <a:cubicBezTo>
                    <a:pt x="638" y="287"/>
                    <a:pt x="796" y="234"/>
                    <a:pt x="962" y="234"/>
                  </a:cubicBezTo>
                  <a:cubicBezTo>
                    <a:pt x="1626" y="234"/>
                    <a:pt x="2431" y="1092"/>
                    <a:pt x="2513" y="1180"/>
                  </a:cubicBezTo>
                  <a:cubicBezTo>
                    <a:pt x="2019" y="455"/>
                    <a:pt x="1397" y="0"/>
                    <a:pt x="88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3895825" y="3926100"/>
              <a:ext cx="89875" cy="249625"/>
            </a:xfrm>
            <a:custGeom>
              <a:avLst/>
              <a:gdLst/>
              <a:ahLst/>
              <a:cxnLst/>
              <a:rect l="l" t="t" r="r" b="b"/>
              <a:pathLst>
                <a:path w="3595" h="9985" extrusionOk="0">
                  <a:moveTo>
                    <a:pt x="2108" y="0"/>
                  </a:moveTo>
                  <a:cubicBezTo>
                    <a:pt x="2039" y="0"/>
                    <a:pt x="1969" y="2"/>
                    <a:pt x="1900" y="7"/>
                  </a:cubicBezTo>
                  <a:cubicBezTo>
                    <a:pt x="1836" y="32"/>
                    <a:pt x="0" y="393"/>
                    <a:pt x="303" y="1185"/>
                  </a:cubicBezTo>
                  <a:cubicBezTo>
                    <a:pt x="483" y="1640"/>
                    <a:pt x="1385" y="1669"/>
                    <a:pt x="1615" y="1669"/>
                  </a:cubicBezTo>
                  <a:cubicBezTo>
                    <a:pt x="1649" y="1669"/>
                    <a:pt x="1669" y="1668"/>
                    <a:pt x="1669" y="1668"/>
                  </a:cubicBezTo>
                  <a:lnTo>
                    <a:pt x="2100" y="5121"/>
                  </a:lnTo>
                  <a:lnTo>
                    <a:pt x="2100" y="5185"/>
                  </a:lnTo>
                  <a:lnTo>
                    <a:pt x="1810" y="5050"/>
                  </a:lnTo>
                  <a:lnTo>
                    <a:pt x="2493" y="9984"/>
                  </a:lnTo>
                  <a:lnTo>
                    <a:pt x="3543" y="9836"/>
                  </a:lnTo>
                  <a:lnTo>
                    <a:pt x="2422" y="1746"/>
                  </a:lnTo>
                  <a:cubicBezTo>
                    <a:pt x="3124" y="1527"/>
                    <a:pt x="3594" y="1108"/>
                    <a:pt x="3537" y="696"/>
                  </a:cubicBezTo>
                  <a:cubicBezTo>
                    <a:pt x="3498" y="419"/>
                    <a:pt x="3221" y="200"/>
                    <a:pt x="2809" y="90"/>
                  </a:cubicBezTo>
                  <a:cubicBezTo>
                    <a:pt x="2718" y="65"/>
                    <a:pt x="2622" y="39"/>
                    <a:pt x="2525" y="26"/>
                  </a:cubicBezTo>
                  <a:cubicBezTo>
                    <a:pt x="2388" y="9"/>
                    <a:pt x="2248" y="0"/>
                    <a:pt x="2108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3924325" y="3934900"/>
              <a:ext cx="15475" cy="11500"/>
            </a:xfrm>
            <a:custGeom>
              <a:avLst/>
              <a:gdLst/>
              <a:ahLst/>
              <a:cxnLst/>
              <a:rect l="l" t="t" r="r" b="b"/>
              <a:pathLst>
                <a:path w="619" h="460" extrusionOk="0">
                  <a:moveTo>
                    <a:pt x="312" y="1"/>
                  </a:moveTo>
                  <a:cubicBezTo>
                    <a:pt x="247" y="1"/>
                    <a:pt x="181" y="25"/>
                    <a:pt x="129" y="73"/>
                  </a:cubicBezTo>
                  <a:cubicBezTo>
                    <a:pt x="0" y="228"/>
                    <a:pt x="110" y="460"/>
                    <a:pt x="310" y="460"/>
                  </a:cubicBezTo>
                  <a:cubicBezTo>
                    <a:pt x="509" y="460"/>
                    <a:pt x="619" y="228"/>
                    <a:pt x="490" y="73"/>
                  </a:cubicBezTo>
                  <a:cubicBezTo>
                    <a:pt x="442" y="25"/>
                    <a:pt x="377" y="1"/>
                    <a:pt x="312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3894200" y="3926250"/>
              <a:ext cx="72975" cy="130925"/>
            </a:xfrm>
            <a:custGeom>
              <a:avLst/>
              <a:gdLst/>
              <a:ahLst/>
              <a:cxnLst/>
              <a:rect l="l" t="t" r="r" b="b"/>
              <a:pathLst>
                <a:path w="2919" h="5237" extrusionOk="0">
                  <a:moveTo>
                    <a:pt x="1965" y="1"/>
                  </a:moveTo>
                  <a:cubicBezTo>
                    <a:pt x="1882" y="7"/>
                    <a:pt x="1804" y="13"/>
                    <a:pt x="1714" y="20"/>
                  </a:cubicBezTo>
                  <a:cubicBezTo>
                    <a:pt x="735" y="155"/>
                    <a:pt x="1" y="677"/>
                    <a:pt x="72" y="1179"/>
                  </a:cubicBezTo>
                  <a:cubicBezTo>
                    <a:pt x="130" y="1592"/>
                    <a:pt x="703" y="1869"/>
                    <a:pt x="1437" y="1881"/>
                  </a:cubicBezTo>
                  <a:lnTo>
                    <a:pt x="1875" y="5044"/>
                  </a:lnTo>
                  <a:cubicBezTo>
                    <a:pt x="1875" y="5044"/>
                    <a:pt x="2077" y="5236"/>
                    <a:pt x="2344" y="5236"/>
                  </a:cubicBezTo>
                  <a:cubicBezTo>
                    <a:pt x="2520" y="5236"/>
                    <a:pt x="2724" y="5153"/>
                    <a:pt x="2919" y="4877"/>
                  </a:cubicBezTo>
                  <a:lnTo>
                    <a:pt x="2919" y="4877"/>
                  </a:lnTo>
                  <a:cubicBezTo>
                    <a:pt x="2919" y="4877"/>
                    <a:pt x="2780" y="4924"/>
                    <a:pt x="2615" y="4924"/>
                  </a:cubicBezTo>
                  <a:cubicBezTo>
                    <a:pt x="2407" y="4924"/>
                    <a:pt x="2156" y="4848"/>
                    <a:pt x="2088" y="4503"/>
                  </a:cubicBezTo>
                  <a:lnTo>
                    <a:pt x="2068" y="4355"/>
                  </a:lnTo>
                  <a:lnTo>
                    <a:pt x="1734" y="1662"/>
                  </a:lnTo>
                  <a:cubicBezTo>
                    <a:pt x="1734" y="1662"/>
                    <a:pt x="1717" y="1663"/>
                    <a:pt x="1688" y="1663"/>
                  </a:cubicBezTo>
                  <a:cubicBezTo>
                    <a:pt x="1483" y="1663"/>
                    <a:pt x="649" y="1638"/>
                    <a:pt x="407" y="1244"/>
                  </a:cubicBezTo>
                  <a:lnTo>
                    <a:pt x="407" y="1244"/>
                  </a:lnTo>
                  <a:cubicBezTo>
                    <a:pt x="497" y="1321"/>
                    <a:pt x="613" y="1360"/>
                    <a:pt x="729" y="1366"/>
                  </a:cubicBezTo>
                  <a:cubicBezTo>
                    <a:pt x="734" y="1366"/>
                    <a:pt x="739" y="1366"/>
                    <a:pt x="743" y="1366"/>
                  </a:cubicBezTo>
                  <a:cubicBezTo>
                    <a:pt x="1001" y="1366"/>
                    <a:pt x="1218" y="1201"/>
                    <a:pt x="1225" y="973"/>
                  </a:cubicBezTo>
                  <a:cubicBezTo>
                    <a:pt x="1238" y="748"/>
                    <a:pt x="1025" y="561"/>
                    <a:pt x="754" y="555"/>
                  </a:cubicBezTo>
                  <a:cubicBezTo>
                    <a:pt x="696" y="555"/>
                    <a:pt x="645" y="561"/>
                    <a:pt x="587" y="574"/>
                  </a:cubicBezTo>
                  <a:cubicBezTo>
                    <a:pt x="1031" y="207"/>
                    <a:pt x="1920" y="13"/>
                    <a:pt x="196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3956525" y="3928350"/>
              <a:ext cx="29825" cy="41250"/>
            </a:xfrm>
            <a:custGeom>
              <a:avLst/>
              <a:gdLst/>
              <a:ahLst/>
              <a:cxnLst/>
              <a:rect l="l" t="t" r="r" b="b"/>
              <a:pathLst>
                <a:path w="1193" h="1650" extrusionOk="0">
                  <a:moveTo>
                    <a:pt x="387" y="0"/>
                  </a:moveTo>
                  <a:lnTo>
                    <a:pt x="387" y="0"/>
                  </a:lnTo>
                  <a:cubicBezTo>
                    <a:pt x="613" y="97"/>
                    <a:pt x="793" y="277"/>
                    <a:pt x="902" y="503"/>
                  </a:cubicBezTo>
                  <a:cubicBezTo>
                    <a:pt x="1192" y="1076"/>
                    <a:pt x="97" y="1604"/>
                    <a:pt x="1" y="1649"/>
                  </a:cubicBezTo>
                  <a:cubicBezTo>
                    <a:pt x="703" y="1437"/>
                    <a:pt x="1173" y="1018"/>
                    <a:pt x="1115" y="606"/>
                  </a:cubicBezTo>
                  <a:cubicBezTo>
                    <a:pt x="1076" y="329"/>
                    <a:pt x="793" y="110"/>
                    <a:pt x="38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3705650" y="4045050"/>
              <a:ext cx="466050" cy="424600"/>
            </a:xfrm>
            <a:custGeom>
              <a:avLst/>
              <a:gdLst/>
              <a:ahLst/>
              <a:cxnLst/>
              <a:rect l="l" t="t" r="r" b="b"/>
              <a:pathLst>
                <a:path w="18642" h="16984" extrusionOk="0">
                  <a:moveTo>
                    <a:pt x="9321" y="1"/>
                  </a:moveTo>
                  <a:cubicBezTo>
                    <a:pt x="7148" y="1"/>
                    <a:pt x="4976" y="830"/>
                    <a:pt x="3317" y="2489"/>
                  </a:cubicBezTo>
                  <a:cubicBezTo>
                    <a:pt x="0" y="5806"/>
                    <a:pt x="0" y="11178"/>
                    <a:pt x="3317" y="14495"/>
                  </a:cubicBezTo>
                  <a:cubicBezTo>
                    <a:pt x="4976" y="16154"/>
                    <a:pt x="7148" y="16983"/>
                    <a:pt x="9321" y="16983"/>
                  </a:cubicBezTo>
                  <a:cubicBezTo>
                    <a:pt x="11493" y="16983"/>
                    <a:pt x="13665" y="16154"/>
                    <a:pt x="15324" y="14495"/>
                  </a:cubicBezTo>
                  <a:cubicBezTo>
                    <a:pt x="18641" y="11178"/>
                    <a:pt x="18641" y="5806"/>
                    <a:pt x="15324" y="2489"/>
                  </a:cubicBezTo>
                  <a:cubicBezTo>
                    <a:pt x="13665" y="830"/>
                    <a:pt x="11493" y="1"/>
                    <a:pt x="9321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3688250" y="4141225"/>
              <a:ext cx="457850" cy="328525"/>
            </a:xfrm>
            <a:custGeom>
              <a:avLst/>
              <a:gdLst/>
              <a:ahLst/>
              <a:cxnLst/>
              <a:rect l="l" t="t" r="r" b="b"/>
              <a:pathLst>
                <a:path w="18314" h="13141" extrusionOk="0">
                  <a:moveTo>
                    <a:pt x="2905" y="1"/>
                  </a:moveTo>
                  <a:cubicBezTo>
                    <a:pt x="0" y="4439"/>
                    <a:pt x="1836" y="10423"/>
                    <a:pt x="6732" y="12478"/>
                  </a:cubicBezTo>
                  <a:cubicBezTo>
                    <a:pt x="7810" y="12929"/>
                    <a:pt x="8920" y="13140"/>
                    <a:pt x="10008" y="13140"/>
                  </a:cubicBezTo>
                  <a:cubicBezTo>
                    <a:pt x="13859" y="13140"/>
                    <a:pt x="17429" y="10491"/>
                    <a:pt x="18313" y="6448"/>
                  </a:cubicBezTo>
                  <a:lnTo>
                    <a:pt x="18313" y="6448"/>
                  </a:lnTo>
                  <a:cubicBezTo>
                    <a:pt x="16722" y="8881"/>
                    <a:pt x="14030" y="10297"/>
                    <a:pt x="11201" y="10297"/>
                  </a:cubicBezTo>
                  <a:cubicBezTo>
                    <a:pt x="10629" y="10297"/>
                    <a:pt x="10051" y="10239"/>
                    <a:pt x="9476" y="10120"/>
                  </a:cubicBezTo>
                  <a:cubicBezTo>
                    <a:pt x="9836" y="9837"/>
                    <a:pt x="10055" y="9431"/>
                    <a:pt x="10010" y="9006"/>
                  </a:cubicBezTo>
                  <a:cubicBezTo>
                    <a:pt x="9945" y="8308"/>
                    <a:pt x="9238" y="7798"/>
                    <a:pt x="8387" y="7798"/>
                  </a:cubicBezTo>
                  <a:cubicBezTo>
                    <a:pt x="8319" y="7798"/>
                    <a:pt x="8250" y="7801"/>
                    <a:pt x="8181" y="7808"/>
                  </a:cubicBezTo>
                  <a:cubicBezTo>
                    <a:pt x="7395" y="7885"/>
                    <a:pt x="6770" y="8368"/>
                    <a:pt x="6628" y="8967"/>
                  </a:cubicBezTo>
                  <a:cubicBezTo>
                    <a:pt x="6081" y="8613"/>
                    <a:pt x="5579" y="8207"/>
                    <a:pt x="5128" y="7737"/>
                  </a:cubicBezTo>
                  <a:cubicBezTo>
                    <a:pt x="5147" y="7730"/>
                    <a:pt x="5166" y="7724"/>
                    <a:pt x="5186" y="7711"/>
                  </a:cubicBezTo>
                  <a:cubicBezTo>
                    <a:pt x="5521" y="7531"/>
                    <a:pt x="5669" y="7151"/>
                    <a:pt x="5521" y="6874"/>
                  </a:cubicBezTo>
                  <a:cubicBezTo>
                    <a:pt x="5422" y="6693"/>
                    <a:pt x="5227" y="6596"/>
                    <a:pt x="5010" y="6596"/>
                  </a:cubicBezTo>
                  <a:cubicBezTo>
                    <a:pt x="4886" y="6596"/>
                    <a:pt x="4756" y="6628"/>
                    <a:pt x="4632" y="6693"/>
                  </a:cubicBezTo>
                  <a:cubicBezTo>
                    <a:pt x="4542" y="6745"/>
                    <a:pt x="4464" y="6809"/>
                    <a:pt x="4400" y="6887"/>
                  </a:cubicBezTo>
                  <a:cubicBezTo>
                    <a:pt x="4155" y="6564"/>
                    <a:pt x="3936" y="6223"/>
                    <a:pt x="3743" y="5862"/>
                  </a:cubicBezTo>
                  <a:cubicBezTo>
                    <a:pt x="2764" y="4072"/>
                    <a:pt x="2467" y="1991"/>
                    <a:pt x="290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3896775" y="4105350"/>
              <a:ext cx="155750" cy="122850"/>
            </a:xfrm>
            <a:custGeom>
              <a:avLst/>
              <a:gdLst/>
              <a:ahLst/>
              <a:cxnLst/>
              <a:rect l="l" t="t" r="r" b="b"/>
              <a:pathLst>
                <a:path w="6230" h="4914" extrusionOk="0">
                  <a:moveTo>
                    <a:pt x="3307" y="0"/>
                  </a:moveTo>
                  <a:cubicBezTo>
                    <a:pt x="3102" y="0"/>
                    <a:pt x="2892" y="19"/>
                    <a:pt x="2680" y="57"/>
                  </a:cubicBezTo>
                  <a:cubicBezTo>
                    <a:pt x="1089" y="341"/>
                    <a:pt x="1" y="1648"/>
                    <a:pt x="239" y="2975"/>
                  </a:cubicBezTo>
                  <a:cubicBezTo>
                    <a:pt x="446" y="4126"/>
                    <a:pt x="1592" y="4913"/>
                    <a:pt x="2926" y="4913"/>
                  </a:cubicBezTo>
                  <a:cubicBezTo>
                    <a:pt x="3131" y="4913"/>
                    <a:pt x="3339" y="4895"/>
                    <a:pt x="3550" y="4856"/>
                  </a:cubicBezTo>
                  <a:cubicBezTo>
                    <a:pt x="5141" y="4566"/>
                    <a:pt x="6230" y="3259"/>
                    <a:pt x="5991" y="1932"/>
                  </a:cubicBezTo>
                  <a:cubicBezTo>
                    <a:pt x="5785" y="787"/>
                    <a:pt x="4643" y="0"/>
                    <a:pt x="330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3953800" y="4275675"/>
              <a:ext cx="60250" cy="47975"/>
            </a:xfrm>
            <a:custGeom>
              <a:avLst/>
              <a:gdLst/>
              <a:ahLst/>
              <a:cxnLst/>
              <a:rect l="l" t="t" r="r" b="b"/>
              <a:pathLst>
                <a:path w="2410" h="1919" extrusionOk="0">
                  <a:moveTo>
                    <a:pt x="1361" y="1"/>
                  </a:moveTo>
                  <a:cubicBezTo>
                    <a:pt x="1166" y="1"/>
                    <a:pt x="960" y="51"/>
                    <a:pt x="767" y="156"/>
                  </a:cubicBezTo>
                  <a:cubicBezTo>
                    <a:pt x="238" y="446"/>
                    <a:pt x="0" y="1045"/>
                    <a:pt x="245" y="1483"/>
                  </a:cubicBezTo>
                  <a:cubicBezTo>
                    <a:pt x="397" y="1766"/>
                    <a:pt x="708" y="1918"/>
                    <a:pt x="1051" y="1918"/>
                  </a:cubicBezTo>
                  <a:cubicBezTo>
                    <a:pt x="1246" y="1918"/>
                    <a:pt x="1451" y="1869"/>
                    <a:pt x="1643" y="1766"/>
                  </a:cubicBezTo>
                  <a:cubicBezTo>
                    <a:pt x="2171" y="1476"/>
                    <a:pt x="2409" y="884"/>
                    <a:pt x="2164" y="439"/>
                  </a:cubicBezTo>
                  <a:cubicBezTo>
                    <a:pt x="2012" y="156"/>
                    <a:pt x="1703" y="1"/>
                    <a:pt x="1361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1"/>
            <p:cNvSpPr/>
            <p:nvPr/>
          </p:nvSpPr>
          <p:spPr>
            <a:xfrm>
              <a:off x="4031900" y="4280275"/>
              <a:ext cx="60400" cy="73100"/>
            </a:xfrm>
            <a:custGeom>
              <a:avLst/>
              <a:gdLst/>
              <a:ahLst/>
              <a:cxnLst/>
              <a:rect l="l" t="t" r="r" b="b"/>
              <a:pathLst>
                <a:path w="2416" h="2924" extrusionOk="0">
                  <a:moveTo>
                    <a:pt x="1062" y="1"/>
                  </a:moveTo>
                  <a:cubicBezTo>
                    <a:pt x="940" y="1"/>
                    <a:pt x="812" y="29"/>
                    <a:pt x="689" y="88"/>
                  </a:cubicBezTo>
                  <a:cubicBezTo>
                    <a:pt x="316" y="262"/>
                    <a:pt x="129" y="655"/>
                    <a:pt x="277" y="964"/>
                  </a:cubicBezTo>
                  <a:cubicBezTo>
                    <a:pt x="329" y="1080"/>
                    <a:pt x="425" y="1170"/>
                    <a:pt x="541" y="1221"/>
                  </a:cubicBezTo>
                  <a:cubicBezTo>
                    <a:pt x="200" y="1440"/>
                    <a:pt x="0" y="1801"/>
                    <a:pt x="71" y="2168"/>
                  </a:cubicBezTo>
                  <a:cubicBezTo>
                    <a:pt x="149" y="2621"/>
                    <a:pt x="597" y="2924"/>
                    <a:pt x="1123" y="2924"/>
                  </a:cubicBezTo>
                  <a:cubicBezTo>
                    <a:pt x="1202" y="2924"/>
                    <a:pt x="1284" y="2917"/>
                    <a:pt x="1366" y="2903"/>
                  </a:cubicBezTo>
                  <a:cubicBezTo>
                    <a:pt x="1984" y="2787"/>
                    <a:pt x="2416" y="2278"/>
                    <a:pt x="2319" y="1763"/>
                  </a:cubicBezTo>
                  <a:cubicBezTo>
                    <a:pt x="2248" y="1376"/>
                    <a:pt x="1907" y="1093"/>
                    <a:pt x="1475" y="1028"/>
                  </a:cubicBezTo>
                  <a:cubicBezTo>
                    <a:pt x="1668" y="829"/>
                    <a:pt x="1739" y="552"/>
                    <a:pt x="1636" y="326"/>
                  </a:cubicBezTo>
                  <a:cubicBezTo>
                    <a:pt x="1537" y="118"/>
                    <a:pt x="1312" y="1"/>
                    <a:pt x="106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3782600" y="4189625"/>
              <a:ext cx="79750" cy="64000"/>
            </a:xfrm>
            <a:custGeom>
              <a:avLst/>
              <a:gdLst/>
              <a:ahLst/>
              <a:cxnLst/>
              <a:rect l="l" t="t" r="r" b="b"/>
              <a:pathLst>
                <a:path w="3190" h="2560" extrusionOk="0">
                  <a:moveTo>
                    <a:pt x="1354" y="0"/>
                  </a:moveTo>
                  <a:cubicBezTo>
                    <a:pt x="933" y="0"/>
                    <a:pt x="552" y="179"/>
                    <a:pt x="349" y="512"/>
                  </a:cubicBezTo>
                  <a:cubicBezTo>
                    <a:pt x="1" y="1079"/>
                    <a:pt x="278" y="1884"/>
                    <a:pt x="967" y="2303"/>
                  </a:cubicBezTo>
                  <a:cubicBezTo>
                    <a:pt x="1247" y="2476"/>
                    <a:pt x="1552" y="2559"/>
                    <a:pt x="1839" y="2559"/>
                  </a:cubicBezTo>
                  <a:cubicBezTo>
                    <a:pt x="2256" y="2559"/>
                    <a:pt x="2635" y="2382"/>
                    <a:pt x="2842" y="2045"/>
                  </a:cubicBezTo>
                  <a:cubicBezTo>
                    <a:pt x="3189" y="1472"/>
                    <a:pt x="2912" y="673"/>
                    <a:pt x="2223" y="255"/>
                  </a:cubicBezTo>
                  <a:cubicBezTo>
                    <a:pt x="1944" y="83"/>
                    <a:pt x="1640" y="0"/>
                    <a:pt x="135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31"/>
          <p:cNvSpPr txBox="1">
            <a:spLocks noGrp="1"/>
          </p:cNvSpPr>
          <p:nvPr>
            <p:ph type="ctrTitle"/>
          </p:nvPr>
        </p:nvSpPr>
        <p:spPr>
          <a:xfrm>
            <a:off x="2202003" y="1964357"/>
            <a:ext cx="6135659" cy="10780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TERIMAKASIH</a:t>
            </a:r>
            <a:endParaRPr sz="6000" dirty="0"/>
          </a:p>
        </p:txBody>
      </p:sp>
      <p:grpSp>
        <p:nvGrpSpPr>
          <p:cNvPr id="314" name="Google Shape;314;p31"/>
          <p:cNvGrpSpPr/>
          <p:nvPr/>
        </p:nvGrpSpPr>
        <p:grpSpPr>
          <a:xfrm>
            <a:off x="7136806" y="3025555"/>
            <a:ext cx="903819" cy="915039"/>
            <a:chOff x="4304200" y="4312250"/>
            <a:chExt cx="191325" cy="193700"/>
          </a:xfrm>
        </p:grpSpPr>
        <p:sp>
          <p:nvSpPr>
            <p:cNvPr id="315" name="Google Shape;315;p31"/>
            <p:cNvSpPr/>
            <p:nvPr/>
          </p:nvSpPr>
          <p:spPr>
            <a:xfrm>
              <a:off x="4390025" y="4365900"/>
              <a:ext cx="105500" cy="55400"/>
            </a:xfrm>
            <a:custGeom>
              <a:avLst/>
              <a:gdLst/>
              <a:ahLst/>
              <a:cxnLst/>
              <a:rect l="l" t="t" r="r" b="b"/>
              <a:pathLst>
                <a:path w="4220" h="2216" extrusionOk="0">
                  <a:moveTo>
                    <a:pt x="3481" y="1"/>
                  </a:moveTo>
                  <a:cubicBezTo>
                    <a:pt x="3456" y="1"/>
                    <a:pt x="3432" y="4"/>
                    <a:pt x="3408" y="12"/>
                  </a:cubicBezTo>
                  <a:cubicBezTo>
                    <a:pt x="3247" y="70"/>
                    <a:pt x="3183" y="328"/>
                    <a:pt x="3241" y="631"/>
                  </a:cubicBezTo>
                  <a:lnTo>
                    <a:pt x="1" y="1803"/>
                  </a:lnTo>
                  <a:lnTo>
                    <a:pt x="155" y="2215"/>
                  </a:lnTo>
                  <a:lnTo>
                    <a:pt x="2126" y="1507"/>
                  </a:lnTo>
                  <a:lnTo>
                    <a:pt x="2023" y="1429"/>
                  </a:lnTo>
                  <a:lnTo>
                    <a:pt x="2043" y="1416"/>
                  </a:lnTo>
                  <a:lnTo>
                    <a:pt x="3415" y="901"/>
                  </a:lnTo>
                  <a:cubicBezTo>
                    <a:pt x="3415" y="901"/>
                    <a:pt x="3621" y="1314"/>
                    <a:pt x="3846" y="1314"/>
                  </a:cubicBezTo>
                  <a:cubicBezTo>
                    <a:pt x="3852" y="1314"/>
                    <a:pt x="3859" y="1314"/>
                    <a:pt x="3865" y="1313"/>
                  </a:cubicBezTo>
                  <a:cubicBezTo>
                    <a:pt x="4220" y="1275"/>
                    <a:pt x="3994" y="515"/>
                    <a:pt x="3994" y="489"/>
                  </a:cubicBezTo>
                  <a:cubicBezTo>
                    <a:pt x="3956" y="405"/>
                    <a:pt x="3911" y="328"/>
                    <a:pt x="3859" y="257"/>
                  </a:cubicBezTo>
                  <a:cubicBezTo>
                    <a:pt x="3833" y="225"/>
                    <a:pt x="3807" y="193"/>
                    <a:pt x="3782" y="167"/>
                  </a:cubicBezTo>
                  <a:cubicBezTo>
                    <a:pt x="3684" y="59"/>
                    <a:pt x="3579" y="1"/>
                    <a:pt x="3481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4483525" y="4382550"/>
              <a:ext cx="5875" cy="5025"/>
            </a:xfrm>
            <a:custGeom>
              <a:avLst/>
              <a:gdLst/>
              <a:ahLst/>
              <a:cxnLst/>
              <a:rect l="l" t="t" r="r" b="b"/>
              <a:pathLst>
                <a:path w="235" h="201" extrusionOk="0">
                  <a:moveTo>
                    <a:pt x="123" y="1"/>
                  </a:moveTo>
                  <a:cubicBezTo>
                    <a:pt x="55" y="1"/>
                    <a:pt x="0" y="81"/>
                    <a:pt x="35" y="151"/>
                  </a:cubicBezTo>
                  <a:cubicBezTo>
                    <a:pt x="56" y="185"/>
                    <a:pt x="91" y="201"/>
                    <a:pt x="126" y="201"/>
                  </a:cubicBezTo>
                  <a:cubicBezTo>
                    <a:pt x="166" y="201"/>
                    <a:pt x="205" y="180"/>
                    <a:pt x="222" y="139"/>
                  </a:cubicBezTo>
                  <a:cubicBezTo>
                    <a:pt x="235" y="81"/>
                    <a:pt x="203" y="23"/>
                    <a:pt x="145" y="3"/>
                  </a:cubicBezTo>
                  <a:cubicBezTo>
                    <a:pt x="138" y="1"/>
                    <a:pt x="130" y="1"/>
                    <a:pt x="123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4435600" y="4378100"/>
              <a:ext cx="58800" cy="25475"/>
            </a:xfrm>
            <a:custGeom>
              <a:avLst/>
              <a:gdLst/>
              <a:ahLst/>
              <a:cxnLst/>
              <a:rect l="l" t="t" r="r" b="b"/>
              <a:pathLst>
                <a:path w="2352" h="1019" extrusionOk="0">
                  <a:moveTo>
                    <a:pt x="2171" y="1"/>
                  </a:moveTo>
                  <a:cubicBezTo>
                    <a:pt x="2171" y="20"/>
                    <a:pt x="2274" y="387"/>
                    <a:pt x="2223" y="626"/>
                  </a:cubicBezTo>
                  <a:cubicBezTo>
                    <a:pt x="2216" y="600"/>
                    <a:pt x="2210" y="581"/>
                    <a:pt x="2197" y="561"/>
                  </a:cubicBezTo>
                  <a:cubicBezTo>
                    <a:pt x="2178" y="505"/>
                    <a:pt x="2135" y="483"/>
                    <a:pt x="2086" y="483"/>
                  </a:cubicBezTo>
                  <a:cubicBezTo>
                    <a:pt x="1965" y="483"/>
                    <a:pt x="1809" y="619"/>
                    <a:pt x="1901" y="729"/>
                  </a:cubicBezTo>
                  <a:cubicBezTo>
                    <a:pt x="1927" y="774"/>
                    <a:pt x="1965" y="806"/>
                    <a:pt x="2010" y="825"/>
                  </a:cubicBezTo>
                  <a:cubicBezTo>
                    <a:pt x="1785" y="806"/>
                    <a:pt x="1592" y="413"/>
                    <a:pt x="1592" y="413"/>
                  </a:cubicBezTo>
                  <a:lnTo>
                    <a:pt x="522" y="813"/>
                  </a:lnTo>
                  <a:lnTo>
                    <a:pt x="464" y="838"/>
                  </a:lnTo>
                  <a:cubicBezTo>
                    <a:pt x="439" y="845"/>
                    <a:pt x="416" y="849"/>
                    <a:pt x="394" y="849"/>
                  </a:cubicBezTo>
                  <a:cubicBezTo>
                    <a:pt x="203" y="849"/>
                    <a:pt x="162" y="594"/>
                    <a:pt x="162" y="594"/>
                  </a:cubicBezTo>
                  <a:lnTo>
                    <a:pt x="162" y="594"/>
                  </a:lnTo>
                  <a:cubicBezTo>
                    <a:pt x="1" y="916"/>
                    <a:pt x="303" y="1019"/>
                    <a:pt x="303" y="1019"/>
                  </a:cubicBezTo>
                  <a:lnTo>
                    <a:pt x="1572" y="568"/>
                  </a:lnTo>
                  <a:cubicBezTo>
                    <a:pt x="1700" y="800"/>
                    <a:pt x="1874" y="947"/>
                    <a:pt x="2027" y="947"/>
                  </a:cubicBezTo>
                  <a:cubicBezTo>
                    <a:pt x="2052" y="947"/>
                    <a:pt x="2077" y="943"/>
                    <a:pt x="2100" y="935"/>
                  </a:cubicBezTo>
                  <a:cubicBezTo>
                    <a:pt x="2300" y="864"/>
                    <a:pt x="2352" y="490"/>
                    <a:pt x="2210" y="98"/>
                  </a:cubicBezTo>
                  <a:cubicBezTo>
                    <a:pt x="2197" y="65"/>
                    <a:pt x="2184" y="33"/>
                    <a:pt x="2171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4469575" y="4365750"/>
              <a:ext cx="15000" cy="15925"/>
            </a:xfrm>
            <a:custGeom>
              <a:avLst/>
              <a:gdLst/>
              <a:ahLst/>
              <a:cxnLst/>
              <a:rect l="l" t="t" r="r" b="b"/>
              <a:pathLst>
                <a:path w="600" h="637" extrusionOk="0">
                  <a:moveTo>
                    <a:pt x="303" y="0"/>
                  </a:moveTo>
                  <a:cubicBezTo>
                    <a:pt x="278" y="0"/>
                    <a:pt x="255" y="4"/>
                    <a:pt x="233" y="12"/>
                  </a:cubicBezTo>
                  <a:cubicBezTo>
                    <a:pt x="72" y="76"/>
                    <a:pt x="1" y="334"/>
                    <a:pt x="59" y="637"/>
                  </a:cubicBezTo>
                  <a:cubicBezTo>
                    <a:pt x="59" y="592"/>
                    <a:pt x="39" y="76"/>
                    <a:pt x="310" y="70"/>
                  </a:cubicBezTo>
                  <a:cubicBezTo>
                    <a:pt x="318" y="69"/>
                    <a:pt x="326" y="69"/>
                    <a:pt x="333" y="69"/>
                  </a:cubicBezTo>
                  <a:cubicBezTo>
                    <a:pt x="433" y="69"/>
                    <a:pt x="522" y="107"/>
                    <a:pt x="600" y="166"/>
                  </a:cubicBezTo>
                  <a:cubicBezTo>
                    <a:pt x="502" y="59"/>
                    <a:pt x="397" y="0"/>
                    <a:pt x="303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4386000" y="4312400"/>
              <a:ext cx="36425" cy="105025"/>
            </a:xfrm>
            <a:custGeom>
              <a:avLst/>
              <a:gdLst/>
              <a:ahLst/>
              <a:cxnLst/>
              <a:rect l="l" t="t" r="r" b="b"/>
              <a:pathLst>
                <a:path w="1457" h="4201" extrusionOk="0">
                  <a:moveTo>
                    <a:pt x="645" y="1"/>
                  </a:moveTo>
                  <a:cubicBezTo>
                    <a:pt x="555" y="7"/>
                    <a:pt x="464" y="27"/>
                    <a:pt x="381" y="52"/>
                  </a:cubicBezTo>
                  <a:cubicBezTo>
                    <a:pt x="342" y="65"/>
                    <a:pt x="303" y="78"/>
                    <a:pt x="271" y="97"/>
                  </a:cubicBezTo>
                  <a:cubicBezTo>
                    <a:pt x="110" y="168"/>
                    <a:pt x="1" y="278"/>
                    <a:pt x="7" y="400"/>
                  </a:cubicBezTo>
                  <a:cubicBezTo>
                    <a:pt x="7" y="574"/>
                    <a:pt x="233" y="716"/>
                    <a:pt x="535" y="761"/>
                  </a:cubicBezTo>
                  <a:lnTo>
                    <a:pt x="600" y="4201"/>
                  </a:lnTo>
                  <a:lnTo>
                    <a:pt x="1051" y="4188"/>
                  </a:lnTo>
                  <a:lnTo>
                    <a:pt x="1012" y="2094"/>
                  </a:lnTo>
                  <a:lnTo>
                    <a:pt x="902" y="2172"/>
                  </a:lnTo>
                  <a:lnTo>
                    <a:pt x="896" y="2146"/>
                  </a:lnTo>
                  <a:lnTo>
                    <a:pt x="851" y="677"/>
                  </a:lnTo>
                  <a:cubicBezTo>
                    <a:pt x="851" y="677"/>
                    <a:pt x="1334" y="619"/>
                    <a:pt x="1386" y="387"/>
                  </a:cubicBezTo>
                  <a:cubicBezTo>
                    <a:pt x="1456" y="40"/>
                    <a:pt x="671" y="7"/>
                    <a:pt x="645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4404700" y="4315175"/>
              <a:ext cx="6450" cy="5275"/>
            </a:xfrm>
            <a:custGeom>
              <a:avLst/>
              <a:gdLst/>
              <a:ahLst/>
              <a:cxnLst/>
              <a:rect l="l" t="t" r="r" b="b"/>
              <a:pathLst>
                <a:path w="258" h="211" extrusionOk="0">
                  <a:moveTo>
                    <a:pt x="125" y="1"/>
                  </a:moveTo>
                  <a:cubicBezTo>
                    <a:pt x="90" y="1"/>
                    <a:pt x="56" y="16"/>
                    <a:pt x="32" y="44"/>
                  </a:cubicBezTo>
                  <a:cubicBezTo>
                    <a:pt x="0" y="135"/>
                    <a:pt x="71" y="210"/>
                    <a:pt x="147" y="210"/>
                  </a:cubicBezTo>
                  <a:cubicBezTo>
                    <a:pt x="179" y="210"/>
                    <a:pt x="212" y="197"/>
                    <a:pt x="238" y="167"/>
                  </a:cubicBezTo>
                  <a:cubicBezTo>
                    <a:pt x="257" y="109"/>
                    <a:pt x="238" y="44"/>
                    <a:pt x="187" y="19"/>
                  </a:cubicBezTo>
                  <a:cubicBezTo>
                    <a:pt x="167" y="7"/>
                    <a:pt x="146" y="1"/>
                    <a:pt x="12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4400025" y="4312250"/>
              <a:ext cx="23675" cy="55300"/>
            </a:xfrm>
            <a:custGeom>
              <a:avLst/>
              <a:gdLst/>
              <a:ahLst/>
              <a:cxnLst/>
              <a:rect l="l" t="t" r="r" b="b"/>
              <a:pathLst>
                <a:path w="947" h="2212" extrusionOk="0">
                  <a:moveTo>
                    <a:pt x="210" y="0"/>
                  </a:moveTo>
                  <a:cubicBezTo>
                    <a:pt x="202" y="0"/>
                    <a:pt x="195" y="0"/>
                    <a:pt x="187" y="0"/>
                  </a:cubicBezTo>
                  <a:cubicBezTo>
                    <a:pt x="148" y="0"/>
                    <a:pt x="116" y="7"/>
                    <a:pt x="84" y="7"/>
                  </a:cubicBezTo>
                  <a:cubicBezTo>
                    <a:pt x="103" y="13"/>
                    <a:pt x="483" y="33"/>
                    <a:pt x="689" y="155"/>
                  </a:cubicBezTo>
                  <a:lnTo>
                    <a:pt x="618" y="155"/>
                  </a:lnTo>
                  <a:cubicBezTo>
                    <a:pt x="435" y="161"/>
                    <a:pt x="485" y="498"/>
                    <a:pt x="644" y="498"/>
                  </a:cubicBezTo>
                  <a:cubicBezTo>
                    <a:pt x="659" y="498"/>
                    <a:pt x="674" y="496"/>
                    <a:pt x="689" y="490"/>
                  </a:cubicBezTo>
                  <a:cubicBezTo>
                    <a:pt x="734" y="484"/>
                    <a:pt x="779" y="458"/>
                    <a:pt x="812" y="419"/>
                  </a:cubicBezTo>
                  <a:lnTo>
                    <a:pt x="812" y="419"/>
                  </a:lnTo>
                  <a:cubicBezTo>
                    <a:pt x="721" y="625"/>
                    <a:pt x="290" y="683"/>
                    <a:pt x="290" y="683"/>
                  </a:cubicBezTo>
                  <a:lnTo>
                    <a:pt x="322" y="1823"/>
                  </a:lnTo>
                  <a:lnTo>
                    <a:pt x="322" y="1888"/>
                  </a:lnTo>
                  <a:cubicBezTo>
                    <a:pt x="317" y="2078"/>
                    <a:pt x="153" y="2104"/>
                    <a:pt x="61" y="2104"/>
                  </a:cubicBezTo>
                  <a:cubicBezTo>
                    <a:pt x="25" y="2104"/>
                    <a:pt x="0" y="2100"/>
                    <a:pt x="0" y="2100"/>
                  </a:cubicBezTo>
                  <a:lnTo>
                    <a:pt x="0" y="2100"/>
                  </a:lnTo>
                  <a:cubicBezTo>
                    <a:pt x="84" y="2184"/>
                    <a:pt x="162" y="2212"/>
                    <a:pt x="229" y="2212"/>
                  </a:cubicBezTo>
                  <a:cubicBezTo>
                    <a:pt x="362" y="2212"/>
                    <a:pt x="451" y="2100"/>
                    <a:pt x="451" y="2100"/>
                  </a:cubicBezTo>
                  <a:lnTo>
                    <a:pt x="425" y="754"/>
                  </a:lnTo>
                  <a:cubicBezTo>
                    <a:pt x="728" y="696"/>
                    <a:pt x="947" y="548"/>
                    <a:pt x="947" y="374"/>
                  </a:cubicBezTo>
                  <a:cubicBezTo>
                    <a:pt x="941" y="165"/>
                    <a:pt x="618" y="0"/>
                    <a:pt x="210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4386000" y="4314825"/>
              <a:ext cx="13400" cy="16450"/>
            </a:xfrm>
            <a:custGeom>
              <a:avLst/>
              <a:gdLst/>
              <a:ahLst/>
              <a:cxnLst/>
              <a:rect l="l" t="t" r="r" b="b"/>
              <a:pathLst>
                <a:path w="536" h="658" extrusionOk="0">
                  <a:moveTo>
                    <a:pt x="265" y="0"/>
                  </a:moveTo>
                  <a:lnTo>
                    <a:pt x="265" y="0"/>
                  </a:lnTo>
                  <a:cubicBezTo>
                    <a:pt x="104" y="71"/>
                    <a:pt x="1" y="181"/>
                    <a:pt x="1" y="297"/>
                  </a:cubicBezTo>
                  <a:cubicBezTo>
                    <a:pt x="7" y="471"/>
                    <a:pt x="233" y="612"/>
                    <a:pt x="535" y="657"/>
                  </a:cubicBezTo>
                  <a:cubicBezTo>
                    <a:pt x="497" y="645"/>
                    <a:pt x="1" y="496"/>
                    <a:pt x="84" y="239"/>
                  </a:cubicBezTo>
                  <a:cubicBezTo>
                    <a:pt x="117" y="142"/>
                    <a:pt x="181" y="52"/>
                    <a:pt x="265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4393100" y="4421750"/>
              <a:ext cx="67800" cy="71625"/>
            </a:xfrm>
            <a:custGeom>
              <a:avLst/>
              <a:gdLst/>
              <a:ahLst/>
              <a:cxnLst/>
              <a:rect l="l" t="t" r="r" b="b"/>
              <a:pathLst>
                <a:path w="2712" h="2865" extrusionOk="0">
                  <a:moveTo>
                    <a:pt x="277" y="1"/>
                  </a:moveTo>
                  <a:lnTo>
                    <a:pt x="0" y="239"/>
                  </a:lnTo>
                  <a:lnTo>
                    <a:pt x="1127" y="1521"/>
                  </a:lnTo>
                  <a:lnTo>
                    <a:pt x="1159" y="1418"/>
                  </a:lnTo>
                  <a:lnTo>
                    <a:pt x="1172" y="1430"/>
                  </a:lnTo>
                  <a:lnTo>
                    <a:pt x="1978" y="2313"/>
                  </a:lnTo>
                  <a:cubicBezTo>
                    <a:pt x="1978" y="2313"/>
                    <a:pt x="1707" y="2609"/>
                    <a:pt x="1797" y="2777"/>
                  </a:cubicBezTo>
                  <a:cubicBezTo>
                    <a:pt x="1830" y="2840"/>
                    <a:pt x="1886" y="2864"/>
                    <a:pt x="1952" y="2864"/>
                  </a:cubicBezTo>
                  <a:cubicBezTo>
                    <a:pt x="2153" y="2864"/>
                    <a:pt x="2446" y="2638"/>
                    <a:pt x="2461" y="2629"/>
                  </a:cubicBezTo>
                  <a:cubicBezTo>
                    <a:pt x="2512" y="2577"/>
                    <a:pt x="2557" y="2519"/>
                    <a:pt x="2596" y="2461"/>
                  </a:cubicBezTo>
                  <a:cubicBezTo>
                    <a:pt x="2615" y="2429"/>
                    <a:pt x="2628" y="2403"/>
                    <a:pt x="2641" y="2371"/>
                  </a:cubicBezTo>
                  <a:cubicBezTo>
                    <a:pt x="2705" y="2242"/>
                    <a:pt x="2712" y="2120"/>
                    <a:pt x="2647" y="2049"/>
                  </a:cubicBezTo>
                  <a:cubicBezTo>
                    <a:pt x="2608" y="2006"/>
                    <a:pt x="2548" y="1986"/>
                    <a:pt x="2477" y="1986"/>
                  </a:cubicBezTo>
                  <a:cubicBezTo>
                    <a:pt x="2375" y="1986"/>
                    <a:pt x="2250" y="2027"/>
                    <a:pt x="2126" y="2107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4445750" y="4485125"/>
              <a:ext cx="4700" cy="4125"/>
            </a:xfrm>
            <a:custGeom>
              <a:avLst/>
              <a:gdLst/>
              <a:ahLst/>
              <a:cxnLst/>
              <a:rect l="l" t="t" r="r" b="b"/>
              <a:pathLst>
                <a:path w="188" h="165" extrusionOk="0">
                  <a:moveTo>
                    <a:pt x="108" y="0"/>
                  </a:moveTo>
                  <a:cubicBezTo>
                    <a:pt x="86" y="0"/>
                    <a:pt x="63" y="9"/>
                    <a:pt x="45" y="29"/>
                  </a:cubicBezTo>
                  <a:cubicBezTo>
                    <a:pt x="0" y="81"/>
                    <a:pt x="39" y="158"/>
                    <a:pt x="103" y="164"/>
                  </a:cubicBezTo>
                  <a:cubicBezTo>
                    <a:pt x="155" y="158"/>
                    <a:pt x="187" y="113"/>
                    <a:pt x="187" y="68"/>
                  </a:cubicBezTo>
                  <a:cubicBezTo>
                    <a:pt x="179" y="24"/>
                    <a:pt x="144" y="0"/>
                    <a:pt x="108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4420975" y="4453900"/>
              <a:ext cx="33650" cy="40800"/>
            </a:xfrm>
            <a:custGeom>
              <a:avLst/>
              <a:gdLst/>
              <a:ahLst/>
              <a:cxnLst/>
              <a:rect l="l" t="t" r="r" b="b"/>
              <a:pathLst>
                <a:path w="1346" h="1632" extrusionOk="0">
                  <a:moveTo>
                    <a:pt x="242" y="0"/>
                  </a:moveTo>
                  <a:cubicBezTo>
                    <a:pt x="1" y="0"/>
                    <a:pt x="12" y="235"/>
                    <a:pt x="12" y="235"/>
                  </a:cubicBezTo>
                  <a:lnTo>
                    <a:pt x="740" y="1059"/>
                  </a:lnTo>
                  <a:cubicBezTo>
                    <a:pt x="579" y="1252"/>
                    <a:pt x="521" y="1459"/>
                    <a:pt x="618" y="1568"/>
                  </a:cubicBezTo>
                  <a:cubicBezTo>
                    <a:pt x="657" y="1611"/>
                    <a:pt x="716" y="1632"/>
                    <a:pt x="787" y="1632"/>
                  </a:cubicBezTo>
                  <a:cubicBezTo>
                    <a:pt x="927" y="1632"/>
                    <a:pt x="1114" y="1550"/>
                    <a:pt x="1281" y="1401"/>
                  </a:cubicBezTo>
                  <a:cubicBezTo>
                    <a:pt x="1307" y="1381"/>
                    <a:pt x="1326" y="1362"/>
                    <a:pt x="1346" y="1343"/>
                  </a:cubicBezTo>
                  <a:lnTo>
                    <a:pt x="1346" y="1343"/>
                  </a:lnTo>
                  <a:cubicBezTo>
                    <a:pt x="1333" y="1349"/>
                    <a:pt x="1082" y="1536"/>
                    <a:pt x="888" y="1568"/>
                  </a:cubicBezTo>
                  <a:cubicBezTo>
                    <a:pt x="901" y="1562"/>
                    <a:pt x="920" y="1549"/>
                    <a:pt x="933" y="1529"/>
                  </a:cubicBezTo>
                  <a:cubicBezTo>
                    <a:pt x="1026" y="1446"/>
                    <a:pt x="896" y="1307"/>
                    <a:pt x="795" y="1307"/>
                  </a:cubicBezTo>
                  <a:cubicBezTo>
                    <a:pt x="762" y="1307"/>
                    <a:pt x="733" y="1321"/>
                    <a:pt x="714" y="1355"/>
                  </a:cubicBezTo>
                  <a:cubicBezTo>
                    <a:pt x="689" y="1388"/>
                    <a:pt x="676" y="1426"/>
                    <a:pt x="676" y="1465"/>
                  </a:cubicBezTo>
                  <a:cubicBezTo>
                    <a:pt x="618" y="1291"/>
                    <a:pt x="863" y="1027"/>
                    <a:pt x="863" y="1027"/>
                  </a:cubicBezTo>
                  <a:lnTo>
                    <a:pt x="238" y="338"/>
                  </a:lnTo>
                  <a:lnTo>
                    <a:pt x="206" y="299"/>
                  </a:lnTo>
                  <a:cubicBezTo>
                    <a:pt x="70" y="132"/>
                    <a:pt x="289" y="3"/>
                    <a:pt x="289" y="3"/>
                  </a:cubicBezTo>
                  <a:cubicBezTo>
                    <a:pt x="273" y="1"/>
                    <a:pt x="257" y="0"/>
                    <a:pt x="242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4446400" y="4471225"/>
              <a:ext cx="14500" cy="9650"/>
            </a:xfrm>
            <a:custGeom>
              <a:avLst/>
              <a:gdLst/>
              <a:ahLst/>
              <a:cxnLst/>
              <a:rect l="l" t="t" r="r" b="b"/>
              <a:pathLst>
                <a:path w="580" h="386" extrusionOk="0">
                  <a:moveTo>
                    <a:pt x="350" y="0"/>
                  </a:moveTo>
                  <a:cubicBezTo>
                    <a:pt x="250" y="0"/>
                    <a:pt x="125" y="42"/>
                    <a:pt x="0" y="121"/>
                  </a:cubicBezTo>
                  <a:cubicBezTo>
                    <a:pt x="20" y="113"/>
                    <a:pt x="176" y="45"/>
                    <a:pt x="310" y="45"/>
                  </a:cubicBezTo>
                  <a:cubicBezTo>
                    <a:pt x="391" y="45"/>
                    <a:pt x="465" y="70"/>
                    <a:pt x="496" y="147"/>
                  </a:cubicBezTo>
                  <a:cubicBezTo>
                    <a:pt x="535" y="224"/>
                    <a:pt x="535" y="308"/>
                    <a:pt x="515" y="385"/>
                  </a:cubicBezTo>
                  <a:cubicBezTo>
                    <a:pt x="573" y="257"/>
                    <a:pt x="580" y="134"/>
                    <a:pt x="515" y="63"/>
                  </a:cubicBezTo>
                  <a:cubicBezTo>
                    <a:pt x="478" y="21"/>
                    <a:pt x="420" y="0"/>
                    <a:pt x="350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4420150" y="4423350"/>
              <a:ext cx="53325" cy="21225"/>
            </a:xfrm>
            <a:custGeom>
              <a:avLst/>
              <a:gdLst/>
              <a:ahLst/>
              <a:cxnLst/>
              <a:rect l="l" t="t" r="r" b="b"/>
              <a:pathLst>
                <a:path w="2133" h="849" extrusionOk="0">
                  <a:moveTo>
                    <a:pt x="45" y="1"/>
                  </a:moveTo>
                  <a:lnTo>
                    <a:pt x="0" y="226"/>
                  </a:lnTo>
                  <a:lnTo>
                    <a:pt x="1044" y="452"/>
                  </a:lnTo>
                  <a:lnTo>
                    <a:pt x="1018" y="387"/>
                  </a:lnTo>
                  <a:lnTo>
                    <a:pt x="1031" y="387"/>
                  </a:lnTo>
                  <a:lnTo>
                    <a:pt x="1765" y="536"/>
                  </a:lnTo>
                  <a:cubicBezTo>
                    <a:pt x="1765" y="536"/>
                    <a:pt x="1739" y="787"/>
                    <a:pt x="1849" y="838"/>
                  </a:cubicBezTo>
                  <a:cubicBezTo>
                    <a:pt x="1863" y="845"/>
                    <a:pt x="1878" y="849"/>
                    <a:pt x="1891" y="849"/>
                  </a:cubicBezTo>
                  <a:cubicBezTo>
                    <a:pt x="2029" y="849"/>
                    <a:pt x="2120" y="528"/>
                    <a:pt x="2126" y="516"/>
                  </a:cubicBezTo>
                  <a:cubicBezTo>
                    <a:pt x="2132" y="471"/>
                    <a:pt x="2132" y="426"/>
                    <a:pt x="2132" y="381"/>
                  </a:cubicBezTo>
                  <a:cubicBezTo>
                    <a:pt x="2126" y="362"/>
                    <a:pt x="2126" y="336"/>
                    <a:pt x="2119" y="317"/>
                  </a:cubicBezTo>
                  <a:cubicBezTo>
                    <a:pt x="2106" y="233"/>
                    <a:pt x="2061" y="168"/>
                    <a:pt x="2003" y="156"/>
                  </a:cubicBezTo>
                  <a:cubicBezTo>
                    <a:pt x="1995" y="154"/>
                    <a:pt x="1987" y="153"/>
                    <a:pt x="1979" y="153"/>
                  </a:cubicBezTo>
                  <a:cubicBezTo>
                    <a:pt x="1896" y="153"/>
                    <a:pt x="1811" y="240"/>
                    <a:pt x="1759" y="375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4467925" y="4437375"/>
              <a:ext cx="3825" cy="2525"/>
            </a:xfrm>
            <a:custGeom>
              <a:avLst/>
              <a:gdLst/>
              <a:ahLst/>
              <a:cxnLst/>
              <a:rect l="l" t="t" r="r" b="b"/>
              <a:pathLst>
                <a:path w="153" h="101" extrusionOk="0">
                  <a:moveTo>
                    <a:pt x="66" y="0"/>
                  </a:moveTo>
                  <a:cubicBezTo>
                    <a:pt x="56" y="0"/>
                    <a:pt x="47" y="4"/>
                    <a:pt x="41" y="13"/>
                  </a:cubicBezTo>
                  <a:cubicBezTo>
                    <a:pt x="1" y="43"/>
                    <a:pt x="46" y="100"/>
                    <a:pt x="84" y="100"/>
                  </a:cubicBezTo>
                  <a:cubicBezTo>
                    <a:pt x="94" y="100"/>
                    <a:pt x="105" y="96"/>
                    <a:pt x="112" y="84"/>
                  </a:cubicBezTo>
                  <a:cubicBezTo>
                    <a:pt x="153" y="58"/>
                    <a:pt x="104" y="0"/>
                    <a:pt x="66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4444625" y="4429150"/>
              <a:ext cx="28675" cy="16850"/>
            </a:xfrm>
            <a:custGeom>
              <a:avLst/>
              <a:gdLst/>
              <a:ahLst/>
              <a:cxnLst/>
              <a:rect l="l" t="t" r="r" b="b"/>
              <a:pathLst>
                <a:path w="1147" h="674" extrusionOk="0">
                  <a:moveTo>
                    <a:pt x="116" y="1"/>
                  </a:moveTo>
                  <a:lnTo>
                    <a:pt x="116" y="1"/>
                  </a:lnTo>
                  <a:cubicBezTo>
                    <a:pt x="26" y="39"/>
                    <a:pt x="0" y="149"/>
                    <a:pt x="65" y="220"/>
                  </a:cubicBezTo>
                  <a:lnTo>
                    <a:pt x="735" y="368"/>
                  </a:lnTo>
                  <a:cubicBezTo>
                    <a:pt x="722" y="529"/>
                    <a:pt x="773" y="651"/>
                    <a:pt x="863" y="671"/>
                  </a:cubicBezTo>
                  <a:cubicBezTo>
                    <a:pt x="871" y="673"/>
                    <a:pt x="879" y="674"/>
                    <a:pt x="887" y="674"/>
                  </a:cubicBezTo>
                  <a:cubicBezTo>
                    <a:pt x="985" y="674"/>
                    <a:pt x="1092" y="533"/>
                    <a:pt x="1134" y="342"/>
                  </a:cubicBezTo>
                  <a:cubicBezTo>
                    <a:pt x="1140" y="323"/>
                    <a:pt x="1147" y="304"/>
                    <a:pt x="1147" y="284"/>
                  </a:cubicBezTo>
                  <a:lnTo>
                    <a:pt x="1147" y="284"/>
                  </a:lnTo>
                  <a:cubicBezTo>
                    <a:pt x="1115" y="387"/>
                    <a:pt x="1063" y="484"/>
                    <a:pt x="999" y="574"/>
                  </a:cubicBezTo>
                  <a:cubicBezTo>
                    <a:pt x="1005" y="561"/>
                    <a:pt x="1005" y="548"/>
                    <a:pt x="1005" y="535"/>
                  </a:cubicBezTo>
                  <a:cubicBezTo>
                    <a:pt x="1018" y="482"/>
                    <a:pt x="968" y="455"/>
                    <a:pt x="918" y="455"/>
                  </a:cubicBezTo>
                  <a:cubicBezTo>
                    <a:pt x="872" y="455"/>
                    <a:pt x="825" y="479"/>
                    <a:pt x="831" y="529"/>
                  </a:cubicBezTo>
                  <a:cubicBezTo>
                    <a:pt x="831" y="555"/>
                    <a:pt x="838" y="581"/>
                    <a:pt x="851" y="600"/>
                  </a:cubicBezTo>
                  <a:cubicBezTo>
                    <a:pt x="760" y="529"/>
                    <a:pt x="786" y="310"/>
                    <a:pt x="786" y="310"/>
                  </a:cubicBezTo>
                  <a:lnTo>
                    <a:pt x="213" y="194"/>
                  </a:lnTo>
                  <a:lnTo>
                    <a:pt x="181" y="188"/>
                  </a:lnTo>
                  <a:cubicBezTo>
                    <a:pt x="52" y="149"/>
                    <a:pt x="116" y="1"/>
                    <a:pt x="116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4464100" y="4427150"/>
              <a:ext cx="9050" cy="5575"/>
            </a:xfrm>
            <a:custGeom>
              <a:avLst/>
              <a:gdLst/>
              <a:ahLst/>
              <a:cxnLst/>
              <a:rect l="l" t="t" r="r" b="b"/>
              <a:pathLst>
                <a:path w="362" h="223" extrusionOk="0">
                  <a:moveTo>
                    <a:pt x="221" y="1"/>
                  </a:moveTo>
                  <a:cubicBezTo>
                    <a:pt x="138" y="1"/>
                    <a:pt x="53" y="88"/>
                    <a:pt x="1" y="223"/>
                  </a:cubicBezTo>
                  <a:cubicBezTo>
                    <a:pt x="12" y="206"/>
                    <a:pt x="116" y="37"/>
                    <a:pt x="220" y="37"/>
                  </a:cubicBezTo>
                  <a:cubicBezTo>
                    <a:pt x="235" y="37"/>
                    <a:pt x="250" y="40"/>
                    <a:pt x="265" y="49"/>
                  </a:cubicBezTo>
                  <a:cubicBezTo>
                    <a:pt x="310" y="74"/>
                    <a:pt x="342" y="119"/>
                    <a:pt x="361" y="171"/>
                  </a:cubicBezTo>
                  <a:cubicBezTo>
                    <a:pt x="342" y="81"/>
                    <a:pt x="303" y="16"/>
                    <a:pt x="245" y="4"/>
                  </a:cubicBezTo>
                  <a:cubicBezTo>
                    <a:pt x="237" y="2"/>
                    <a:pt x="229" y="1"/>
                    <a:pt x="22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4410325" y="4348150"/>
              <a:ext cx="48325" cy="41100"/>
            </a:xfrm>
            <a:custGeom>
              <a:avLst/>
              <a:gdLst/>
              <a:ahLst/>
              <a:cxnLst/>
              <a:rect l="l" t="t" r="r" b="b"/>
              <a:pathLst>
                <a:path w="1933" h="1644" extrusionOk="0">
                  <a:moveTo>
                    <a:pt x="1424" y="1"/>
                  </a:moveTo>
                  <a:cubicBezTo>
                    <a:pt x="1390" y="1"/>
                    <a:pt x="1357" y="9"/>
                    <a:pt x="1327" y="27"/>
                  </a:cubicBezTo>
                  <a:cubicBezTo>
                    <a:pt x="1263" y="85"/>
                    <a:pt x="1276" y="220"/>
                    <a:pt x="1353" y="355"/>
                  </a:cubicBezTo>
                  <a:lnTo>
                    <a:pt x="0" y="1469"/>
                  </a:lnTo>
                  <a:lnTo>
                    <a:pt x="148" y="1643"/>
                  </a:lnTo>
                  <a:lnTo>
                    <a:pt x="966" y="967"/>
                  </a:lnTo>
                  <a:lnTo>
                    <a:pt x="902" y="948"/>
                  </a:lnTo>
                  <a:lnTo>
                    <a:pt x="915" y="935"/>
                  </a:lnTo>
                  <a:lnTo>
                    <a:pt x="1482" y="452"/>
                  </a:lnTo>
                  <a:cubicBezTo>
                    <a:pt x="1482" y="452"/>
                    <a:pt x="1619" y="584"/>
                    <a:pt x="1726" y="584"/>
                  </a:cubicBezTo>
                  <a:cubicBezTo>
                    <a:pt x="1742" y="584"/>
                    <a:pt x="1757" y="581"/>
                    <a:pt x="1772" y="574"/>
                  </a:cubicBezTo>
                  <a:cubicBezTo>
                    <a:pt x="1933" y="490"/>
                    <a:pt x="1694" y="168"/>
                    <a:pt x="1688" y="155"/>
                  </a:cubicBezTo>
                  <a:cubicBezTo>
                    <a:pt x="1656" y="123"/>
                    <a:pt x="1623" y="91"/>
                    <a:pt x="1585" y="65"/>
                  </a:cubicBezTo>
                  <a:cubicBezTo>
                    <a:pt x="1566" y="59"/>
                    <a:pt x="1553" y="46"/>
                    <a:pt x="1533" y="33"/>
                  </a:cubicBezTo>
                  <a:cubicBezTo>
                    <a:pt x="1502" y="12"/>
                    <a:pt x="1463" y="1"/>
                    <a:pt x="1424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1"/>
            <p:cNvSpPr/>
            <p:nvPr/>
          </p:nvSpPr>
          <p:spPr>
            <a:xfrm>
              <a:off x="4450425" y="4354600"/>
              <a:ext cx="3225" cy="3075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65" y="0"/>
                  </a:moveTo>
                  <a:cubicBezTo>
                    <a:pt x="0" y="20"/>
                    <a:pt x="13" y="116"/>
                    <a:pt x="84" y="123"/>
                  </a:cubicBezTo>
                  <a:cubicBezTo>
                    <a:pt x="110" y="116"/>
                    <a:pt x="129" y="84"/>
                    <a:pt x="123" y="52"/>
                  </a:cubicBezTo>
                  <a:cubicBezTo>
                    <a:pt x="123" y="26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4430450" y="4352025"/>
              <a:ext cx="27400" cy="20325"/>
            </a:xfrm>
            <a:custGeom>
              <a:avLst/>
              <a:gdLst/>
              <a:ahLst/>
              <a:cxnLst/>
              <a:rect l="l" t="t" r="r" b="b"/>
              <a:pathLst>
                <a:path w="1096" h="813" extrusionOk="0">
                  <a:moveTo>
                    <a:pt x="883" y="0"/>
                  </a:moveTo>
                  <a:cubicBezTo>
                    <a:pt x="947" y="84"/>
                    <a:pt x="992" y="187"/>
                    <a:pt x="1018" y="290"/>
                  </a:cubicBezTo>
                  <a:cubicBezTo>
                    <a:pt x="1012" y="277"/>
                    <a:pt x="1005" y="271"/>
                    <a:pt x="992" y="265"/>
                  </a:cubicBezTo>
                  <a:cubicBezTo>
                    <a:pt x="973" y="245"/>
                    <a:pt x="949" y="236"/>
                    <a:pt x="925" y="236"/>
                  </a:cubicBezTo>
                  <a:cubicBezTo>
                    <a:pt x="901" y="236"/>
                    <a:pt x="876" y="245"/>
                    <a:pt x="857" y="265"/>
                  </a:cubicBezTo>
                  <a:cubicBezTo>
                    <a:pt x="831" y="303"/>
                    <a:pt x="838" y="361"/>
                    <a:pt x="883" y="393"/>
                  </a:cubicBezTo>
                  <a:cubicBezTo>
                    <a:pt x="902" y="413"/>
                    <a:pt x="922" y="419"/>
                    <a:pt x="947" y="426"/>
                  </a:cubicBezTo>
                  <a:cubicBezTo>
                    <a:pt x="937" y="428"/>
                    <a:pt x="927" y="430"/>
                    <a:pt x="916" y="430"/>
                  </a:cubicBezTo>
                  <a:cubicBezTo>
                    <a:pt x="810" y="430"/>
                    <a:pt x="677" y="297"/>
                    <a:pt x="677" y="297"/>
                  </a:cubicBezTo>
                  <a:lnTo>
                    <a:pt x="232" y="670"/>
                  </a:lnTo>
                  <a:lnTo>
                    <a:pt x="207" y="696"/>
                  </a:lnTo>
                  <a:cubicBezTo>
                    <a:pt x="184" y="713"/>
                    <a:pt x="163" y="719"/>
                    <a:pt x="144" y="719"/>
                  </a:cubicBezTo>
                  <a:cubicBezTo>
                    <a:pt x="71" y="719"/>
                    <a:pt x="20" y="632"/>
                    <a:pt x="20" y="632"/>
                  </a:cubicBezTo>
                  <a:lnTo>
                    <a:pt x="20" y="632"/>
                  </a:lnTo>
                  <a:cubicBezTo>
                    <a:pt x="0" y="722"/>
                    <a:pt x="71" y="812"/>
                    <a:pt x="161" y="812"/>
                  </a:cubicBezTo>
                  <a:lnTo>
                    <a:pt x="696" y="374"/>
                  </a:lnTo>
                  <a:cubicBezTo>
                    <a:pt x="775" y="444"/>
                    <a:pt x="861" y="485"/>
                    <a:pt x="929" y="485"/>
                  </a:cubicBezTo>
                  <a:cubicBezTo>
                    <a:pt x="961" y="485"/>
                    <a:pt x="989" y="476"/>
                    <a:pt x="1012" y="458"/>
                  </a:cubicBezTo>
                  <a:cubicBezTo>
                    <a:pt x="1095" y="393"/>
                    <a:pt x="1057" y="200"/>
                    <a:pt x="922" y="39"/>
                  </a:cubicBezTo>
                  <a:cubicBezTo>
                    <a:pt x="909" y="26"/>
                    <a:pt x="896" y="13"/>
                    <a:pt x="883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1"/>
            <p:cNvSpPr/>
            <p:nvPr/>
          </p:nvSpPr>
          <p:spPr>
            <a:xfrm>
              <a:off x="4441550" y="4348150"/>
              <a:ext cx="7125" cy="8900"/>
            </a:xfrm>
            <a:custGeom>
              <a:avLst/>
              <a:gdLst/>
              <a:ahLst/>
              <a:cxnLst/>
              <a:rect l="l" t="t" r="r" b="b"/>
              <a:pathLst>
                <a:path w="285" h="356" extrusionOk="0">
                  <a:moveTo>
                    <a:pt x="172" y="1"/>
                  </a:moveTo>
                  <a:cubicBezTo>
                    <a:pt x="140" y="1"/>
                    <a:pt x="108" y="9"/>
                    <a:pt x="78" y="27"/>
                  </a:cubicBezTo>
                  <a:cubicBezTo>
                    <a:pt x="14" y="85"/>
                    <a:pt x="27" y="213"/>
                    <a:pt x="104" y="355"/>
                  </a:cubicBezTo>
                  <a:cubicBezTo>
                    <a:pt x="97" y="329"/>
                    <a:pt x="1" y="85"/>
                    <a:pt x="130" y="39"/>
                  </a:cubicBezTo>
                  <a:cubicBezTo>
                    <a:pt x="156" y="28"/>
                    <a:pt x="186" y="21"/>
                    <a:pt x="218" y="21"/>
                  </a:cubicBezTo>
                  <a:cubicBezTo>
                    <a:pt x="240" y="21"/>
                    <a:pt x="263" y="25"/>
                    <a:pt x="284" y="33"/>
                  </a:cubicBezTo>
                  <a:cubicBezTo>
                    <a:pt x="249" y="12"/>
                    <a:pt x="211" y="1"/>
                    <a:pt x="17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4304200" y="4418375"/>
              <a:ext cx="66850" cy="39700"/>
            </a:xfrm>
            <a:custGeom>
              <a:avLst/>
              <a:gdLst/>
              <a:ahLst/>
              <a:cxnLst/>
              <a:rect l="l" t="t" r="r" b="b"/>
              <a:pathLst>
                <a:path w="2674" h="1588" extrusionOk="0">
                  <a:moveTo>
                    <a:pt x="2558" y="0"/>
                  </a:moveTo>
                  <a:lnTo>
                    <a:pt x="1327" y="548"/>
                  </a:lnTo>
                  <a:lnTo>
                    <a:pt x="1398" y="599"/>
                  </a:lnTo>
                  <a:lnTo>
                    <a:pt x="1385" y="606"/>
                  </a:lnTo>
                  <a:lnTo>
                    <a:pt x="529" y="1005"/>
                  </a:lnTo>
                  <a:cubicBezTo>
                    <a:pt x="529" y="1005"/>
                    <a:pt x="382" y="759"/>
                    <a:pt x="245" y="759"/>
                  </a:cubicBezTo>
                  <a:cubicBezTo>
                    <a:pt x="239" y="759"/>
                    <a:pt x="232" y="759"/>
                    <a:pt x="226" y="760"/>
                  </a:cubicBezTo>
                  <a:cubicBezTo>
                    <a:pt x="0" y="805"/>
                    <a:pt x="181" y="1276"/>
                    <a:pt x="181" y="1295"/>
                  </a:cubicBezTo>
                  <a:cubicBezTo>
                    <a:pt x="207" y="1346"/>
                    <a:pt x="239" y="1392"/>
                    <a:pt x="277" y="1437"/>
                  </a:cubicBezTo>
                  <a:cubicBezTo>
                    <a:pt x="297" y="1456"/>
                    <a:pt x="316" y="1475"/>
                    <a:pt x="335" y="1495"/>
                  </a:cubicBezTo>
                  <a:cubicBezTo>
                    <a:pt x="398" y="1558"/>
                    <a:pt x="465" y="1588"/>
                    <a:pt x="522" y="1588"/>
                  </a:cubicBezTo>
                  <a:cubicBezTo>
                    <a:pt x="540" y="1588"/>
                    <a:pt x="558" y="1585"/>
                    <a:pt x="574" y="1578"/>
                  </a:cubicBezTo>
                  <a:cubicBezTo>
                    <a:pt x="677" y="1533"/>
                    <a:pt x="703" y="1359"/>
                    <a:pt x="657" y="1173"/>
                  </a:cubicBezTo>
                  <a:lnTo>
                    <a:pt x="2674" y="264"/>
                  </a:lnTo>
                  <a:lnTo>
                    <a:pt x="2558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4308700" y="4444450"/>
              <a:ext cx="3700" cy="3275"/>
            </a:xfrm>
            <a:custGeom>
              <a:avLst/>
              <a:gdLst/>
              <a:ahLst/>
              <a:cxnLst/>
              <a:rect l="l" t="t" r="r" b="b"/>
              <a:pathLst>
                <a:path w="148" h="131" extrusionOk="0">
                  <a:moveTo>
                    <a:pt x="67" y="0"/>
                  </a:moveTo>
                  <a:cubicBezTo>
                    <a:pt x="40" y="0"/>
                    <a:pt x="14" y="17"/>
                    <a:pt x="7" y="46"/>
                  </a:cubicBezTo>
                  <a:cubicBezTo>
                    <a:pt x="1" y="84"/>
                    <a:pt x="27" y="117"/>
                    <a:pt x="59" y="130"/>
                  </a:cubicBezTo>
                  <a:cubicBezTo>
                    <a:pt x="62" y="130"/>
                    <a:pt x="65" y="130"/>
                    <a:pt x="68" y="130"/>
                  </a:cubicBezTo>
                  <a:cubicBezTo>
                    <a:pt x="120" y="130"/>
                    <a:pt x="148" y="76"/>
                    <a:pt x="123" y="33"/>
                  </a:cubicBezTo>
                  <a:cubicBezTo>
                    <a:pt x="109" y="10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4305175" y="4432050"/>
              <a:ext cx="36575" cy="18875"/>
            </a:xfrm>
            <a:custGeom>
              <a:avLst/>
              <a:gdLst/>
              <a:ahLst/>
              <a:cxnLst/>
              <a:rect l="l" t="t" r="r" b="b"/>
              <a:pathLst>
                <a:path w="1463" h="755" extrusionOk="0">
                  <a:moveTo>
                    <a:pt x="1288" y="1"/>
                  </a:moveTo>
                  <a:lnTo>
                    <a:pt x="503" y="355"/>
                  </a:lnTo>
                  <a:cubicBezTo>
                    <a:pt x="414" y="219"/>
                    <a:pt x="300" y="134"/>
                    <a:pt x="205" y="134"/>
                  </a:cubicBezTo>
                  <a:cubicBezTo>
                    <a:pt x="183" y="134"/>
                    <a:pt x="161" y="139"/>
                    <a:pt x="142" y="149"/>
                  </a:cubicBezTo>
                  <a:cubicBezTo>
                    <a:pt x="19" y="213"/>
                    <a:pt x="0" y="452"/>
                    <a:pt x="110" y="696"/>
                  </a:cubicBezTo>
                  <a:cubicBezTo>
                    <a:pt x="122" y="715"/>
                    <a:pt x="134" y="733"/>
                    <a:pt x="141" y="752"/>
                  </a:cubicBezTo>
                  <a:lnTo>
                    <a:pt x="141" y="752"/>
                  </a:lnTo>
                  <a:cubicBezTo>
                    <a:pt x="96" y="624"/>
                    <a:pt x="77" y="489"/>
                    <a:pt x="77" y="355"/>
                  </a:cubicBezTo>
                  <a:lnTo>
                    <a:pt x="77" y="355"/>
                  </a:lnTo>
                  <a:cubicBezTo>
                    <a:pt x="84" y="368"/>
                    <a:pt x="90" y="381"/>
                    <a:pt x="97" y="394"/>
                  </a:cubicBezTo>
                  <a:cubicBezTo>
                    <a:pt x="110" y="424"/>
                    <a:pt x="135" y="436"/>
                    <a:pt x="163" y="436"/>
                  </a:cubicBezTo>
                  <a:cubicBezTo>
                    <a:pt x="242" y="436"/>
                    <a:pt x="344" y="338"/>
                    <a:pt x="277" y="271"/>
                  </a:cubicBezTo>
                  <a:cubicBezTo>
                    <a:pt x="258" y="246"/>
                    <a:pt x="232" y="226"/>
                    <a:pt x="206" y="213"/>
                  </a:cubicBezTo>
                  <a:cubicBezTo>
                    <a:pt x="348" y="213"/>
                    <a:pt x="490" y="458"/>
                    <a:pt x="490" y="458"/>
                  </a:cubicBezTo>
                  <a:lnTo>
                    <a:pt x="1160" y="149"/>
                  </a:lnTo>
                  <a:lnTo>
                    <a:pt x="1192" y="130"/>
                  </a:lnTo>
                  <a:cubicBezTo>
                    <a:pt x="1213" y="122"/>
                    <a:pt x="1232" y="119"/>
                    <a:pt x="1249" y="119"/>
                  </a:cubicBezTo>
                  <a:cubicBezTo>
                    <a:pt x="1364" y="119"/>
                    <a:pt x="1398" y="265"/>
                    <a:pt x="1398" y="265"/>
                  </a:cubicBezTo>
                  <a:cubicBezTo>
                    <a:pt x="1462" y="162"/>
                    <a:pt x="1404" y="33"/>
                    <a:pt x="1288" y="1"/>
                  </a:cubicBezTo>
                  <a:close/>
                  <a:moveTo>
                    <a:pt x="141" y="752"/>
                  </a:moveTo>
                  <a:lnTo>
                    <a:pt x="141" y="752"/>
                  </a:lnTo>
                  <a:cubicBezTo>
                    <a:pt x="141" y="753"/>
                    <a:pt x="141" y="754"/>
                    <a:pt x="142" y="754"/>
                  </a:cubicBezTo>
                  <a:cubicBezTo>
                    <a:pt x="141" y="754"/>
                    <a:pt x="141" y="753"/>
                    <a:pt x="141" y="752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4312575" y="4447525"/>
              <a:ext cx="9350" cy="10475"/>
            </a:xfrm>
            <a:custGeom>
              <a:avLst/>
              <a:gdLst/>
              <a:ahLst/>
              <a:cxnLst/>
              <a:rect l="l" t="t" r="r" b="b"/>
              <a:pathLst>
                <a:path w="374" h="419" extrusionOk="0">
                  <a:moveTo>
                    <a:pt x="322" y="0"/>
                  </a:moveTo>
                  <a:cubicBezTo>
                    <a:pt x="322" y="32"/>
                    <a:pt x="361" y="361"/>
                    <a:pt x="187" y="374"/>
                  </a:cubicBezTo>
                  <a:cubicBezTo>
                    <a:pt x="177" y="375"/>
                    <a:pt x="166" y="375"/>
                    <a:pt x="155" y="375"/>
                  </a:cubicBezTo>
                  <a:cubicBezTo>
                    <a:pt x="100" y="375"/>
                    <a:pt x="44" y="361"/>
                    <a:pt x="0" y="329"/>
                  </a:cubicBezTo>
                  <a:lnTo>
                    <a:pt x="0" y="329"/>
                  </a:lnTo>
                  <a:cubicBezTo>
                    <a:pt x="62" y="386"/>
                    <a:pt x="128" y="418"/>
                    <a:pt x="184" y="418"/>
                  </a:cubicBezTo>
                  <a:cubicBezTo>
                    <a:pt x="203" y="418"/>
                    <a:pt x="222" y="414"/>
                    <a:pt x="239" y="406"/>
                  </a:cubicBezTo>
                  <a:cubicBezTo>
                    <a:pt x="342" y="361"/>
                    <a:pt x="374" y="193"/>
                    <a:pt x="322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4345575" y="4401950"/>
              <a:ext cx="49800" cy="102950"/>
            </a:xfrm>
            <a:custGeom>
              <a:avLst/>
              <a:gdLst/>
              <a:ahLst/>
              <a:cxnLst/>
              <a:rect l="l" t="t" r="r" b="b"/>
              <a:pathLst>
                <a:path w="1992" h="4118" extrusionOk="0">
                  <a:moveTo>
                    <a:pt x="1560" y="0"/>
                  </a:moveTo>
                  <a:lnTo>
                    <a:pt x="639" y="3318"/>
                  </a:lnTo>
                  <a:cubicBezTo>
                    <a:pt x="595" y="3313"/>
                    <a:pt x="552" y="3311"/>
                    <a:pt x="511" y="3311"/>
                  </a:cubicBezTo>
                  <a:cubicBezTo>
                    <a:pt x="262" y="3311"/>
                    <a:pt x="72" y="3393"/>
                    <a:pt x="33" y="3537"/>
                  </a:cubicBezTo>
                  <a:cubicBezTo>
                    <a:pt x="1" y="3652"/>
                    <a:pt x="72" y="3781"/>
                    <a:pt x="207" y="3891"/>
                  </a:cubicBezTo>
                  <a:cubicBezTo>
                    <a:pt x="239" y="3917"/>
                    <a:pt x="271" y="3942"/>
                    <a:pt x="310" y="3962"/>
                  </a:cubicBezTo>
                  <a:cubicBezTo>
                    <a:pt x="387" y="4007"/>
                    <a:pt x="465" y="4045"/>
                    <a:pt x="548" y="4078"/>
                  </a:cubicBezTo>
                  <a:cubicBezTo>
                    <a:pt x="564" y="4078"/>
                    <a:pt x="755" y="4117"/>
                    <a:pt x="948" y="4117"/>
                  </a:cubicBezTo>
                  <a:cubicBezTo>
                    <a:pt x="1152" y="4117"/>
                    <a:pt x="1360" y="4073"/>
                    <a:pt x="1366" y="3891"/>
                  </a:cubicBezTo>
                  <a:cubicBezTo>
                    <a:pt x="1373" y="3652"/>
                    <a:pt x="922" y="3472"/>
                    <a:pt x="922" y="3472"/>
                  </a:cubicBezTo>
                  <a:lnTo>
                    <a:pt x="1328" y="2068"/>
                  </a:lnTo>
                  <a:lnTo>
                    <a:pt x="1341" y="2042"/>
                  </a:lnTo>
                  <a:lnTo>
                    <a:pt x="1431" y="2145"/>
                  </a:lnTo>
                  <a:lnTo>
                    <a:pt x="1991" y="123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1"/>
            <p:cNvSpPr/>
            <p:nvPr/>
          </p:nvSpPr>
          <p:spPr>
            <a:xfrm>
              <a:off x="4363250" y="4497725"/>
              <a:ext cx="5875" cy="4900"/>
            </a:xfrm>
            <a:custGeom>
              <a:avLst/>
              <a:gdLst/>
              <a:ahLst/>
              <a:cxnLst/>
              <a:rect l="l" t="t" r="r" b="b"/>
              <a:pathLst>
                <a:path w="235" h="196" extrusionOk="0">
                  <a:moveTo>
                    <a:pt x="118" y="0"/>
                  </a:moveTo>
                  <a:cubicBezTo>
                    <a:pt x="55" y="0"/>
                    <a:pt x="0" y="61"/>
                    <a:pt x="22" y="131"/>
                  </a:cubicBezTo>
                  <a:cubicBezTo>
                    <a:pt x="37" y="171"/>
                    <a:pt x="79" y="195"/>
                    <a:pt x="121" y="195"/>
                  </a:cubicBezTo>
                  <a:cubicBezTo>
                    <a:pt x="133" y="195"/>
                    <a:pt x="145" y="193"/>
                    <a:pt x="157" y="189"/>
                  </a:cubicBezTo>
                  <a:cubicBezTo>
                    <a:pt x="234" y="150"/>
                    <a:pt x="234" y="40"/>
                    <a:pt x="157" y="8"/>
                  </a:cubicBezTo>
                  <a:cubicBezTo>
                    <a:pt x="144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4359425" y="4451150"/>
              <a:ext cx="24350" cy="54800"/>
            </a:xfrm>
            <a:custGeom>
              <a:avLst/>
              <a:gdLst/>
              <a:ahLst/>
              <a:cxnLst/>
              <a:rect l="l" t="t" r="r" b="b"/>
              <a:pathLst>
                <a:path w="974" h="2192" extrusionOk="0">
                  <a:moveTo>
                    <a:pt x="634" y="0"/>
                  </a:moveTo>
                  <a:cubicBezTo>
                    <a:pt x="581" y="0"/>
                    <a:pt x="518" y="17"/>
                    <a:pt x="445" y="61"/>
                  </a:cubicBezTo>
                  <a:cubicBezTo>
                    <a:pt x="445" y="61"/>
                    <a:pt x="761" y="87"/>
                    <a:pt x="703" y="345"/>
                  </a:cubicBezTo>
                  <a:lnTo>
                    <a:pt x="690" y="409"/>
                  </a:lnTo>
                  <a:lnTo>
                    <a:pt x="368" y="1504"/>
                  </a:lnTo>
                  <a:cubicBezTo>
                    <a:pt x="368" y="1504"/>
                    <a:pt x="774" y="1665"/>
                    <a:pt x="806" y="1891"/>
                  </a:cubicBezTo>
                  <a:cubicBezTo>
                    <a:pt x="787" y="1845"/>
                    <a:pt x="748" y="1807"/>
                    <a:pt x="703" y="1788"/>
                  </a:cubicBezTo>
                  <a:cubicBezTo>
                    <a:pt x="681" y="1772"/>
                    <a:pt x="660" y="1765"/>
                    <a:pt x="639" y="1765"/>
                  </a:cubicBezTo>
                  <a:cubicBezTo>
                    <a:pt x="500" y="1765"/>
                    <a:pt x="387" y="2052"/>
                    <a:pt x="555" y="2097"/>
                  </a:cubicBezTo>
                  <a:cubicBezTo>
                    <a:pt x="581" y="2103"/>
                    <a:pt x="600" y="2110"/>
                    <a:pt x="626" y="2116"/>
                  </a:cubicBezTo>
                  <a:cubicBezTo>
                    <a:pt x="553" y="2136"/>
                    <a:pt x="467" y="2143"/>
                    <a:pt x="382" y="2143"/>
                  </a:cubicBezTo>
                  <a:cubicBezTo>
                    <a:pt x="195" y="2143"/>
                    <a:pt x="14" y="2110"/>
                    <a:pt x="1" y="2110"/>
                  </a:cubicBezTo>
                  <a:cubicBezTo>
                    <a:pt x="33" y="2122"/>
                    <a:pt x="65" y="2129"/>
                    <a:pt x="97" y="2142"/>
                  </a:cubicBezTo>
                  <a:cubicBezTo>
                    <a:pt x="222" y="2175"/>
                    <a:pt x="344" y="2192"/>
                    <a:pt x="453" y="2192"/>
                  </a:cubicBezTo>
                  <a:cubicBezTo>
                    <a:pt x="700" y="2192"/>
                    <a:pt x="888" y="2111"/>
                    <a:pt x="928" y="1968"/>
                  </a:cubicBezTo>
                  <a:cubicBezTo>
                    <a:pt x="973" y="1800"/>
                    <a:pt x="800" y="1601"/>
                    <a:pt x="516" y="1472"/>
                  </a:cubicBezTo>
                  <a:lnTo>
                    <a:pt x="877" y="177"/>
                  </a:lnTo>
                  <a:cubicBezTo>
                    <a:pt x="877" y="177"/>
                    <a:pt x="805" y="0"/>
                    <a:pt x="63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4345575" y="4484700"/>
              <a:ext cx="15975" cy="14525"/>
            </a:xfrm>
            <a:custGeom>
              <a:avLst/>
              <a:gdLst/>
              <a:ahLst/>
              <a:cxnLst/>
              <a:rect l="l" t="t" r="r" b="b"/>
              <a:pathLst>
                <a:path w="639" h="581" extrusionOk="0">
                  <a:moveTo>
                    <a:pt x="511" y="1"/>
                  </a:moveTo>
                  <a:cubicBezTo>
                    <a:pt x="262" y="1"/>
                    <a:pt x="72" y="83"/>
                    <a:pt x="33" y="227"/>
                  </a:cubicBezTo>
                  <a:cubicBezTo>
                    <a:pt x="1" y="342"/>
                    <a:pt x="72" y="471"/>
                    <a:pt x="213" y="581"/>
                  </a:cubicBezTo>
                  <a:cubicBezTo>
                    <a:pt x="143" y="503"/>
                    <a:pt x="104" y="407"/>
                    <a:pt x="97" y="304"/>
                  </a:cubicBezTo>
                  <a:cubicBezTo>
                    <a:pt x="78" y="33"/>
                    <a:pt x="593" y="8"/>
                    <a:pt x="639" y="8"/>
                  </a:cubicBezTo>
                  <a:cubicBezTo>
                    <a:pt x="595" y="3"/>
                    <a:pt x="552" y="1"/>
                    <a:pt x="51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4315950" y="4342225"/>
              <a:ext cx="67825" cy="49275"/>
            </a:xfrm>
            <a:custGeom>
              <a:avLst/>
              <a:gdLst/>
              <a:ahLst/>
              <a:cxnLst/>
              <a:rect l="l" t="t" r="r" b="b"/>
              <a:pathLst>
                <a:path w="2713" h="1971" extrusionOk="0">
                  <a:moveTo>
                    <a:pt x="637" y="1"/>
                  </a:moveTo>
                  <a:cubicBezTo>
                    <a:pt x="582" y="1"/>
                    <a:pt x="519" y="23"/>
                    <a:pt x="458" y="64"/>
                  </a:cubicBezTo>
                  <a:cubicBezTo>
                    <a:pt x="432" y="83"/>
                    <a:pt x="413" y="96"/>
                    <a:pt x="394" y="115"/>
                  </a:cubicBezTo>
                  <a:cubicBezTo>
                    <a:pt x="348" y="154"/>
                    <a:pt x="303" y="199"/>
                    <a:pt x="271" y="251"/>
                  </a:cubicBezTo>
                  <a:cubicBezTo>
                    <a:pt x="265" y="264"/>
                    <a:pt x="1" y="734"/>
                    <a:pt x="226" y="811"/>
                  </a:cubicBezTo>
                  <a:cubicBezTo>
                    <a:pt x="241" y="817"/>
                    <a:pt x="257" y="819"/>
                    <a:pt x="273" y="819"/>
                  </a:cubicBezTo>
                  <a:cubicBezTo>
                    <a:pt x="419" y="819"/>
                    <a:pt x="587" y="605"/>
                    <a:pt x="587" y="605"/>
                  </a:cubicBezTo>
                  <a:lnTo>
                    <a:pt x="1418" y="1159"/>
                  </a:lnTo>
                  <a:lnTo>
                    <a:pt x="1431" y="1165"/>
                  </a:lnTo>
                  <a:lnTo>
                    <a:pt x="1353" y="1204"/>
                  </a:lnTo>
                  <a:lnTo>
                    <a:pt x="2551" y="1971"/>
                  </a:lnTo>
                  <a:lnTo>
                    <a:pt x="2712" y="1719"/>
                  </a:lnTo>
                  <a:lnTo>
                    <a:pt x="741" y="457"/>
                  </a:lnTo>
                  <a:cubicBezTo>
                    <a:pt x="825" y="264"/>
                    <a:pt x="825" y="83"/>
                    <a:pt x="722" y="25"/>
                  </a:cubicBezTo>
                  <a:cubicBezTo>
                    <a:pt x="698" y="9"/>
                    <a:pt x="669" y="1"/>
                    <a:pt x="637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4322075" y="4351700"/>
              <a:ext cx="3400" cy="4050"/>
            </a:xfrm>
            <a:custGeom>
              <a:avLst/>
              <a:gdLst/>
              <a:ahLst/>
              <a:cxnLst/>
              <a:rect l="l" t="t" r="r" b="b"/>
              <a:pathLst>
                <a:path w="136" h="162" extrusionOk="0">
                  <a:moveTo>
                    <a:pt x="71" y="1"/>
                  </a:moveTo>
                  <a:cubicBezTo>
                    <a:pt x="26" y="7"/>
                    <a:pt x="0" y="46"/>
                    <a:pt x="0" y="84"/>
                  </a:cubicBezTo>
                  <a:cubicBezTo>
                    <a:pt x="0" y="123"/>
                    <a:pt x="26" y="162"/>
                    <a:pt x="65" y="162"/>
                  </a:cubicBezTo>
                  <a:cubicBezTo>
                    <a:pt x="110" y="162"/>
                    <a:pt x="136" y="123"/>
                    <a:pt x="136" y="84"/>
                  </a:cubicBezTo>
                  <a:cubicBezTo>
                    <a:pt x="136" y="46"/>
                    <a:pt x="110" y="7"/>
                    <a:pt x="71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4317400" y="4348475"/>
              <a:ext cx="37550" cy="23875"/>
            </a:xfrm>
            <a:custGeom>
              <a:avLst/>
              <a:gdLst/>
              <a:ahLst/>
              <a:cxnLst/>
              <a:rect l="l" t="t" r="r" b="b"/>
              <a:pathLst>
                <a:path w="1502" h="95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207" y="20"/>
                    <a:pt x="194" y="39"/>
                    <a:pt x="181" y="59"/>
                  </a:cubicBezTo>
                  <a:cubicBezTo>
                    <a:pt x="26" y="297"/>
                    <a:pt x="1" y="555"/>
                    <a:pt x="129" y="632"/>
                  </a:cubicBezTo>
                  <a:cubicBezTo>
                    <a:pt x="151" y="646"/>
                    <a:pt x="176" y="652"/>
                    <a:pt x="204" y="652"/>
                  </a:cubicBezTo>
                  <a:cubicBezTo>
                    <a:pt x="297" y="652"/>
                    <a:pt x="420" y="583"/>
                    <a:pt x="529" y="464"/>
                  </a:cubicBezTo>
                  <a:lnTo>
                    <a:pt x="1295" y="954"/>
                  </a:lnTo>
                  <a:cubicBezTo>
                    <a:pt x="1424" y="948"/>
                    <a:pt x="1501" y="812"/>
                    <a:pt x="1456" y="696"/>
                  </a:cubicBezTo>
                  <a:lnTo>
                    <a:pt x="1456" y="696"/>
                  </a:lnTo>
                  <a:cubicBezTo>
                    <a:pt x="1456" y="696"/>
                    <a:pt x="1401" y="829"/>
                    <a:pt x="1296" y="829"/>
                  </a:cubicBezTo>
                  <a:cubicBezTo>
                    <a:pt x="1273" y="829"/>
                    <a:pt x="1247" y="822"/>
                    <a:pt x="1218" y="806"/>
                  </a:cubicBezTo>
                  <a:lnTo>
                    <a:pt x="1186" y="787"/>
                  </a:lnTo>
                  <a:lnTo>
                    <a:pt x="542" y="355"/>
                  </a:lnTo>
                  <a:cubicBezTo>
                    <a:pt x="542" y="355"/>
                    <a:pt x="364" y="569"/>
                    <a:pt x="218" y="569"/>
                  </a:cubicBezTo>
                  <a:cubicBezTo>
                    <a:pt x="212" y="569"/>
                    <a:pt x="206" y="568"/>
                    <a:pt x="200" y="568"/>
                  </a:cubicBezTo>
                  <a:cubicBezTo>
                    <a:pt x="233" y="561"/>
                    <a:pt x="265" y="542"/>
                    <a:pt x="290" y="522"/>
                  </a:cubicBezTo>
                  <a:cubicBezTo>
                    <a:pt x="376" y="457"/>
                    <a:pt x="265" y="325"/>
                    <a:pt x="179" y="325"/>
                  </a:cubicBezTo>
                  <a:cubicBezTo>
                    <a:pt x="155" y="325"/>
                    <a:pt x="132" y="336"/>
                    <a:pt x="117" y="361"/>
                  </a:cubicBezTo>
                  <a:cubicBezTo>
                    <a:pt x="104" y="374"/>
                    <a:pt x="97" y="387"/>
                    <a:pt x="91" y="407"/>
                  </a:cubicBezTo>
                  <a:cubicBezTo>
                    <a:pt x="91" y="245"/>
                    <a:pt x="213" y="14"/>
                    <a:pt x="220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4327550" y="4342125"/>
              <a:ext cx="9525" cy="11525"/>
            </a:xfrm>
            <a:custGeom>
              <a:avLst/>
              <a:gdLst/>
              <a:ahLst/>
              <a:cxnLst/>
              <a:rect l="l" t="t" r="r" b="b"/>
              <a:pathLst>
                <a:path w="381" h="461" extrusionOk="0">
                  <a:moveTo>
                    <a:pt x="186" y="0"/>
                  </a:moveTo>
                  <a:cubicBezTo>
                    <a:pt x="130" y="0"/>
                    <a:pt x="64" y="26"/>
                    <a:pt x="0" y="68"/>
                  </a:cubicBezTo>
                  <a:cubicBezTo>
                    <a:pt x="41" y="48"/>
                    <a:pt x="83" y="38"/>
                    <a:pt x="127" y="38"/>
                  </a:cubicBezTo>
                  <a:cubicBezTo>
                    <a:pt x="153" y="38"/>
                    <a:pt x="180" y="41"/>
                    <a:pt x="207" y="49"/>
                  </a:cubicBezTo>
                  <a:cubicBezTo>
                    <a:pt x="380" y="94"/>
                    <a:pt x="290" y="429"/>
                    <a:pt x="284" y="461"/>
                  </a:cubicBezTo>
                  <a:cubicBezTo>
                    <a:pt x="368" y="268"/>
                    <a:pt x="368" y="87"/>
                    <a:pt x="265" y="23"/>
                  </a:cubicBezTo>
                  <a:cubicBezTo>
                    <a:pt x="242" y="7"/>
                    <a:pt x="215" y="0"/>
                    <a:pt x="186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4324650" y="4350500"/>
              <a:ext cx="138350" cy="121425"/>
            </a:xfrm>
            <a:custGeom>
              <a:avLst/>
              <a:gdLst/>
              <a:ahLst/>
              <a:cxnLst/>
              <a:rect l="l" t="t" r="r" b="b"/>
              <a:pathLst>
                <a:path w="5534" h="4857" extrusionOk="0">
                  <a:moveTo>
                    <a:pt x="2761" y="0"/>
                  </a:moveTo>
                  <a:cubicBezTo>
                    <a:pt x="2309" y="0"/>
                    <a:pt x="1852" y="126"/>
                    <a:pt x="1443" y="390"/>
                  </a:cubicBezTo>
                  <a:cubicBezTo>
                    <a:pt x="316" y="1124"/>
                    <a:pt x="0" y="2625"/>
                    <a:pt x="728" y="3752"/>
                  </a:cubicBezTo>
                  <a:cubicBezTo>
                    <a:pt x="1192" y="4467"/>
                    <a:pt x="1974" y="4857"/>
                    <a:pt x="2769" y="4857"/>
                  </a:cubicBezTo>
                  <a:cubicBezTo>
                    <a:pt x="3221" y="4857"/>
                    <a:pt x="3678" y="4731"/>
                    <a:pt x="4084" y="4467"/>
                  </a:cubicBezTo>
                  <a:cubicBezTo>
                    <a:pt x="5212" y="3733"/>
                    <a:pt x="5534" y="2232"/>
                    <a:pt x="4799" y="1105"/>
                  </a:cubicBezTo>
                  <a:cubicBezTo>
                    <a:pt x="4335" y="390"/>
                    <a:pt x="3557" y="0"/>
                    <a:pt x="2761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4335450" y="4374250"/>
              <a:ext cx="129475" cy="97300"/>
            </a:xfrm>
            <a:custGeom>
              <a:avLst/>
              <a:gdLst/>
              <a:ahLst/>
              <a:cxnLst/>
              <a:rect l="l" t="t" r="r" b="b"/>
              <a:pathLst>
                <a:path w="5179" h="3892" extrusionOk="0">
                  <a:moveTo>
                    <a:pt x="4264" y="0"/>
                  </a:moveTo>
                  <a:lnTo>
                    <a:pt x="4264" y="0"/>
                  </a:lnTo>
                  <a:cubicBezTo>
                    <a:pt x="4548" y="960"/>
                    <a:pt x="4213" y="1991"/>
                    <a:pt x="3420" y="2603"/>
                  </a:cubicBezTo>
                  <a:cubicBezTo>
                    <a:pt x="3433" y="2480"/>
                    <a:pt x="3375" y="2358"/>
                    <a:pt x="3279" y="2281"/>
                  </a:cubicBezTo>
                  <a:cubicBezTo>
                    <a:pt x="3223" y="2241"/>
                    <a:pt x="3157" y="2223"/>
                    <a:pt x="3088" y="2223"/>
                  </a:cubicBezTo>
                  <a:cubicBezTo>
                    <a:pt x="2943" y="2223"/>
                    <a:pt x="2785" y="2306"/>
                    <a:pt x="2680" y="2454"/>
                  </a:cubicBezTo>
                  <a:cubicBezTo>
                    <a:pt x="2551" y="2641"/>
                    <a:pt x="2538" y="2867"/>
                    <a:pt x="2641" y="3008"/>
                  </a:cubicBezTo>
                  <a:cubicBezTo>
                    <a:pt x="2467" y="3060"/>
                    <a:pt x="2280" y="3092"/>
                    <a:pt x="2093" y="3105"/>
                  </a:cubicBezTo>
                  <a:cubicBezTo>
                    <a:pt x="2100" y="3099"/>
                    <a:pt x="2100" y="3092"/>
                    <a:pt x="2100" y="3086"/>
                  </a:cubicBezTo>
                  <a:cubicBezTo>
                    <a:pt x="2150" y="2979"/>
                    <a:pt x="2027" y="2906"/>
                    <a:pt x="1919" y="2906"/>
                  </a:cubicBezTo>
                  <a:cubicBezTo>
                    <a:pt x="1845" y="2906"/>
                    <a:pt x="1778" y="2940"/>
                    <a:pt x="1778" y="3021"/>
                  </a:cubicBezTo>
                  <a:cubicBezTo>
                    <a:pt x="1771" y="3047"/>
                    <a:pt x="1771" y="3079"/>
                    <a:pt x="1778" y="3105"/>
                  </a:cubicBezTo>
                  <a:cubicBezTo>
                    <a:pt x="1662" y="3099"/>
                    <a:pt x="1546" y="3086"/>
                    <a:pt x="1436" y="3060"/>
                  </a:cubicBezTo>
                  <a:cubicBezTo>
                    <a:pt x="863" y="2938"/>
                    <a:pt x="354" y="2616"/>
                    <a:pt x="6" y="2152"/>
                  </a:cubicBezTo>
                  <a:lnTo>
                    <a:pt x="0" y="2152"/>
                  </a:lnTo>
                  <a:cubicBezTo>
                    <a:pt x="315" y="3224"/>
                    <a:pt x="1296" y="3891"/>
                    <a:pt x="2333" y="3891"/>
                  </a:cubicBezTo>
                  <a:cubicBezTo>
                    <a:pt x="2698" y="3891"/>
                    <a:pt x="3069" y="3809"/>
                    <a:pt x="3420" y="3633"/>
                  </a:cubicBezTo>
                  <a:cubicBezTo>
                    <a:pt x="4773" y="2950"/>
                    <a:pt x="5179" y="1211"/>
                    <a:pt x="426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4359925" y="4366275"/>
              <a:ext cx="41875" cy="40150"/>
            </a:xfrm>
            <a:custGeom>
              <a:avLst/>
              <a:gdLst/>
              <a:ahLst/>
              <a:cxnLst/>
              <a:rect l="l" t="t" r="r" b="b"/>
              <a:pathLst>
                <a:path w="1675" h="1606" extrusionOk="0">
                  <a:moveTo>
                    <a:pt x="955" y="1"/>
                  </a:moveTo>
                  <a:cubicBezTo>
                    <a:pt x="688" y="1"/>
                    <a:pt x="405" y="168"/>
                    <a:pt x="238" y="455"/>
                  </a:cubicBezTo>
                  <a:cubicBezTo>
                    <a:pt x="0" y="848"/>
                    <a:pt x="84" y="1331"/>
                    <a:pt x="419" y="1524"/>
                  </a:cubicBezTo>
                  <a:cubicBezTo>
                    <a:pt x="513" y="1579"/>
                    <a:pt x="617" y="1605"/>
                    <a:pt x="724" y="1605"/>
                  </a:cubicBezTo>
                  <a:cubicBezTo>
                    <a:pt x="991" y="1605"/>
                    <a:pt x="1273" y="1442"/>
                    <a:pt x="1443" y="1157"/>
                  </a:cubicBezTo>
                  <a:cubicBezTo>
                    <a:pt x="1675" y="757"/>
                    <a:pt x="1591" y="274"/>
                    <a:pt x="1256" y="81"/>
                  </a:cubicBezTo>
                  <a:cubicBezTo>
                    <a:pt x="1164" y="26"/>
                    <a:pt x="1061" y="1"/>
                    <a:pt x="95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4404200" y="4401200"/>
              <a:ext cx="14525" cy="15550"/>
            </a:xfrm>
            <a:custGeom>
              <a:avLst/>
              <a:gdLst/>
              <a:ahLst/>
              <a:cxnLst/>
              <a:rect l="l" t="t" r="r" b="b"/>
              <a:pathLst>
                <a:path w="581" h="622" extrusionOk="0">
                  <a:moveTo>
                    <a:pt x="313" y="1"/>
                  </a:moveTo>
                  <a:cubicBezTo>
                    <a:pt x="186" y="1"/>
                    <a:pt x="68" y="105"/>
                    <a:pt x="33" y="256"/>
                  </a:cubicBezTo>
                  <a:cubicBezTo>
                    <a:pt x="0" y="423"/>
                    <a:pt x="78" y="591"/>
                    <a:pt x="226" y="616"/>
                  </a:cubicBezTo>
                  <a:cubicBezTo>
                    <a:pt x="243" y="620"/>
                    <a:pt x="259" y="622"/>
                    <a:pt x="276" y="622"/>
                  </a:cubicBezTo>
                  <a:cubicBezTo>
                    <a:pt x="399" y="622"/>
                    <a:pt x="514" y="519"/>
                    <a:pt x="548" y="365"/>
                  </a:cubicBezTo>
                  <a:cubicBezTo>
                    <a:pt x="580" y="198"/>
                    <a:pt x="496" y="37"/>
                    <a:pt x="355" y="4"/>
                  </a:cubicBezTo>
                  <a:cubicBezTo>
                    <a:pt x="341" y="2"/>
                    <a:pt x="327" y="1"/>
                    <a:pt x="313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4417400" y="4387600"/>
              <a:ext cx="23050" cy="17775"/>
            </a:xfrm>
            <a:custGeom>
              <a:avLst/>
              <a:gdLst/>
              <a:ahLst/>
              <a:cxnLst/>
              <a:rect l="l" t="t" r="r" b="b"/>
              <a:pathLst>
                <a:path w="922" h="711" extrusionOk="0">
                  <a:moveTo>
                    <a:pt x="303" y="0"/>
                  </a:moveTo>
                  <a:cubicBezTo>
                    <a:pt x="80" y="0"/>
                    <a:pt x="0" y="313"/>
                    <a:pt x="213" y="413"/>
                  </a:cubicBezTo>
                  <a:cubicBezTo>
                    <a:pt x="226" y="418"/>
                    <a:pt x="239" y="420"/>
                    <a:pt x="252" y="420"/>
                  </a:cubicBezTo>
                  <a:cubicBezTo>
                    <a:pt x="274" y="420"/>
                    <a:pt x="296" y="415"/>
                    <a:pt x="316" y="407"/>
                  </a:cubicBezTo>
                  <a:lnTo>
                    <a:pt x="316" y="407"/>
                  </a:lnTo>
                  <a:cubicBezTo>
                    <a:pt x="297" y="510"/>
                    <a:pt x="342" y="619"/>
                    <a:pt x="432" y="677"/>
                  </a:cubicBezTo>
                  <a:cubicBezTo>
                    <a:pt x="469" y="700"/>
                    <a:pt x="511" y="710"/>
                    <a:pt x="553" y="710"/>
                  </a:cubicBezTo>
                  <a:cubicBezTo>
                    <a:pt x="657" y="710"/>
                    <a:pt x="767" y="646"/>
                    <a:pt x="832" y="536"/>
                  </a:cubicBezTo>
                  <a:cubicBezTo>
                    <a:pt x="922" y="381"/>
                    <a:pt x="896" y="188"/>
                    <a:pt x="761" y="117"/>
                  </a:cubicBezTo>
                  <a:cubicBezTo>
                    <a:pt x="721" y="94"/>
                    <a:pt x="677" y="84"/>
                    <a:pt x="633" y="84"/>
                  </a:cubicBezTo>
                  <a:cubicBezTo>
                    <a:pt x="565" y="84"/>
                    <a:pt x="496" y="111"/>
                    <a:pt x="445" y="162"/>
                  </a:cubicBezTo>
                  <a:cubicBezTo>
                    <a:pt x="439" y="85"/>
                    <a:pt x="394" y="27"/>
                    <a:pt x="323" y="1"/>
                  </a:cubicBezTo>
                  <a:cubicBezTo>
                    <a:pt x="316" y="0"/>
                    <a:pt x="309" y="0"/>
                    <a:pt x="303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4353000" y="4420800"/>
              <a:ext cx="22875" cy="17550"/>
            </a:xfrm>
            <a:custGeom>
              <a:avLst/>
              <a:gdLst/>
              <a:ahLst/>
              <a:cxnLst/>
              <a:rect l="l" t="t" r="r" b="b"/>
              <a:pathLst>
                <a:path w="915" h="702" extrusionOk="0">
                  <a:moveTo>
                    <a:pt x="511" y="1"/>
                  </a:moveTo>
                  <a:cubicBezTo>
                    <a:pt x="460" y="1"/>
                    <a:pt x="407" y="9"/>
                    <a:pt x="354" y="26"/>
                  </a:cubicBezTo>
                  <a:cubicBezTo>
                    <a:pt x="135" y="96"/>
                    <a:pt x="0" y="303"/>
                    <a:pt x="65" y="483"/>
                  </a:cubicBezTo>
                  <a:cubicBezTo>
                    <a:pt x="109" y="620"/>
                    <a:pt x="249" y="701"/>
                    <a:pt x="411" y="701"/>
                  </a:cubicBezTo>
                  <a:cubicBezTo>
                    <a:pt x="462" y="701"/>
                    <a:pt x="514" y="693"/>
                    <a:pt x="567" y="676"/>
                  </a:cubicBezTo>
                  <a:cubicBezTo>
                    <a:pt x="786" y="605"/>
                    <a:pt x="915" y="406"/>
                    <a:pt x="857" y="219"/>
                  </a:cubicBezTo>
                  <a:cubicBezTo>
                    <a:pt x="813" y="82"/>
                    <a:pt x="672" y="1"/>
                    <a:pt x="51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2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6"/>
          <p:cNvSpPr/>
          <p:nvPr/>
        </p:nvSpPr>
        <p:spPr>
          <a:xfrm>
            <a:off x="3064825" y="1787431"/>
            <a:ext cx="1418900" cy="862800"/>
          </a:xfrm>
          <a:custGeom>
            <a:avLst/>
            <a:gdLst/>
            <a:ahLst/>
            <a:cxnLst/>
            <a:rect l="l" t="t" r="r" b="b"/>
            <a:pathLst>
              <a:path w="56756" h="34512" extrusionOk="0">
                <a:moveTo>
                  <a:pt x="0" y="34512"/>
                </a:moveTo>
                <a:cubicBezTo>
                  <a:pt x="4302" y="31932"/>
                  <a:pt x="925" y="24476"/>
                  <a:pt x="567" y="19472"/>
                </a:cubicBezTo>
                <a:cubicBezTo>
                  <a:pt x="69" y="12507"/>
                  <a:pt x="2825" y="2910"/>
                  <a:pt x="9364" y="459"/>
                </a:cubicBezTo>
                <a:cubicBezTo>
                  <a:pt x="17000" y="-2404"/>
                  <a:pt x="21744" y="11178"/>
                  <a:pt x="28661" y="15499"/>
                </a:cubicBezTo>
                <a:cubicBezTo>
                  <a:pt x="32932" y="18167"/>
                  <a:pt x="38925" y="15324"/>
                  <a:pt x="43702" y="16918"/>
                </a:cubicBezTo>
                <a:cubicBezTo>
                  <a:pt x="50415" y="19157"/>
                  <a:pt x="54516" y="26948"/>
                  <a:pt x="56756" y="33661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6" name="Google Shape;546;p36"/>
          <p:cNvSpPr/>
          <p:nvPr/>
        </p:nvSpPr>
        <p:spPr>
          <a:xfrm>
            <a:off x="4303074" y="1912400"/>
            <a:ext cx="1546532" cy="2071534"/>
          </a:xfrm>
          <a:custGeom>
            <a:avLst/>
            <a:gdLst/>
            <a:ahLst/>
            <a:cxnLst/>
            <a:rect l="l" t="t" r="r" b="b"/>
            <a:pathLst>
              <a:path w="65227" h="86875" extrusionOk="0">
                <a:moveTo>
                  <a:pt x="58590" y="0"/>
                </a:moveTo>
                <a:cubicBezTo>
                  <a:pt x="58590" y="7737"/>
                  <a:pt x="69288" y="17668"/>
                  <a:pt x="63414" y="22703"/>
                </a:cubicBezTo>
                <a:cubicBezTo>
                  <a:pt x="56725" y="28436"/>
                  <a:pt x="45796" y="23327"/>
                  <a:pt x="37022" y="24122"/>
                </a:cubicBezTo>
                <a:cubicBezTo>
                  <a:pt x="28104" y="24930"/>
                  <a:pt x="21936" y="33811"/>
                  <a:pt x="14036" y="38027"/>
                </a:cubicBezTo>
                <a:cubicBezTo>
                  <a:pt x="8757" y="40844"/>
                  <a:pt x="673" y="43419"/>
                  <a:pt x="131" y="49378"/>
                </a:cubicBezTo>
                <a:cubicBezTo>
                  <a:pt x="-395" y="55155"/>
                  <a:pt x="1794" y="63234"/>
                  <a:pt x="7226" y="65270"/>
                </a:cubicBezTo>
                <a:cubicBezTo>
                  <a:pt x="15375" y="68324"/>
                  <a:pt x="24965" y="63162"/>
                  <a:pt x="33333" y="65553"/>
                </a:cubicBezTo>
                <a:cubicBezTo>
                  <a:pt x="40251" y="67529"/>
                  <a:pt x="35864" y="82157"/>
                  <a:pt x="42414" y="85134"/>
                </a:cubicBezTo>
                <a:cubicBezTo>
                  <a:pt x="48215" y="87771"/>
                  <a:pt x="56691" y="87411"/>
                  <a:pt x="61427" y="83148"/>
                </a:cubicBezTo>
                <a:cubicBezTo>
                  <a:pt x="63936" y="80889"/>
                  <a:pt x="63414" y="76592"/>
                  <a:pt x="63414" y="7321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7" name="Google Shape;547;p36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CARA TRANSMISI</a:t>
            </a:r>
            <a:endParaRPr dirty="0"/>
          </a:p>
        </p:txBody>
      </p:sp>
      <p:sp>
        <p:nvSpPr>
          <p:cNvPr id="548" name="Google Shape;548;p36"/>
          <p:cNvSpPr/>
          <p:nvPr/>
        </p:nvSpPr>
        <p:spPr>
          <a:xfrm>
            <a:off x="3798750" y="2009600"/>
            <a:ext cx="1546500" cy="1546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6"/>
          <p:cNvSpPr txBox="1">
            <a:spLocks noGrp="1"/>
          </p:cNvSpPr>
          <p:nvPr>
            <p:ph type="ctrTitle" idx="4294967295"/>
          </p:nvPr>
        </p:nvSpPr>
        <p:spPr>
          <a:xfrm flipH="1">
            <a:off x="1107532" y="2137550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Airborne</a:t>
            </a:r>
            <a:endParaRPr sz="2400" dirty="0"/>
          </a:p>
        </p:txBody>
      </p:sp>
      <p:sp>
        <p:nvSpPr>
          <p:cNvPr id="550" name="Google Shape;550;p36"/>
          <p:cNvSpPr txBox="1">
            <a:spLocks noGrp="1"/>
          </p:cNvSpPr>
          <p:nvPr>
            <p:ph type="subTitle" idx="4294967295"/>
          </p:nvPr>
        </p:nvSpPr>
        <p:spPr>
          <a:xfrm flipH="1">
            <a:off x="518456" y="2552750"/>
            <a:ext cx="2149669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 smtClean="0">
                <a:solidFill>
                  <a:schemeClr val="lt2"/>
                </a:solidFill>
              </a:rPr>
              <a:t>Terjadi saat melakukan tindakan yang memicu terjadinya aerosol</a:t>
            </a:r>
            <a:endParaRPr sz="1400" dirty="0">
              <a:solidFill>
                <a:schemeClr val="lt2"/>
              </a:solidFill>
            </a:endParaRPr>
          </a:p>
        </p:txBody>
      </p:sp>
      <p:sp>
        <p:nvSpPr>
          <p:cNvPr id="551" name="Google Shape;551;p36"/>
          <p:cNvSpPr txBox="1">
            <a:spLocks noGrp="1"/>
          </p:cNvSpPr>
          <p:nvPr>
            <p:ph type="ctrTitle" idx="4294967295"/>
          </p:nvPr>
        </p:nvSpPr>
        <p:spPr>
          <a:xfrm flipH="1">
            <a:off x="6292850" y="103502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KONTAK</a:t>
            </a:r>
            <a:endParaRPr sz="2400" dirty="0"/>
          </a:p>
        </p:txBody>
      </p:sp>
      <p:sp>
        <p:nvSpPr>
          <p:cNvPr id="552" name="Google Shape;552;p36"/>
          <p:cNvSpPr txBox="1">
            <a:spLocks noGrp="1"/>
          </p:cNvSpPr>
          <p:nvPr>
            <p:ph type="subTitle" idx="4294967295"/>
          </p:nvPr>
        </p:nvSpPr>
        <p:spPr>
          <a:xfrm flipH="1">
            <a:off x="6292850" y="1581740"/>
            <a:ext cx="1731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q"/>
            </a:pPr>
            <a:r>
              <a:rPr lang="en" sz="1400" dirty="0" smtClean="0">
                <a:solidFill>
                  <a:schemeClr val="lt2"/>
                </a:solidFill>
              </a:rPr>
              <a:t>Langsung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en" sz="1400" dirty="0" smtClean="0">
              <a:solidFill>
                <a:schemeClr val="lt2"/>
              </a:solidFill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q"/>
            </a:pPr>
            <a:r>
              <a:rPr lang="en" sz="1400" dirty="0" smtClean="0">
                <a:solidFill>
                  <a:schemeClr val="lt2"/>
                </a:solidFill>
              </a:rPr>
              <a:t>Tidak langsung</a:t>
            </a:r>
            <a:endParaRPr sz="1400" dirty="0">
              <a:solidFill>
                <a:schemeClr val="lt2"/>
              </a:solidFill>
            </a:endParaRPr>
          </a:p>
        </p:txBody>
      </p:sp>
      <p:sp>
        <p:nvSpPr>
          <p:cNvPr id="553" name="Google Shape;553;p36"/>
          <p:cNvSpPr txBox="1">
            <a:spLocks noGrp="1"/>
          </p:cNvSpPr>
          <p:nvPr>
            <p:ph type="ctrTitle" idx="4294967295"/>
          </p:nvPr>
        </p:nvSpPr>
        <p:spPr>
          <a:xfrm flipH="1">
            <a:off x="6292850" y="340613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Droplet</a:t>
            </a:r>
            <a:endParaRPr sz="2400" dirty="0"/>
          </a:p>
        </p:txBody>
      </p:sp>
      <p:sp>
        <p:nvSpPr>
          <p:cNvPr id="555" name="Google Shape;555;p36"/>
          <p:cNvSpPr/>
          <p:nvPr/>
        </p:nvSpPr>
        <p:spPr>
          <a:xfrm>
            <a:off x="2835250" y="2493938"/>
            <a:ext cx="705897" cy="577815"/>
          </a:xfrm>
          <a:custGeom>
            <a:avLst/>
            <a:gdLst/>
            <a:ahLst/>
            <a:cxnLst/>
            <a:rect l="l" t="t" r="r" b="b"/>
            <a:pathLst>
              <a:path w="19229" h="15740" extrusionOk="0">
                <a:moveTo>
                  <a:pt x="9841" y="0"/>
                </a:moveTo>
                <a:cubicBezTo>
                  <a:pt x="9447" y="0"/>
                  <a:pt x="8949" y="157"/>
                  <a:pt x="8230" y="559"/>
                </a:cubicBezTo>
                <a:cubicBezTo>
                  <a:pt x="6692" y="1422"/>
                  <a:pt x="6016" y="2016"/>
                  <a:pt x="4225" y="2293"/>
                </a:cubicBezTo>
                <a:cubicBezTo>
                  <a:pt x="2752" y="2513"/>
                  <a:pt x="1767" y="2464"/>
                  <a:pt x="1042" y="4019"/>
                </a:cubicBezTo>
                <a:cubicBezTo>
                  <a:pt x="0" y="6282"/>
                  <a:pt x="2003" y="7698"/>
                  <a:pt x="2247" y="9807"/>
                </a:cubicBezTo>
                <a:cubicBezTo>
                  <a:pt x="2450" y="11565"/>
                  <a:pt x="1132" y="13576"/>
                  <a:pt x="2222" y="14976"/>
                </a:cubicBezTo>
                <a:cubicBezTo>
                  <a:pt x="2647" y="15522"/>
                  <a:pt x="3280" y="15740"/>
                  <a:pt x="3966" y="15740"/>
                </a:cubicBezTo>
                <a:cubicBezTo>
                  <a:pt x="4751" y="15740"/>
                  <a:pt x="5606" y="15454"/>
                  <a:pt x="6293" y="15049"/>
                </a:cubicBezTo>
                <a:cubicBezTo>
                  <a:pt x="7571" y="14292"/>
                  <a:pt x="8776" y="13201"/>
                  <a:pt x="10265" y="13169"/>
                </a:cubicBezTo>
                <a:cubicBezTo>
                  <a:pt x="10288" y="13168"/>
                  <a:pt x="10310" y="13168"/>
                  <a:pt x="10332" y="13168"/>
                </a:cubicBezTo>
                <a:cubicBezTo>
                  <a:pt x="11506" y="13168"/>
                  <a:pt x="12688" y="13827"/>
                  <a:pt x="13817" y="13827"/>
                </a:cubicBezTo>
                <a:cubicBezTo>
                  <a:pt x="14108" y="13827"/>
                  <a:pt x="14395" y="13784"/>
                  <a:pt x="14677" y="13674"/>
                </a:cubicBezTo>
                <a:cubicBezTo>
                  <a:pt x="15744" y="13258"/>
                  <a:pt x="16257" y="12037"/>
                  <a:pt x="16411" y="10906"/>
                </a:cubicBezTo>
                <a:cubicBezTo>
                  <a:pt x="16566" y="9766"/>
                  <a:pt x="16468" y="8594"/>
                  <a:pt x="16818" y="7503"/>
                </a:cubicBezTo>
                <a:cubicBezTo>
                  <a:pt x="17225" y="6241"/>
                  <a:pt x="18194" y="5232"/>
                  <a:pt x="18707" y="4011"/>
                </a:cubicBezTo>
                <a:cubicBezTo>
                  <a:pt x="19228" y="2790"/>
                  <a:pt x="19057" y="1048"/>
                  <a:pt x="17828" y="559"/>
                </a:cubicBezTo>
                <a:cubicBezTo>
                  <a:pt x="17609" y="473"/>
                  <a:pt x="17388" y="437"/>
                  <a:pt x="17166" y="437"/>
                </a:cubicBezTo>
                <a:cubicBezTo>
                  <a:pt x="15887" y="437"/>
                  <a:pt x="14559" y="1648"/>
                  <a:pt x="13288" y="1648"/>
                </a:cubicBezTo>
                <a:cubicBezTo>
                  <a:pt x="13063" y="1648"/>
                  <a:pt x="12839" y="1610"/>
                  <a:pt x="12618" y="1520"/>
                </a:cubicBezTo>
                <a:cubicBezTo>
                  <a:pt x="11156" y="936"/>
                  <a:pt x="10806" y="0"/>
                  <a:pt x="98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36"/>
          <p:cNvSpPr/>
          <p:nvPr/>
        </p:nvSpPr>
        <p:spPr>
          <a:xfrm rot="1886051">
            <a:off x="5421874" y="3343067"/>
            <a:ext cx="705898" cy="577817"/>
          </a:xfrm>
          <a:custGeom>
            <a:avLst/>
            <a:gdLst/>
            <a:ahLst/>
            <a:cxnLst/>
            <a:rect l="l" t="t" r="r" b="b"/>
            <a:pathLst>
              <a:path w="19229" h="15740" extrusionOk="0">
                <a:moveTo>
                  <a:pt x="9841" y="0"/>
                </a:moveTo>
                <a:cubicBezTo>
                  <a:pt x="9447" y="0"/>
                  <a:pt x="8949" y="157"/>
                  <a:pt x="8230" y="559"/>
                </a:cubicBezTo>
                <a:cubicBezTo>
                  <a:pt x="6692" y="1422"/>
                  <a:pt x="6016" y="2016"/>
                  <a:pt x="4225" y="2293"/>
                </a:cubicBezTo>
                <a:cubicBezTo>
                  <a:pt x="2752" y="2513"/>
                  <a:pt x="1767" y="2464"/>
                  <a:pt x="1042" y="4019"/>
                </a:cubicBezTo>
                <a:cubicBezTo>
                  <a:pt x="0" y="6282"/>
                  <a:pt x="2003" y="7698"/>
                  <a:pt x="2247" y="9807"/>
                </a:cubicBezTo>
                <a:cubicBezTo>
                  <a:pt x="2450" y="11565"/>
                  <a:pt x="1132" y="13576"/>
                  <a:pt x="2222" y="14976"/>
                </a:cubicBezTo>
                <a:cubicBezTo>
                  <a:pt x="2647" y="15522"/>
                  <a:pt x="3280" y="15740"/>
                  <a:pt x="3966" y="15740"/>
                </a:cubicBezTo>
                <a:cubicBezTo>
                  <a:pt x="4751" y="15740"/>
                  <a:pt x="5606" y="15454"/>
                  <a:pt x="6293" y="15049"/>
                </a:cubicBezTo>
                <a:cubicBezTo>
                  <a:pt x="7571" y="14292"/>
                  <a:pt x="8776" y="13201"/>
                  <a:pt x="10265" y="13169"/>
                </a:cubicBezTo>
                <a:cubicBezTo>
                  <a:pt x="10288" y="13168"/>
                  <a:pt x="10310" y="13168"/>
                  <a:pt x="10332" y="13168"/>
                </a:cubicBezTo>
                <a:cubicBezTo>
                  <a:pt x="11506" y="13168"/>
                  <a:pt x="12688" y="13827"/>
                  <a:pt x="13817" y="13827"/>
                </a:cubicBezTo>
                <a:cubicBezTo>
                  <a:pt x="14108" y="13827"/>
                  <a:pt x="14395" y="13784"/>
                  <a:pt x="14677" y="13674"/>
                </a:cubicBezTo>
                <a:cubicBezTo>
                  <a:pt x="15744" y="13258"/>
                  <a:pt x="16257" y="12037"/>
                  <a:pt x="16411" y="10906"/>
                </a:cubicBezTo>
                <a:cubicBezTo>
                  <a:pt x="16566" y="9766"/>
                  <a:pt x="16468" y="8594"/>
                  <a:pt x="16818" y="7503"/>
                </a:cubicBezTo>
                <a:cubicBezTo>
                  <a:pt x="17225" y="6241"/>
                  <a:pt x="18194" y="5232"/>
                  <a:pt x="18707" y="4011"/>
                </a:cubicBezTo>
                <a:cubicBezTo>
                  <a:pt x="19228" y="2790"/>
                  <a:pt x="19057" y="1048"/>
                  <a:pt x="17828" y="559"/>
                </a:cubicBezTo>
                <a:cubicBezTo>
                  <a:pt x="17609" y="473"/>
                  <a:pt x="17388" y="437"/>
                  <a:pt x="17166" y="437"/>
                </a:cubicBezTo>
                <a:cubicBezTo>
                  <a:pt x="15887" y="437"/>
                  <a:pt x="14559" y="1648"/>
                  <a:pt x="13288" y="1648"/>
                </a:cubicBezTo>
                <a:cubicBezTo>
                  <a:pt x="13063" y="1648"/>
                  <a:pt x="12839" y="1610"/>
                  <a:pt x="12618" y="1520"/>
                </a:cubicBezTo>
                <a:cubicBezTo>
                  <a:pt x="11156" y="936"/>
                  <a:pt x="10806" y="0"/>
                  <a:pt x="98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36"/>
          <p:cNvSpPr/>
          <p:nvPr/>
        </p:nvSpPr>
        <p:spPr>
          <a:xfrm rot="5202302">
            <a:off x="5421872" y="1612808"/>
            <a:ext cx="705910" cy="577826"/>
          </a:xfrm>
          <a:custGeom>
            <a:avLst/>
            <a:gdLst/>
            <a:ahLst/>
            <a:cxnLst/>
            <a:rect l="l" t="t" r="r" b="b"/>
            <a:pathLst>
              <a:path w="19229" h="15740" extrusionOk="0">
                <a:moveTo>
                  <a:pt x="9841" y="0"/>
                </a:moveTo>
                <a:cubicBezTo>
                  <a:pt x="9447" y="0"/>
                  <a:pt x="8949" y="157"/>
                  <a:pt x="8230" y="559"/>
                </a:cubicBezTo>
                <a:cubicBezTo>
                  <a:pt x="6692" y="1422"/>
                  <a:pt x="6016" y="2016"/>
                  <a:pt x="4225" y="2293"/>
                </a:cubicBezTo>
                <a:cubicBezTo>
                  <a:pt x="2752" y="2513"/>
                  <a:pt x="1767" y="2464"/>
                  <a:pt x="1042" y="4019"/>
                </a:cubicBezTo>
                <a:cubicBezTo>
                  <a:pt x="0" y="6282"/>
                  <a:pt x="2003" y="7698"/>
                  <a:pt x="2247" y="9807"/>
                </a:cubicBezTo>
                <a:cubicBezTo>
                  <a:pt x="2450" y="11565"/>
                  <a:pt x="1132" y="13576"/>
                  <a:pt x="2222" y="14976"/>
                </a:cubicBezTo>
                <a:cubicBezTo>
                  <a:pt x="2647" y="15522"/>
                  <a:pt x="3280" y="15740"/>
                  <a:pt x="3966" y="15740"/>
                </a:cubicBezTo>
                <a:cubicBezTo>
                  <a:pt x="4751" y="15740"/>
                  <a:pt x="5606" y="15454"/>
                  <a:pt x="6293" y="15049"/>
                </a:cubicBezTo>
                <a:cubicBezTo>
                  <a:pt x="7571" y="14292"/>
                  <a:pt x="8776" y="13201"/>
                  <a:pt x="10265" y="13169"/>
                </a:cubicBezTo>
                <a:cubicBezTo>
                  <a:pt x="10288" y="13168"/>
                  <a:pt x="10310" y="13168"/>
                  <a:pt x="10332" y="13168"/>
                </a:cubicBezTo>
                <a:cubicBezTo>
                  <a:pt x="11506" y="13168"/>
                  <a:pt x="12688" y="13827"/>
                  <a:pt x="13817" y="13827"/>
                </a:cubicBezTo>
                <a:cubicBezTo>
                  <a:pt x="14108" y="13827"/>
                  <a:pt x="14395" y="13784"/>
                  <a:pt x="14677" y="13674"/>
                </a:cubicBezTo>
                <a:cubicBezTo>
                  <a:pt x="15744" y="13258"/>
                  <a:pt x="16257" y="12037"/>
                  <a:pt x="16411" y="10906"/>
                </a:cubicBezTo>
                <a:cubicBezTo>
                  <a:pt x="16566" y="9766"/>
                  <a:pt x="16468" y="8594"/>
                  <a:pt x="16818" y="7503"/>
                </a:cubicBezTo>
                <a:cubicBezTo>
                  <a:pt x="17225" y="6241"/>
                  <a:pt x="18194" y="5232"/>
                  <a:pt x="18707" y="4011"/>
                </a:cubicBezTo>
                <a:cubicBezTo>
                  <a:pt x="19228" y="2790"/>
                  <a:pt x="19057" y="1048"/>
                  <a:pt x="17828" y="559"/>
                </a:cubicBezTo>
                <a:cubicBezTo>
                  <a:pt x="17609" y="473"/>
                  <a:pt x="17388" y="437"/>
                  <a:pt x="17166" y="437"/>
                </a:cubicBezTo>
                <a:cubicBezTo>
                  <a:pt x="15887" y="437"/>
                  <a:pt x="14559" y="1648"/>
                  <a:pt x="13288" y="1648"/>
                </a:cubicBezTo>
                <a:cubicBezTo>
                  <a:pt x="13063" y="1648"/>
                  <a:pt x="12839" y="1610"/>
                  <a:pt x="12618" y="1520"/>
                </a:cubicBezTo>
                <a:cubicBezTo>
                  <a:pt x="11156" y="936"/>
                  <a:pt x="10806" y="0"/>
                  <a:pt x="98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6"/>
          <p:cNvSpPr txBox="1">
            <a:spLocks noGrp="1"/>
          </p:cNvSpPr>
          <p:nvPr>
            <p:ph type="ctrTitle" idx="4294967295"/>
          </p:nvPr>
        </p:nvSpPr>
        <p:spPr>
          <a:xfrm flipH="1">
            <a:off x="2835248" y="2493950"/>
            <a:ext cx="518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3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559" name="Google Shape;559;p36"/>
          <p:cNvSpPr txBox="1">
            <a:spLocks noGrp="1"/>
          </p:cNvSpPr>
          <p:nvPr>
            <p:ph type="ctrTitle" idx="4294967295"/>
          </p:nvPr>
        </p:nvSpPr>
        <p:spPr>
          <a:xfrm flipH="1">
            <a:off x="5565148" y="1612825"/>
            <a:ext cx="518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1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560" name="Google Shape;560;p36"/>
          <p:cNvSpPr txBox="1">
            <a:spLocks noGrp="1"/>
          </p:cNvSpPr>
          <p:nvPr>
            <p:ph type="ctrTitle" idx="4294967295"/>
          </p:nvPr>
        </p:nvSpPr>
        <p:spPr>
          <a:xfrm flipH="1">
            <a:off x="5565148" y="3365125"/>
            <a:ext cx="518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2</a:t>
            </a:r>
            <a:endParaRPr sz="2400" dirty="0">
              <a:solidFill>
                <a:schemeClr val="lt1"/>
              </a:solidFill>
            </a:endParaRPr>
          </a:p>
        </p:txBody>
      </p:sp>
      <p:grpSp>
        <p:nvGrpSpPr>
          <p:cNvPr id="561" name="Google Shape;561;p36"/>
          <p:cNvGrpSpPr/>
          <p:nvPr/>
        </p:nvGrpSpPr>
        <p:grpSpPr>
          <a:xfrm>
            <a:off x="4056788" y="2256246"/>
            <a:ext cx="1030417" cy="1053203"/>
            <a:chOff x="1742800" y="1776150"/>
            <a:chExt cx="665300" cy="680100"/>
          </a:xfrm>
        </p:grpSpPr>
        <p:sp>
          <p:nvSpPr>
            <p:cNvPr id="562" name="Google Shape;562;p36"/>
            <p:cNvSpPr/>
            <p:nvPr/>
          </p:nvSpPr>
          <p:spPr>
            <a:xfrm>
              <a:off x="1742800" y="1776150"/>
              <a:ext cx="656000" cy="575100"/>
            </a:xfrm>
            <a:custGeom>
              <a:avLst/>
              <a:gdLst/>
              <a:ahLst/>
              <a:cxnLst/>
              <a:rect l="l" t="t" r="r" b="b"/>
              <a:pathLst>
                <a:path w="26240" h="23004" extrusionOk="0">
                  <a:moveTo>
                    <a:pt x="15453" y="0"/>
                  </a:moveTo>
                  <a:cubicBezTo>
                    <a:pt x="15073" y="0"/>
                    <a:pt x="14700" y="89"/>
                    <a:pt x="14399" y="331"/>
                  </a:cubicBezTo>
                  <a:cubicBezTo>
                    <a:pt x="13930" y="713"/>
                    <a:pt x="13793" y="1580"/>
                    <a:pt x="14262" y="1962"/>
                  </a:cubicBezTo>
                  <a:cubicBezTo>
                    <a:pt x="12419" y="1488"/>
                    <a:pt x="10544" y="1084"/>
                    <a:pt x="8656" y="1084"/>
                  </a:cubicBezTo>
                  <a:cubicBezTo>
                    <a:pt x="8533" y="1084"/>
                    <a:pt x="8409" y="1085"/>
                    <a:pt x="8286" y="1089"/>
                  </a:cubicBezTo>
                  <a:cubicBezTo>
                    <a:pt x="6265" y="1147"/>
                    <a:pt x="4215" y="1731"/>
                    <a:pt x="2627" y="3059"/>
                  </a:cubicBezTo>
                  <a:cubicBezTo>
                    <a:pt x="1047" y="4387"/>
                    <a:pt x="0" y="6538"/>
                    <a:pt x="224" y="8674"/>
                  </a:cubicBezTo>
                  <a:cubicBezTo>
                    <a:pt x="318" y="9584"/>
                    <a:pt x="671" y="10508"/>
                    <a:pt x="1350" y="11078"/>
                  </a:cubicBezTo>
                  <a:cubicBezTo>
                    <a:pt x="1716" y="11382"/>
                    <a:pt x="2192" y="11553"/>
                    <a:pt x="2656" y="11553"/>
                  </a:cubicBezTo>
                  <a:cubicBezTo>
                    <a:pt x="3009" y="11553"/>
                    <a:pt x="3354" y="11454"/>
                    <a:pt x="3639" y="11240"/>
                  </a:cubicBezTo>
                  <a:lnTo>
                    <a:pt x="3639" y="11240"/>
                  </a:lnTo>
                  <a:cubicBezTo>
                    <a:pt x="3056" y="11778"/>
                    <a:pt x="3028" y="12898"/>
                    <a:pt x="3623" y="13445"/>
                  </a:cubicBezTo>
                  <a:cubicBezTo>
                    <a:pt x="3865" y="13669"/>
                    <a:pt x="4148" y="13761"/>
                    <a:pt x="4437" y="13761"/>
                  </a:cubicBezTo>
                  <a:cubicBezTo>
                    <a:pt x="4726" y="13761"/>
                    <a:pt x="5020" y="13669"/>
                    <a:pt x="5283" y="13525"/>
                  </a:cubicBezTo>
                  <a:cubicBezTo>
                    <a:pt x="5744" y="13267"/>
                    <a:pt x="6071" y="13162"/>
                    <a:pt x="6581" y="13162"/>
                  </a:cubicBezTo>
                  <a:cubicBezTo>
                    <a:pt x="6614" y="13162"/>
                    <a:pt x="6649" y="13163"/>
                    <a:pt x="6684" y="13164"/>
                  </a:cubicBezTo>
                  <a:cubicBezTo>
                    <a:pt x="8055" y="13193"/>
                    <a:pt x="9369" y="13828"/>
                    <a:pt x="10458" y="14679"/>
                  </a:cubicBezTo>
                  <a:cubicBezTo>
                    <a:pt x="11822" y="15733"/>
                    <a:pt x="12927" y="17119"/>
                    <a:pt x="14139" y="18368"/>
                  </a:cubicBezTo>
                  <a:cubicBezTo>
                    <a:pt x="15475" y="19732"/>
                    <a:pt x="16969" y="20944"/>
                    <a:pt x="18593" y="21962"/>
                  </a:cubicBezTo>
                  <a:cubicBezTo>
                    <a:pt x="19263" y="22381"/>
                    <a:pt x="19177" y="23003"/>
                    <a:pt x="20028" y="23003"/>
                  </a:cubicBezTo>
                  <a:cubicBezTo>
                    <a:pt x="20056" y="23003"/>
                    <a:pt x="20085" y="23003"/>
                    <a:pt x="20115" y="23001"/>
                  </a:cubicBezTo>
                  <a:cubicBezTo>
                    <a:pt x="20953" y="22936"/>
                    <a:pt x="21754" y="22662"/>
                    <a:pt x="22447" y="22200"/>
                  </a:cubicBezTo>
                  <a:cubicBezTo>
                    <a:pt x="23804" y="21312"/>
                    <a:pt x="24713" y="19833"/>
                    <a:pt x="25139" y="18317"/>
                  </a:cubicBezTo>
                  <a:cubicBezTo>
                    <a:pt x="25615" y="16614"/>
                    <a:pt x="25745" y="14730"/>
                    <a:pt x="25695" y="12969"/>
                  </a:cubicBezTo>
                  <a:cubicBezTo>
                    <a:pt x="25680" y="12074"/>
                    <a:pt x="25579" y="11186"/>
                    <a:pt x="25406" y="10313"/>
                  </a:cubicBezTo>
                  <a:cubicBezTo>
                    <a:pt x="25348" y="10031"/>
                    <a:pt x="24966" y="8032"/>
                    <a:pt x="24684" y="7996"/>
                  </a:cubicBezTo>
                  <a:lnTo>
                    <a:pt x="24684" y="7996"/>
                  </a:lnTo>
                  <a:cubicBezTo>
                    <a:pt x="24724" y="8001"/>
                    <a:pt x="24763" y="8003"/>
                    <a:pt x="24801" y="8003"/>
                  </a:cubicBezTo>
                  <a:cubicBezTo>
                    <a:pt x="25624" y="8003"/>
                    <a:pt x="26239" y="6931"/>
                    <a:pt x="25998" y="6069"/>
                  </a:cubicBezTo>
                  <a:cubicBezTo>
                    <a:pt x="25745" y="5167"/>
                    <a:pt x="24843" y="4611"/>
                    <a:pt x="23962" y="4524"/>
                  </a:cubicBezTo>
                  <a:cubicBezTo>
                    <a:pt x="23854" y="4514"/>
                    <a:pt x="23746" y="4509"/>
                    <a:pt x="23638" y="4509"/>
                  </a:cubicBezTo>
                  <a:cubicBezTo>
                    <a:pt x="22867" y="4509"/>
                    <a:pt x="22105" y="4761"/>
                    <a:pt x="21371" y="5008"/>
                  </a:cubicBezTo>
                  <a:cubicBezTo>
                    <a:pt x="20058" y="2864"/>
                    <a:pt x="18455" y="605"/>
                    <a:pt x="16110" y="78"/>
                  </a:cubicBezTo>
                  <a:cubicBezTo>
                    <a:pt x="15897" y="31"/>
                    <a:pt x="15674" y="0"/>
                    <a:pt x="15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1855375" y="1882175"/>
              <a:ext cx="499500" cy="574075"/>
            </a:xfrm>
            <a:custGeom>
              <a:avLst/>
              <a:gdLst/>
              <a:ahLst/>
              <a:cxnLst/>
              <a:rect l="l" t="t" r="r" b="b"/>
              <a:pathLst>
                <a:path w="19980" h="22963" extrusionOk="0">
                  <a:moveTo>
                    <a:pt x="10898" y="0"/>
                  </a:moveTo>
                  <a:cubicBezTo>
                    <a:pt x="5636" y="0"/>
                    <a:pt x="718" y="3501"/>
                    <a:pt x="217" y="9334"/>
                  </a:cubicBezTo>
                  <a:cubicBezTo>
                    <a:pt x="73" y="10936"/>
                    <a:pt x="1" y="12885"/>
                    <a:pt x="196" y="14798"/>
                  </a:cubicBezTo>
                  <a:cubicBezTo>
                    <a:pt x="470" y="17432"/>
                    <a:pt x="1271" y="20009"/>
                    <a:pt x="3162" y="21532"/>
                  </a:cubicBezTo>
                  <a:cubicBezTo>
                    <a:pt x="4407" y="22525"/>
                    <a:pt x="6011" y="22962"/>
                    <a:pt x="7586" y="22962"/>
                  </a:cubicBezTo>
                  <a:cubicBezTo>
                    <a:pt x="7637" y="22962"/>
                    <a:pt x="7688" y="22962"/>
                    <a:pt x="7738" y="22961"/>
                  </a:cubicBezTo>
                  <a:cubicBezTo>
                    <a:pt x="9362" y="22932"/>
                    <a:pt x="10950" y="22470"/>
                    <a:pt x="12458" y="21864"/>
                  </a:cubicBezTo>
                  <a:cubicBezTo>
                    <a:pt x="14082" y="21207"/>
                    <a:pt x="15389" y="20175"/>
                    <a:pt x="16608" y="18897"/>
                  </a:cubicBezTo>
                  <a:cubicBezTo>
                    <a:pt x="18904" y="16479"/>
                    <a:pt x="19856" y="13087"/>
                    <a:pt x="19929" y="9709"/>
                  </a:cubicBezTo>
                  <a:cubicBezTo>
                    <a:pt x="19979" y="7393"/>
                    <a:pt x="19741" y="4924"/>
                    <a:pt x="18355" y="3098"/>
                  </a:cubicBezTo>
                  <a:cubicBezTo>
                    <a:pt x="17193" y="1575"/>
                    <a:pt x="15374" y="716"/>
                    <a:pt x="13541" y="298"/>
                  </a:cubicBezTo>
                  <a:cubicBezTo>
                    <a:pt x="12663" y="98"/>
                    <a:pt x="11776" y="0"/>
                    <a:pt x="10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>
              <a:off x="1889125" y="2115125"/>
              <a:ext cx="71125" cy="29275"/>
            </a:xfrm>
            <a:custGeom>
              <a:avLst/>
              <a:gdLst/>
              <a:ahLst/>
              <a:cxnLst/>
              <a:rect l="l" t="t" r="r" b="b"/>
              <a:pathLst>
                <a:path w="2845" h="1171" extrusionOk="0">
                  <a:moveTo>
                    <a:pt x="1279" y="0"/>
                  </a:moveTo>
                  <a:cubicBezTo>
                    <a:pt x="937" y="0"/>
                    <a:pt x="594" y="73"/>
                    <a:pt x="275" y="218"/>
                  </a:cubicBezTo>
                  <a:cubicBezTo>
                    <a:pt x="66" y="305"/>
                    <a:pt x="1" y="622"/>
                    <a:pt x="116" y="803"/>
                  </a:cubicBezTo>
                  <a:cubicBezTo>
                    <a:pt x="205" y="944"/>
                    <a:pt x="331" y="1008"/>
                    <a:pt x="472" y="1008"/>
                  </a:cubicBezTo>
                  <a:cubicBezTo>
                    <a:pt x="547" y="1008"/>
                    <a:pt x="627" y="990"/>
                    <a:pt x="708" y="954"/>
                  </a:cubicBezTo>
                  <a:lnTo>
                    <a:pt x="708" y="954"/>
                  </a:lnTo>
                  <a:cubicBezTo>
                    <a:pt x="670" y="971"/>
                    <a:pt x="658" y="977"/>
                    <a:pt x="659" y="977"/>
                  </a:cubicBezTo>
                  <a:cubicBezTo>
                    <a:pt x="662" y="977"/>
                    <a:pt x="725" y="952"/>
                    <a:pt x="744" y="947"/>
                  </a:cubicBezTo>
                  <a:cubicBezTo>
                    <a:pt x="780" y="933"/>
                    <a:pt x="816" y="918"/>
                    <a:pt x="852" y="911"/>
                  </a:cubicBezTo>
                  <a:cubicBezTo>
                    <a:pt x="888" y="897"/>
                    <a:pt x="932" y="889"/>
                    <a:pt x="968" y="882"/>
                  </a:cubicBezTo>
                  <a:cubicBezTo>
                    <a:pt x="989" y="879"/>
                    <a:pt x="1013" y="871"/>
                    <a:pt x="1034" y="866"/>
                  </a:cubicBezTo>
                  <a:lnTo>
                    <a:pt x="1034" y="866"/>
                  </a:lnTo>
                  <a:cubicBezTo>
                    <a:pt x="1033" y="866"/>
                    <a:pt x="1032" y="866"/>
                    <a:pt x="1032" y="866"/>
                  </a:cubicBezTo>
                  <a:cubicBezTo>
                    <a:pt x="1028" y="866"/>
                    <a:pt x="1033" y="865"/>
                    <a:pt x="1047" y="863"/>
                  </a:cubicBezTo>
                  <a:lnTo>
                    <a:pt x="1047" y="863"/>
                  </a:lnTo>
                  <a:cubicBezTo>
                    <a:pt x="1043" y="864"/>
                    <a:pt x="1038" y="865"/>
                    <a:pt x="1034" y="866"/>
                  </a:cubicBezTo>
                  <a:lnTo>
                    <a:pt x="1034" y="866"/>
                  </a:lnTo>
                  <a:cubicBezTo>
                    <a:pt x="1041" y="866"/>
                    <a:pt x="1058" y="864"/>
                    <a:pt x="1083" y="861"/>
                  </a:cubicBezTo>
                  <a:cubicBezTo>
                    <a:pt x="1080" y="860"/>
                    <a:pt x="1077" y="859"/>
                    <a:pt x="1073" y="859"/>
                  </a:cubicBezTo>
                  <a:lnTo>
                    <a:pt x="1073" y="859"/>
                  </a:lnTo>
                  <a:lnTo>
                    <a:pt x="1062" y="861"/>
                  </a:lnTo>
                  <a:cubicBezTo>
                    <a:pt x="1056" y="861"/>
                    <a:pt x="1051" y="862"/>
                    <a:pt x="1047" y="863"/>
                  </a:cubicBezTo>
                  <a:lnTo>
                    <a:pt x="1047" y="863"/>
                  </a:lnTo>
                  <a:cubicBezTo>
                    <a:pt x="1056" y="861"/>
                    <a:pt x="1065" y="859"/>
                    <a:pt x="1073" y="859"/>
                  </a:cubicBezTo>
                  <a:cubicBezTo>
                    <a:pt x="1073" y="859"/>
                    <a:pt x="1073" y="859"/>
                    <a:pt x="1073" y="859"/>
                  </a:cubicBezTo>
                  <a:lnTo>
                    <a:pt x="1073" y="859"/>
                  </a:lnTo>
                  <a:lnTo>
                    <a:pt x="1119" y="853"/>
                  </a:lnTo>
                  <a:cubicBezTo>
                    <a:pt x="1148" y="853"/>
                    <a:pt x="1184" y="853"/>
                    <a:pt x="1213" y="846"/>
                  </a:cubicBezTo>
                  <a:cubicBezTo>
                    <a:pt x="1293" y="846"/>
                    <a:pt x="1372" y="846"/>
                    <a:pt x="1451" y="853"/>
                  </a:cubicBezTo>
                  <a:lnTo>
                    <a:pt x="1487" y="853"/>
                  </a:lnTo>
                  <a:cubicBezTo>
                    <a:pt x="1523" y="861"/>
                    <a:pt x="1560" y="868"/>
                    <a:pt x="1603" y="875"/>
                  </a:cubicBezTo>
                  <a:cubicBezTo>
                    <a:pt x="1668" y="889"/>
                    <a:pt x="1733" y="911"/>
                    <a:pt x="1805" y="933"/>
                  </a:cubicBezTo>
                  <a:cubicBezTo>
                    <a:pt x="1841" y="940"/>
                    <a:pt x="1877" y="954"/>
                    <a:pt x="1913" y="976"/>
                  </a:cubicBezTo>
                  <a:cubicBezTo>
                    <a:pt x="1882" y="961"/>
                    <a:pt x="1866" y="953"/>
                    <a:pt x="1864" y="953"/>
                  </a:cubicBezTo>
                  <a:cubicBezTo>
                    <a:pt x="1862" y="953"/>
                    <a:pt x="1871" y="959"/>
                    <a:pt x="1892" y="969"/>
                  </a:cubicBezTo>
                  <a:lnTo>
                    <a:pt x="1949" y="990"/>
                  </a:lnTo>
                  <a:cubicBezTo>
                    <a:pt x="2021" y="1027"/>
                    <a:pt x="2086" y="1070"/>
                    <a:pt x="2151" y="1113"/>
                  </a:cubicBezTo>
                  <a:cubicBezTo>
                    <a:pt x="2221" y="1152"/>
                    <a:pt x="2297" y="1170"/>
                    <a:pt x="2370" y="1170"/>
                  </a:cubicBezTo>
                  <a:cubicBezTo>
                    <a:pt x="2518" y="1170"/>
                    <a:pt x="2659" y="1096"/>
                    <a:pt x="2736" y="962"/>
                  </a:cubicBezTo>
                  <a:cubicBezTo>
                    <a:pt x="2844" y="752"/>
                    <a:pt x="2779" y="500"/>
                    <a:pt x="2584" y="384"/>
                  </a:cubicBezTo>
                  <a:cubicBezTo>
                    <a:pt x="2189" y="129"/>
                    <a:pt x="1734" y="0"/>
                    <a:pt x="1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2041225" y="2118000"/>
              <a:ext cx="85750" cy="33250"/>
            </a:xfrm>
            <a:custGeom>
              <a:avLst/>
              <a:gdLst/>
              <a:ahLst/>
              <a:cxnLst/>
              <a:rect l="l" t="t" r="r" b="b"/>
              <a:pathLst>
                <a:path w="3430" h="1330" extrusionOk="0">
                  <a:moveTo>
                    <a:pt x="1631" y="0"/>
                  </a:moveTo>
                  <a:cubicBezTo>
                    <a:pt x="1154" y="0"/>
                    <a:pt x="680" y="137"/>
                    <a:pt x="290" y="428"/>
                  </a:cubicBezTo>
                  <a:cubicBezTo>
                    <a:pt x="109" y="565"/>
                    <a:pt x="1" y="810"/>
                    <a:pt x="138" y="1020"/>
                  </a:cubicBezTo>
                  <a:cubicBezTo>
                    <a:pt x="217" y="1143"/>
                    <a:pt x="374" y="1237"/>
                    <a:pt x="526" y="1237"/>
                  </a:cubicBezTo>
                  <a:cubicBezTo>
                    <a:pt x="595" y="1237"/>
                    <a:pt x="664" y="1217"/>
                    <a:pt x="723" y="1171"/>
                  </a:cubicBezTo>
                  <a:cubicBezTo>
                    <a:pt x="809" y="1106"/>
                    <a:pt x="896" y="1056"/>
                    <a:pt x="983" y="1005"/>
                  </a:cubicBezTo>
                  <a:lnTo>
                    <a:pt x="1048" y="976"/>
                  </a:lnTo>
                  <a:lnTo>
                    <a:pt x="1055" y="976"/>
                  </a:lnTo>
                  <a:cubicBezTo>
                    <a:pt x="1105" y="962"/>
                    <a:pt x="1149" y="940"/>
                    <a:pt x="1199" y="926"/>
                  </a:cubicBezTo>
                  <a:cubicBezTo>
                    <a:pt x="1250" y="912"/>
                    <a:pt x="1300" y="897"/>
                    <a:pt x="1351" y="890"/>
                  </a:cubicBezTo>
                  <a:cubicBezTo>
                    <a:pt x="1372" y="883"/>
                    <a:pt x="1430" y="875"/>
                    <a:pt x="1452" y="868"/>
                  </a:cubicBezTo>
                  <a:cubicBezTo>
                    <a:pt x="1518" y="863"/>
                    <a:pt x="1581" y="858"/>
                    <a:pt x="1645" y="858"/>
                  </a:cubicBezTo>
                  <a:cubicBezTo>
                    <a:pt x="1672" y="858"/>
                    <a:pt x="1698" y="859"/>
                    <a:pt x="1726" y="861"/>
                  </a:cubicBezTo>
                  <a:cubicBezTo>
                    <a:pt x="1776" y="861"/>
                    <a:pt x="1820" y="868"/>
                    <a:pt x="1863" y="868"/>
                  </a:cubicBezTo>
                  <a:lnTo>
                    <a:pt x="1870" y="868"/>
                  </a:lnTo>
                  <a:lnTo>
                    <a:pt x="1942" y="883"/>
                  </a:lnTo>
                  <a:cubicBezTo>
                    <a:pt x="2036" y="897"/>
                    <a:pt x="2137" y="926"/>
                    <a:pt x="2238" y="962"/>
                  </a:cubicBezTo>
                  <a:lnTo>
                    <a:pt x="2275" y="976"/>
                  </a:lnTo>
                  <a:lnTo>
                    <a:pt x="2303" y="991"/>
                  </a:lnTo>
                  <a:cubicBezTo>
                    <a:pt x="2354" y="1013"/>
                    <a:pt x="2397" y="1041"/>
                    <a:pt x="2441" y="1063"/>
                  </a:cubicBezTo>
                  <a:cubicBezTo>
                    <a:pt x="2484" y="1092"/>
                    <a:pt x="2534" y="1121"/>
                    <a:pt x="2570" y="1150"/>
                  </a:cubicBezTo>
                  <a:lnTo>
                    <a:pt x="2578" y="1150"/>
                  </a:lnTo>
                  <a:cubicBezTo>
                    <a:pt x="2599" y="1164"/>
                    <a:pt x="2621" y="1186"/>
                    <a:pt x="2643" y="1207"/>
                  </a:cubicBezTo>
                  <a:cubicBezTo>
                    <a:pt x="2734" y="1284"/>
                    <a:pt x="2853" y="1330"/>
                    <a:pt x="2969" y="1330"/>
                  </a:cubicBezTo>
                  <a:cubicBezTo>
                    <a:pt x="3073" y="1330"/>
                    <a:pt x="3174" y="1293"/>
                    <a:pt x="3249" y="1207"/>
                  </a:cubicBezTo>
                  <a:cubicBezTo>
                    <a:pt x="3400" y="1041"/>
                    <a:pt x="3429" y="760"/>
                    <a:pt x="3256" y="601"/>
                  </a:cubicBezTo>
                  <a:cubicBezTo>
                    <a:pt x="2813" y="210"/>
                    <a:pt x="2220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6"/>
            <p:cNvSpPr/>
            <p:nvPr/>
          </p:nvSpPr>
          <p:spPr>
            <a:xfrm>
              <a:off x="2040250" y="2045400"/>
              <a:ext cx="81125" cy="57700"/>
            </a:xfrm>
            <a:custGeom>
              <a:avLst/>
              <a:gdLst/>
              <a:ahLst/>
              <a:cxnLst/>
              <a:rect l="l" t="t" r="r" b="b"/>
              <a:pathLst>
                <a:path w="3245" h="2308" extrusionOk="0">
                  <a:moveTo>
                    <a:pt x="573" y="0"/>
                  </a:moveTo>
                  <a:cubicBezTo>
                    <a:pt x="283" y="0"/>
                    <a:pt x="0" y="301"/>
                    <a:pt x="184" y="640"/>
                  </a:cubicBezTo>
                  <a:cubicBezTo>
                    <a:pt x="733" y="1528"/>
                    <a:pt x="1635" y="2134"/>
                    <a:pt x="2667" y="2293"/>
                  </a:cubicBezTo>
                  <a:cubicBezTo>
                    <a:pt x="2706" y="2302"/>
                    <a:pt x="2744" y="2307"/>
                    <a:pt x="2782" y="2307"/>
                  </a:cubicBezTo>
                  <a:cubicBezTo>
                    <a:pt x="2858" y="2307"/>
                    <a:pt x="2932" y="2288"/>
                    <a:pt x="2999" y="2249"/>
                  </a:cubicBezTo>
                  <a:cubicBezTo>
                    <a:pt x="3093" y="2192"/>
                    <a:pt x="3165" y="2105"/>
                    <a:pt x="3194" y="1997"/>
                  </a:cubicBezTo>
                  <a:cubicBezTo>
                    <a:pt x="3245" y="1802"/>
                    <a:pt x="3136" y="1506"/>
                    <a:pt x="2898" y="1477"/>
                  </a:cubicBezTo>
                  <a:cubicBezTo>
                    <a:pt x="2682" y="1441"/>
                    <a:pt x="2465" y="1390"/>
                    <a:pt x="2256" y="1311"/>
                  </a:cubicBezTo>
                  <a:cubicBezTo>
                    <a:pt x="2227" y="1304"/>
                    <a:pt x="2205" y="1297"/>
                    <a:pt x="2176" y="1282"/>
                  </a:cubicBezTo>
                  <a:cubicBezTo>
                    <a:pt x="2133" y="1261"/>
                    <a:pt x="2083" y="1239"/>
                    <a:pt x="2032" y="1217"/>
                  </a:cubicBezTo>
                  <a:cubicBezTo>
                    <a:pt x="1931" y="1167"/>
                    <a:pt x="1830" y="1109"/>
                    <a:pt x="1736" y="1044"/>
                  </a:cubicBezTo>
                  <a:cubicBezTo>
                    <a:pt x="1693" y="1015"/>
                    <a:pt x="1649" y="986"/>
                    <a:pt x="1613" y="957"/>
                  </a:cubicBezTo>
                  <a:lnTo>
                    <a:pt x="1563" y="921"/>
                  </a:lnTo>
                  <a:lnTo>
                    <a:pt x="1534" y="900"/>
                  </a:lnTo>
                  <a:cubicBezTo>
                    <a:pt x="1455" y="827"/>
                    <a:pt x="1375" y="755"/>
                    <a:pt x="1296" y="683"/>
                  </a:cubicBezTo>
                  <a:cubicBezTo>
                    <a:pt x="1216" y="604"/>
                    <a:pt x="1144" y="517"/>
                    <a:pt x="1079" y="431"/>
                  </a:cubicBezTo>
                  <a:lnTo>
                    <a:pt x="1029" y="366"/>
                  </a:lnTo>
                  <a:cubicBezTo>
                    <a:pt x="993" y="315"/>
                    <a:pt x="957" y="257"/>
                    <a:pt x="928" y="207"/>
                  </a:cubicBezTo>
                  <a:cubicBezTo>
                    <a:pt x="836" y="61"/>
                    <a:pt x="704" y="0"/>
                    <a:pt x="5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1938025" y="2056325"/>
              <a:ext cx="200" cy="400"/>
            </a:xfrm>
            <a:custGeom>
              <a:avLst/>
              <a:gdLst/>
              <a:ahLst/>
              <a:cxnLst/>
              <a:rect l="l" t="t" r="r" b="b"/>
              <a:pathLst>
                <a:path w="8" h="16" extrusionOk="0">
                  <a:moveTo>
                    <a:pt x="8" y="1"/>
                  </a:moveTo>
                  <a:lnTo>
                    <a:pt x="4" y="8"/>
                  </a:lnTo>
                  <a:lnTo>
                    <a:pt x="4" y="8"/>
                  </a:lnTo>
                  <a:cubicBezTo>
                    <a:pt x="6" y="6"/>
                    <a:pt x="8" y="4"/>
                    <a:pt x="8" y="1"/>
                  </a:cubicBezTo>
                  <a:close/>
                  <a:moveTo>
                    <a:pt x="4" y="8"/>
                  </a:moveTo>
                  <a:lnTo>
                    <a:pt x="4" y="8"/>
                  </a:lnTo>
                  <a:cubicBezTo>
                    <a:pt x="2" y="10"/>
                    <a:pt x="1" y="12"/>
                    <a:pt x="1" y="15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272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1889300" y="2048725"/>
              <a:ext cx="72200" cy="51000"/>
            </a:xfrm>
            <a:custGeom>
              <a:avLst/>
              <a:gdLst/>
              <a:ahLst/>
              <a:cxnLst/>
              <a:rect l="l" t="t" r="r" b="b"/>
              <a:pathLst>
                <a:path w="2888" h="2040" extrusionOk="0">
                  <a:moveTo>
                    <a:pt x="2408" y="0"/>
                  </a:moveTo>
                  <a:cubicBezTo>
                    <a:pt x="2258" y="0"/>
                    <a:pt x="2112" y="74"/>
                    <a:pt x="2029" y="211"/>
                  </a:cubicBezTo>
                  <a:cubicBezTo>
                    <a:pt x="2007" y="240"/>
                    <a:pt x="1978" y="276"/>
                    <a:pt x="1957" y="305"/>
                  </a:cubicBezTo>
                  <a:cubicBezTo>
                    <a:pt x="1965" y="297"/>
                    <a:pt x="1973" y="291"/>
                    <a:pt x="1973" y="291"/>
                  </a:cubicBezTo>
                  <a:lnTo>
                    <a:pt x="1973" y="291"/>
                  </a:lnTo>
                  <a:cubicBezTo>
                    <a:pt x="1974" y="291"/>
                    <a:pt x="1970" y="295"/>
                    <a:pt x="1957" y="305"/>
                  </a:cubicBezTo>
                  <a:lnTo>
                    <a:pt x="1950" y="319"/>
                  </a:lnTo>
                  <a:cubicBezTo>
                    <a:pt x="1942" y="334"/>
                    <a:pt x="1928" y="348"/>
                    <a:pt x="1913" y="362"/>
                  </a:cubicBezTo>
                  <a:cubicBezTo>
                    <a:pt x="1848" y="435"/>
                    <a:pt x="1791" y="500"/>
                    <a:pt x="1719" y="565"/>
                  </a:cubicBezTo>
                  <a:cubicBezTo>
                    <a:pt x="1690" y="601"/>
                    <a:pt x="1654" y="630"/>
                    <a:pt x="1625" y="658"/>
                  </a:cubicBezTo>
                  <a:lnTo>
                    <a:pt x="1567" y="702"/>
                  </a:lnTo>
                  <a:lnTo>
                    <a:pt x="1553" y="716"/>
                  </a:lnTo>
                  <a:lnTo>
                    <a:pt x="1516" y="745"/>
                  </a:lnTo>
                  <a:lnTo>
                    <a:pt x="1466" y="781"/>
                  </a:lnTo>
                  <a:cubicBezTo>
                    <a:pt x="1423" y="810"/>
                    <a:pt x="1387" y="832"/>
                    <a:pt x="1343" y="860"/>
                  </a:cubicBezTo>
                  <a:cubicBezTo>
                    <a:pt x="1271" y="904"/>
                    <a:pt x="1192" y="947"/>
                    <a:pt x="1112" y="990"/>
                  </a:cubicBezTo>
                  <a:cubicBezTo>
                    <a:pt x="1083" y="998"/>
                    <a:pt x="1055" y="1019"/>
                    <a:pt x="1018" y="1034"/>
                  </a:cubicBezTo>
                  <a:cubicBezTo>
                    <a:pt x="1011" y="1034"/>
                    <a:pt x="1004" y="1034"/>
                    <a:pt x="997" y="1041"/>
                  </a:cubicBezTo>
                  <a:lnTo>
                    <a:pt x="932" y="1063"/>
                  </a:lnTo>
                  <a:cubicBezTo>
                    <a:pt x="751" y="1128"/>
                    <a:pt x="564" y="1178"/>
                    <a:pt x="376" y="1207"/>
                  </a:cubicBezTo>
                  <a:cubicBezTo>
                    <a:pt x="268" y="1236"/>
                    <a:pt x="174" y="1308"/>
                    <a:pt x="123" y="1402"/>
                  </a:cubicBezTo>
                  <a:cubicBezTo>
                    <a:pt x="1" y="1604"/>
                    <a:pt x="66" y="1871"/>
                    <a:pt x="275" y="1986"/>
                  </a:cubicBezTo>
                  <a:cubicBezTo>
                    <a:pt x="346" y="2022"/>
                    <a:pt x="424" y="2039"/>
                    <a:pt x="504" y="2039"/>
                  </a:cubicBezTo>
                  <a:cubicBezTo>
                    <a:pt x="538" y="2039"/>
                    <a:pt x="572" y="2036"/>
                    <a:pt x="607" y="2030"/>
                  </a:cubicBezTo>
                  <a:cubicBezTo>
                    <a:pt x="1488" y="1885"/>
                    <a:pt x="2274" y="1380"/>
                    <a:pt x="2772" y="637"/>
                  </a:cubicBezTo>
                  <a:cubicBezTo>
                    <a:pt x="2888" y="435"/>
                    <a:pt x="2816" y="175"/>
                    <a:pt x="2621" y="52"/>
                  </a:cubicBezTo>
                  <a:cubicBezTo>
                    <a:pt x="2553" y="17"/>
                    <a:pt x="2480" y="0"/>
                    <a:pt x="2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1993950" y="2235775"/>
              <a:ext cx="137350" cy="93525"/>
            </a:xfrm>
            <a:custGeom>
              <a:avLst/>
              <a:gdLst/>
              <a:ahLst/>
              <a:cxnLst/>
              <a:rect l="l" t="t" r="r" b="b"/>
              <a:pathLst>
                <a:path w="5494" h="3741" extrusionOk="0">
                  <a:moveTo>
                    <a:pt x="3953" y="1"/>
                  </a:moveTo>
                  <a:cubicBezTo>
                    <a:pt x="3645" y="1"/>
                    <a:pt x="3339" y="111"/>
                    <a:pt x="3097" y="322"/>
                  </a:cubicBezTo>
                  <a:cubicBezTo>
                    <a:pt x="2811" y="572"/>
                    <a:pt x="2421" y="1297"/>
                    <a:pt x="1958" y="1297"/>
                  </a:cubicBezTo>
                  <a:cubicBezTo>
                    <a:pt x="1873" y="1297"/>
                    <a:pt x="1786" y="1272"/>
                    <a:pt x="1697" y="1217"/>
                  </a:cubicBezTo>
                  <a:cubicBezTo>
                    <a:pt x="1668" y="1195"/>
                    <a:pt x="1639" y="1188"/>
                    <a:pt x="1603" y="1188"/>
                  </a:cubicBezTo>
                  <a:cubicBezTo>
                    <a:pt x="1486" y="1148"/>
                    <a:pt x="1367" y="1129"/>
                    <a:pt x="1249" y="1129"/>
                  </a:cubicBezTo>
                  <a:cubicBezTo>
                    <a:pt x="604" y="1129"/>
                    <a:pt x="0" y="1691"/>
                    <a:pt x="37" y="2393"/>
                  </a:cubicBezTo>
                  <a:cubicBezTo>
                    <a:pt x="83" y="3216"/>
                    <a:pt x="780" y="3741"/>
                    <a:pt x="1531" y="3741"/>
                  </a:cubicBezTo>
                  <a:cubicBezTo>
                    <a:pt x="1716" y="3741"/>
                    <a:pt x="1904" y="3709"/>
                    <a:pt x="2087" y="3642"/>
                  </a:cubicBezTo>
                  <a:cubicBezTo>
                    <a:pt x="2325" y="3548"/>
                    <a:pt x="2542" y="3418"/>
                    <a:pt x="2736" y="3252"/>
                  </a:cubicBezTo>
                  <a:cubicBezTo>
                    <a:pt x="2953" y="3072"/>
                    <a:pt x="3227" y="2963"/>
                    <a:pt x="3516" y="2949"/>
                  </a:cubicBezTo>
                  <a:cubicBezTo>
                    <a:pt x="4014" y="2913"/>
                    <a:pt x="4461" y="2812"/>
                    <a:pt x="4830" y="2444"/>
                  </a:cubicBezTo>
                  <a:cubicBezTo>
                    <a:pt x="5494" y="1787"/>
                    <a:pt x="5407" y="538"/>
                    <a:pt x="4505" y="127"/>
                  </a:cubicBezTo>
                  <a:cubicBezTo>
                    <a:pt x="4330" y="42"/>
                    <a:pt x="4141" y="1"/>
                    <a:pt x="39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1969050" y="2167425"/>
              <a:ext cx="34500" cy="59800"/>
            </a:xfrm>
            <a:custGeom>
              <a:avLst/>
              <a:gdLst/>
              <a:ahLst/>
              <a:cxnLst/>
              <a:rect l="l" t="t" r="r" b="b"/>
              <a:pathLst>
                <a:path w="1380" h="2392" extrusionOk="0">
                  <a:moveTo>
                    <a:pt x="860" y="0"/>
                  </a:moveTo>
                  <a:cubicBezTo>
                    <a:pt x="828" y="0"/>
                    <a:pt x="795" y="14"/>
                    <a:pt x="766" y="46"/>
                  </a:cubicBezTo>
                  <a:cubicBezTo>
                    <a:pt x="376" y="479"/>
                    <a:pt x="1" y="1020"/>
                    <a:pt x="124" y="1641"/>
                  </a:cubicBezTo>
                  <a:cubicBezTo>
                    <a:pt x="205" y="2063"/>
                    <a:pt x="572" y="2392"/>
                    <a:pt x="982" y="2392"/>
                  </a:cubicBezTo>
                  <a:cubicBezTo>
                    <a:pt x="1084" y="2392"/>
                    <a:pt x="1189" y="2371"/>
                    <a:pt x="1293" y="2327"/>
                  </a:cubicBezTo>
                  <a:cubicBezTo>
                    <a:pt x="1358" y="2283"/>
                    <a:pt x="1380" y="2197"/>
                    <a:pt x="1343" y="2132"/>
                  </a:cubicBezTo>
                  <a:cubicBezTo>
                    <a:pt x="1314" y="2088"/>
                    <a:pt x="1265" y="2064"/>
                    <a:pt x="1217" y="2064"/>
                  </a:cubicBezTo>
                  <a:cubicBezTo>
                    <a:pt x="1193" y="2064"/>
                    <a:pt x="1170" y="2070"/>
                    <a:pt x="1149" y="2081"/>
                  </a:cubicBezTo>
                  <a:cubicBezTo>
                    <a:pt x="1093" y="2100"/>
                    <a:pt x="1036" y="2109"/>
                    <a:pt x="980" y="2109"/>
                  </a:cubicBezTo>
                  <a:cubicBezTo>
                    <a:pt x="861" y="2109"/>
                    <a:pt x="744" y="2068"/>
                    <a:pt x="651" y="1995"/>
                  </a:cubicBezTo>
                  <a:cubicBezTo>
                    <a:pt x="485" y="1865"/>
                    <a:pt x="391" y="1677"/>
                    <a:pt x="383" y="1475"/>
                  </a:cubicBezTo>
                  <a:cubicBezTo>
                    <a:pt x="355" y="992"/>
                    <a:pt x="665" y="587"/>
                    <a:pt x="968" y="248"/>
                  </a:cubicBezTo>
                  <a:cubicBezTo>
                    <a:pt x="1062" y="143"/>
                    <a:pt x="966" y="0"/>
                    <a:pt x="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2045100" y="2164000"/>
              <a:ext cx="56975" cy="25600"/>
            </a:xfrm>
            <a:custGeom>
              <a:avLst/>
              <a:gdLst/>
              <a:ahLst/>
              <a:cxnLst/>
              <a:rect l="l" t="t" r="r" b="b"/>
              <a:pathLst>
                <a:path w="2279" h="1024" extrusionOk="0">
                  <a:moveTo>
                    <a:pt x="196" y="0"/>
                  </a:moveTo>
                  <a:cubicBezTo>
                    <a:pt x="76" y="0"/>
                    <a:pt x="1" y="185"/>
                    <a:pt x="127" y="270"/>
                  </a:cubicBezTo>
                  <a:cubicBezTo>
                    <a:pt x="719" y="652"/>
                    <a:pt x="1383" y="905"/>
                    <a:pt x="2076" y="1020"/>
                  </a:cubicBezTo>
                  <a:cubicBezTo>
                    <a:pt x="2086" y="1022"/>
                    <a:pt x="2097" y="1023"/>
                    <a:pt x="2107" y="1023"/>
                  </a:cubicBezTo>
                  <a:cubicBezTo>
                    <a:pt x="2175" y="1023"/>
                    <a:pt x="2238" y="982"/>
                    <a:pt x="2257" y="919"/>
                  </a:cubicBezTo>
                  <a:cubicBezTo>
                    <a:pt x="2278" y="840"/>
                    <a:pt x="2228" y="768"/>
                    <a:pt x="2156" y="746"/>
                  </a:cubicBezTo>
                  <a:cubicBezTo>
                    <a:pt x="1484" y="638"/>
                    <a:pt x="842" y="392"/>
                    <a:pt x="272" y="24"/>
                  </a:cubicBezTo>
                  <a:cubicBezTo>
                    <a:pt x="246" y="8"/>
                    <a:pt x="220" y="0"/>
                    <a:pt x="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1904475" y="2161275"/>
              <a:ext cx="51075" cy="28075"/>
            </a:xfrm>
            <a:custGeom>
              <a:avLst/>
              <a:gdLst/>
              <a:ahLst/>
              <a:cxnLst/>
              <a:rect l="l" t="t" r="r" b="b"/>
              <a:pathLst>
                <a:path w="2043" h="1123" extrusionOk="0">
                  <a:moveTo>
                    <a:pt x="1841" y="1"/>
                  </a:moveTo>
                  <a:cubicBezTo>
                    <a:pt x="1809" y="1"/>
                    <a:pt x="1776" y="14"/>
                    <a:pt x="1747" y="47"/>
                  </a:cubicBezTo>
                  <a:cubicBezTo>
                    <a:pt x="1321" y="487"/>
                    <a:pt x="751" y="768"/>
                    <a:pt x="144" y="833"/>
                  </a:cubicBezTo>
                  <a:cubicBezTo>
                    <a:pt x="65" y="841"/>
                    <a:pt x="0" y="898"/>
                    <a:pt x="0" y="978"/>
                  </a:cubicBezTo>
                  <a:cubicBezTo>
                    <a:pt x="0" y="1057"/>
                    <a:pt x="65" y="1122"/>
                    <a:pt x="144" y="1122"/>
                  </a:cubicBezTo>
                  <a:cubicBezTo>
                    <a:pt x="830" y="1050"/>
                    <a:pt x="1465" y="740"/>
                    <a:pt x="1949" y="249"/>
                  </a:cubicBezTo>
                  <a:cubicBezTo>
                    <a:pt x="2043" y="144"/>
                    <a:pt x="1946" y="1"/>
                    <a:pt x="1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1943625" y="2312200"/>
              <a:ext cx="46400" cy="45675"/>
            </a:xfrm>
            <a:custGeom>
              <a:avLst/>
              <a:gdLst/>
              <a:ahLst/>
              <a:cxnLst/>
              <a:rect l="l" t="t" r="r" b="b"/>
              <a:pathLst>
                <a:path w="1856" h="1827" extrusionOk="0">
                  <a:moveTo>
                    <a:pt x="1054" y="0"/>
                  </a:moveTo>
                  <a:lnTo>
                    <a:pt x="982" y="881"/>
                  </a:lnTo>
                  <a:cubicBezTo>
                    <a:pt x="715" y="845"/>
                    <a:pt x="448" y="823"/>
                    <a:pt x="174" y="816"/>
                  </a:cubicBezTo>
                  <a:lnTo>
                    <a:pt x="22" y="816"/>
                  </a:lnTo>
                  <a:lnTo>
                    <a:pt x="29" y="967"/>
                  </a:lnTo>
                  <a:cubicBezTo>
                    <a:pt x="44" y="1242"/>
                    <a:pt x="29" y="1516"/>
                    <a:pt x="0" y="1790"/>
                  </a:cubicBezTo>
                  <a:lnTo>
                    <a:pt x="282" y="1826"/>
                  </a:lnTo>
                  <a:cubicBezTo>
                    <a:pt x="311" y="1588"/>
                    <a:pt x="325" y="1343"/>
                    <a:pt x="318" y="1104"/>
                  </a:cubicBezTo>
                  <a:lnTo>
                    <a:pt x="318" y="1104"/>
                  </a:lnTo>
                  <a:cubicBezTo>
                    <a:pt x="578" y="1119"/>
                    <a:pt x="830" y="1148"/>
                    <a:pt x="1083" y="1191"/>
                  </a:cubicBezTo>
                  <a:lnTo>
                    <a:pt x="1242" y="1220"/>
                  </a:lnTo>
                  <a:lnTo>
                    <a:pt x="1299" y="477"/>
                  </a:lnTo>
                  <a:lnTo>
                    <a:pt x="1711" y="715"/>
                  </a:lnTo>
                  <a:lnTo>
                    <a:pt x="1855" y="46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F1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6"/>
            <p:cNvSpPr/>
            <p:nvPr/>
          </p:nvSpPr>
          <p:spPr>
            <a:xfrm>
              <a:off x="2002250" y="2346825"/>
              <a:ext cx="43700" cy="52900"/>
            </a:xfrm>
            <a:custGeom>
              <a:avLst/>
              <a:gdLst/>
              <a:ahLst/>
              <a:cxnLst/>
              <a:rect l="l" t="t" r="r" b="b"/>
              <a:pathLst>
                <a:path w="1748" h="2116" extrusionOk="0">
                  <a:moveTo>
                    <a:pt x="1343" y="1"/>
                  </a:moveTo>
                  <a:lnTo>
                    <a:pt x="1084" y="124"/>
                  </a:lnTo>
                  <a:lnTo>
                    <a:pt x="1300" y="578"/>
                  </a:lnTo>
                  <a:cubicBezTo>
                    <a:pt x="1026" y="586"/>
                    <a:pt x="759" y="614"/>
                    <a:pt x="492" y="651"/>
                  </a:cubicBezTo>
                  <a:lnTo>
                    <a:pt x="203" y="694"/>
                  </a:lnTo>
                  <a:lnTo>
                    <a:pt x="420" y="896"/>
                  </a:lnTo>
                  <a:cubicBezTo>
                    <a:pt x="665" y="1127"/>
                    <a:pt x="860" y="1408"/>
                    <a:pt x="1004" y="1719"/>
                  </a:cubicBezTo>
                  <a:cubicBezTo>
                    <a:pt x="980" y="1718"/>
                    <a:pt x="956" y="1718"/>
                    <a:pt x="931" y="1718"/>
                  </a:cubicBezTo>
                  <a:cubicBezTo>
                    <a:pt x="616" y="1718"/>
                    <a:pt x="302" y="1761"/>
                    <a:pt x="1" y="1841"/>
                  </a:cubicBezTo>
                  <a:lnTo>
                    <a:pt x="73" y="2116"/>
                  </a:lnTo>
                  <a:cubicBezTo>
                    <a:pt x="359" y="2037"/>
                    <a:pt x="654" y="1998"/>
                    <a:pt x="955" y="1998"/>
                  </a:cubicBezTo>
                  <a:cubicBezTo>
                    <a:pt x="1041" y="1998"/>
                    <a:pt x="1127" y="2001"/>
                    <a:pt x="1214" y="2007"/>
                  </a:cubicBezTo>
                  <a:lnTo>
                    <a:pt x="1430" y="2022"/>
                  </a:lnTo>
                  <a:lnTo>
                    <a:pt x="1430" y="2022"/>
                  </a:lnTo>
                  <a:lnTo>
                    <a:pt x="1358" y="1813"/>
                  </a:lnTo>
                  <a:cubicBezTo>
                    <a:pt x="1235" y="1473"/>
                    <a:pt x="1048" y="1163"/>
                    <a:pt x="817" y="889"/>
                  </a:cubicBezTo>
                  <a:cubicBezTo>
                    <a:pt x="1048" y="867"/>
                    <a:pt x="1286" y="845"/>
                    <a:pt x="1524" y="845"/>
                  </a:cubicBezTo>
                  <a:lnTo>
                    <a:pt x="1748" y="845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rgbClr val="F1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6"/>
            <p:cNvSpPr/>
            <p:nvPr/>
          </p:nvSpPr>
          <p:spPr>
            <a:xfrm>
              <a:off x="2072275" y="2335300"/>
              <a:ext cx="39725" cy="63900"/>
            </a:xfrm>
            <a:custGeom>
              <a:avLst/>
              <a:gdLst/>
              <a:ahLst/>
              <a:cxnLst/>
              <a:rect l="l" t="t" r="r" b="b"/>
              <a:pathLst>
                <a:path w="1589" h="2556" extrusionOk="0">
                  <a:moveTo>
                    <a:pt x="859" y="0"/>
                  </a:moveTo>
                  <a:lnTo>
                    <a:pt x="0" y="873"/>
                  </a:lnTo>
                  <a:lnTo>
                    <a:pt x="989" y="1126"/>
                  </a:lnTo>
                  <a:lnTo>
                    <a:pt x="217" y="2122"/>
                  </a:lnTo>
                  <a:lnTo>
                    <a:pt x="1494" y="2555"/>
                  </a:lnTo>
                  <a:lnTo>
                    <a:pt x="1588" y="2281"/>
                  </a:lnTo>
                  <a:lnTo>
                    <a:pt x="693" y="1978"/>
                  </a:lnTo>
                  <a:lnTo>
                    <a:pt x="1480" y="960"/>
                  </a:lnTo>
                  <a:lnTo>
                    <a:pt x="549" y="722"/>
                  </a:lnTo>
                  <a:lnTo>
                    <a:pt x="1061" y="202"/>
                  </a:lnTo>
                  <a:lnTo>
                    <a:pt x="859" y="0"/>
                  </a:lnTo>
                  <a:close/>
                </a:path>
              </a:pathLst>
            </a:custGeom>
            <a:solidFill>
              <a:srgbClr val="F1E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6"/>
            <p:cNvSpPr/>
            <p:nvPr/>
          </p:nvSpPr>
          <p:spPr>
            <a:xfrm>
              <a:off x="2293125" y="2094850"/>
              <a:ext cx="114975" cy="174525"/>
            </a:xfrm>
            <a:custGeom>
              <a:avLst/>
              <a:gdLst/>
              <a:ahLst/>
              <a:cxnLst/>
              <a:rect l="l" t="t" r="r" b="b"/>
              <a:pathLst>
                <a:path w="4599" h="6981" extrusionOk="0">
                  <a:moveTo>
                    <a:pt x="3251" y="1"/>
                  </a:moveTo>
                  <a:cubicBezTo>
                    <a:pt x="3093" y="1"/>
                    <a:pt x="2936" y="28"/>
                    <a:pt x="2787" y="84"/>
                  </a:cubicBezTo>
                  <a:cubicBezTo>
                    <a:pt x="2123" y="300"/>
                    <a:pt x="1502" y="906"/>
                    <a:pt x="1148" y="1390"/>
                  </a:cubicBezTo>
                  <a:cubicBezTo>
                    <a:pt x="340" y="2487"/>
                    <a:pt x="1" y="3981"/>
                    <a:pt x="484" y="5288"/>
                  </a:cubicBezTo>
                  <a:cubicBezTo>
                    <a:pt x="769" y="6063"/>
                    <a:pt x="1467" y="6981"/>
                    <a:pt x="2293" y="6981"/>
                  </a:cubicBezTo>
                  <a:cubicBezTo>
                    <a:pt x="2536" y="6981"/>
                    <a:pt x="2789" y="6902"/>
                    <a:pt x="3046" y="6717"/>
                  </a:cubicBezTo>
                  <a:cubicBezTo>
                    <a:pt x="3335" y="6507"/>
                    <a:pt x="3508" y="6182"/>
                    <a:pt x="3660" y="5858"/>
                  </a:cubicBezTo>
                  <a:cubicBezTo>
                    <a:pt x="4259" y="4566"/>
                    <a:pt x="4577" y="3158"/>
                    <a:pt x="4591" y="1736"/>
                  </a:cubicBezTo>
                  <a:cubicBezTo>
                    <a:pt x="4598" y="993"/>
                    <a:pt x="4389" y="257"/>
                    <a:pt x="3581" y="40"/>
                  </a:cubicBezTo>
                  <a:cubicBezTo>
                    <a:pt x="3471" y="14"/>
                    <a:pt x="3361" y="1"/>
                    <a:pt x="3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6"/>
            <p:cNvSpPr/>
            <p:nvPr/>
          </p:nvSpPr>
          <p:spPr>
            <a:xfrm>
              <a:off x="2321100" y="2120275"/>
              <a:ext cx="62950" cy="111950"/>
            </a:xfrm>
            <a:custGeom>
              <a:avLst/>
              <a:gdLst/>
              <a:ahLst/>
              <a:cxnLst/>
              <a:rect l="l" t="t" r="r" b="b"/>
              <a:pathLst>
                <a:path w="2518" h="4478" extrusionOk="0">
                  <a:moveTo>
                    <a:pt x="1882" y="1"/>
                  </a:moveTo>
                  <a:cubicBezTo>
                    <a:pt x="1605" y="1"/>
                    <a:pt x="1326" y="132"/>
                    <a:pt x="1112" y="337"/>
                  </a:cubicBezTo>
                  <a:cubicBezTo>
                    <a:pt x="722" y="712"/>
                    <a:pt x="477" y="1275"/>
                    <a:pt x="304" y="1788"/>
                  </a:cubicBezTo>
                  <a:cubicBezTo>
                    <a:pt x="123" y="2329"/>
                    <a:pt x="0" y="2950"/>
                    <a:pt x="73" y="3520"/>
                  </a:cubicBezTo>
                  <a:cubicBezTo>
                    <a:pt x="127" y="3985"/>
                    <a:pt x="442" y="4477"/>
                    <a:pt x="948" y="4477"/>
                  </a:cubicBezTo>
                  <a:cubicBezTo>
                    <a:pt x="976" y="4477"/>
                    <a:pt x="1004" y="4476"/>
                    <a:pt x="1033" y="4473"/>
                  </a:cubicBezTo>
                  <a:cubicBezTo>
                    <a:pt x="1208" y="4451"/>
                    <a:pt x="1213" y="4183"/>
                    <a:pt x="1046" y="4183"/>
                  </a:cubicBezTo>
                  <a:cubicBezTo>
                    <a:pt x="1041" y="4183"/>
                    <a:pt x="1037" y="4184"/>
                    <a:pt x="1033" y="4184"/>
                  </a:cubicBezTo>
                  <a:cubicBezTo>
                    <a:pt x="1008" y="4187"/>
                    <a:pt x="984" y="4188"/>
                    <a:pt x="961" y="4188"/>
                  </a:cubicBezTo>
                  <a:cubicBezTo>
                    <a:pt x="490" y="4188"/>
                    <a:pt x="340" y="3645"/>
                    <a:pt x="340" y="3246"/>
                  </a:cubicBezTo>
                  <a:cubicBezTo>
                    <a:pt x="340" y="2798"/>
                    <a:pt x="419" y="2351"/>
                    <a:pt x="556" y="1918"/>
                  </a:cubicBezTo>
                  <a:cubicBezTo>
                    <a:pt x="686" y="1506"/>
                    <a:pt x="881" y="1116"/>
                    <a:pt x="1126" y="763"/>
                  </a:cubicBezTo>
                  <a:cubicBezTo>
                    <a:pt x="1291" y="530"/>
                    <a:pt x="1587" y="273"/>
                    <a:pt x="1884" y="273"/>
                  </a:cubicBezTo>
                  <a:cubicBezTo>
                    <a:pt x="1992" y="273"/>
                    <a:pt x="2100" y="307"/>
                    <a:pt x="2202" y="387"/>
                  </a:cubicBezTo>
                  <a:cubicBezTo>
                    <a:pt x="2232" y="412"/>
                    <a:pt x="2265" y="422"/>
                    <a:pt x="2297" y="422"/>
                  </a:cubicBezTo>
                  <a:cubicBezTo>
                    <a:pt x="2416" y="422"/>
                    <a:pt x="2518" y="277"/>
                    <a:pt x="2404" y="185"/>
                  </a:cubicBezTo>
                  <a:cubicBezTo>
                    <a:pt x="2244" y="57"/>
                    <a:pt x="2064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6"/>
            <p:cNvSpPr/>
            <p:nvPr/>
          </p:nvSpPr>
          <p:spPr>
            <a:xfrm>
              <a:off x="1874325" y="1870650"/>
              <a:ext cx="479275" cy="328525"/>
            </a:xfrm>
            <a:custGeom>
              <a:avLst/>
              <a:gdLst/>
              <a:ahLst/>
              <a:cxnLst/>
              <a:rect l="l" t="t" r="r" b="b"/>
              <a:pathLst>
                <a:path w="19171" h="13141" extrusionOk="0">
                  <a:moveTo>
                    <a:pt x="9838" y="1"/>
                  </a:moveTo>
                  <a:cubicBezTo>
                    <a:pt x="1870" y="1"/>
                    <a:pt x="1" y="6648"/>
                    <a:pt x="1" y="6648"/>
                  </a:cubicBezTo>
                  <a:cubicBezTo>
                    <a:pt x="418" y="6697"/>
                    <a:pt x="870" y="6720"/>
                    <a:pt x="1346" y="6720"/>
                  </a:cubicBezTo>
                  <a:cubicBezTo>
                    <a:pt x="5434" y="6720"/>
                    <a:pt x="11279" y="5033"/>
                    <a:pt x="11693" y="3682"/>
                  </a:cubicBezTo>
                  <a:cubicBezTo>
                    <a:pt x="12388" y="4459"/>
                    <a:pt x="13236" y="4645"/>
                    <a:pt x="13887" y="4645"/>
                  </a:cubicBezTo>
                  <a:cubicBezTo>
                    <a:pt x="14482" y="4645"/>
                    <a:pt x="14912" y="4490"/>
                    <a:pt x="14912" y="4490"/>
                  </a:cubicBezTo>
                  <a:lnTo>
                    <a:pt x="14912" y="4490"/>
                  </a:lnTo>
                  <a:cubicBezTo>
                    <a:pt x="13930" y="7828"/>
                    <a:pt x="15598" y="13141"/>
                    <a:pt x="16550" y="13141"/>
                  </a:cubicBezTo>
                  <a:cubicBezTo>
                    <a:pt x="16739" y="13141"/>
                    <a:pt x="16899" y="12932"/>
                    <a:pt x="17005" y="12458"/>
                  </a:cubicBezTo>
                  <a:cubicBezTo>
                    <a:pt x="17648" y="9593"/>
                    <a:pt x="19171" y="9210"/>
                    <a:pt x="19171" y="9210"/>
                  </a:cubicBezTo>
                  <a:cubicBezTo>
                    <a:pt x="19171" y="4404"/>
                    <a:pt x="17806" y="1"/>
                    <a:pt x="9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53" y="1947974"/>
            <a:ext cx="571617" cy="577402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66" y="3904825"/>
            <a:ext cx="603205" cy="55252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180" y="2799459"/>
            <a:ext cx="552663" cy="565666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188" y="3460849"/>
            <a:ext cx="594966" cy="530125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2503" y="3460849"/>
            <a:ext cx="577229" cy="551069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06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7"/>
          <p:cNvSpPr/>
          <p:nvPr/>
        </p:nvSpPr>
        <p:spPr>
          <a:xfrm>
            <a:off x="5090300" y="1278000"/>
            <a:ext cx="680400" cy="29667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" name="Google Shape;584;p37"/>
          <p:cNvSpPr/>
          <p:nvPr/>
        </p:nvSpPr>
        <p:spPr>
          <a:xfrm>
            <a:off x="5090300" y="2084100"/>
            <a:ext cx="680400" cy="2160475"/>
          </a:xfrm>
          <a:prstGeom prst="roundRect">
            <a:avLst>
              <a:gd name="adj" fmla="val 4976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" name="Google Shape;585;p37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PEMBAGIAN STATUS PASIEN</a:t>
            </a:r>
            <a:endParaRPr dirty="0"/>
          </a:p>
        </p:txBody>
      </p:sp>
      <p:sp>
        <p:nvSpPr>
          <p:cNvPr id="587" name="Google Shape;587;p37"/>
          <p:cNvSpPr/>
          <p:nvPr/>
        </p:nvSpPr>
        <p:spPr>
          <a:xfrm>
            <a:off x="5090300" y="3063613"/>
            <a:ext cx="680400" cy="118096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" name="Google Shape;611;p37"/>
          <p:cNvSpPr txBox="1">
            <a:spLocks noGrp="1"/>
          </p:cNvSpPr>
          <p:nvPr>
            <p:ph type="subTitle" idx="4294967295"/>
          </p:nvPr>
        </p:nvSpPr>
        <p:spPr>
          <a:xfrm flipH="1">
            <a:off x="5194236" y="1415421"/>
            <a:ext cx="601500" cy="52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01</a:t>
            </a:r>
            <a:endParaRPr sz="2400" dirty="0">
              <a:solidFill>
                <a:schemeClr val="dk2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612" name="Google Shape;612;p37"/>
          <p:cNvSpPr txBox="1">
            <a:spLocks noGrp="1"/>
          </p:cNvSpPr>
          <p:nvPr>
            <p:ph type="subTitle" idx="4294967295"/>
          </p:nvPr>
        </p:nvSpPr>
        <p:spPr>
          <a:xfrm flipH="1">
            <a:off x="5895850" y="1444427"/>
            <a:ext cx="1670100" cy="4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lt2"/>
                </a:solidFill>
              </a:rPr>
              <a:t>SUSPEK</a:t>
            </a:r>
            <a:endParaRPr sz="1600" dirty="0">
              <a:solidFill>
                <a:schemeClr val="lt2"/>
              </a:solidFill>
            </a:endParaRPr>
          </a:p>
        </p:txBody>
      </p:sp>
      <p:sp>
        <p:nvSpPr>
          <p:cNvPr id="613" name="Google Shape;613;p37"/>
          <p:cNvSpPr txBox="1">
            <a:spLocks noGrp="1"/>
          </p:cNvSpPr>
          <p:nvPr>
            <p:ph type="subTitle" idx="4294967295"/>
          </p:nvPr>
        </p:nvSpPr>
        <p:spPr>
          <a:xfrm flipH="1">
            <a:off x="5169200" y="2337163"/>
            <a:ext cx="601500" cy="55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02</a:t>
            </a:r>
            <a:endParaRPr sz="2400" dirty="0">
              <a:solidFill>
                <a:schemeClr val="dk2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614" name="Google Shape;614;p37"/>
          <p:cNvSpPr txBox="1">
            <a:spLocks noGrp="1"/>
          </p:cNvSpPr>
          <p:nvPr>
            <p:ph type="subTitle" idx="4294967295"/>
          </p:nvPr>
        </p:nvSpPr>
        <p:spPr>
          <a:xfrm flipH="1">
            <a:off x="5895850" y="2370384"/>
            <a:ext cx="1670100" cy="4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lt2"/>
                </a:solidFill>
              </a:rPr>
              <a:t>PROBABLE</a:t>
            </a:r>
            <a:endParaRPr sz="1600" dirty="0">
              <a:solidFill>
                <a:schemeClr val="lt2"/>
              </a:solidFill>
            </a:endParaRPr>
          </a:p>
        </p:txBody>
      </p:sp>
      <p:sp>
        <p:nvSpPr>
          <p:cNvPr id="615" name="Google Shape;615;p37"/>
          <p:cNvSpPr txBox="1">
            <a:spLocks noGrp="1"/>
          </p:cNvSpPr>
          <p:nvPr>
            <p:ph type="subTitle" idx="4294967295"/>
          </p:nvPr>
        </p:nvSpPr>
        <p:spPr>
          <a:xfrm flipH="1">
            <a:off x="5169200" y="3517318"/>
            <a:ext cx="601500" cy="4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03</a:t>
            </a:r>
            <a:endParaRPr sz="2400" dirty="0">
              <a:solidFill>
                <a:schemeClr val="dk2"/>
              </a:solidFill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618" name="Google Shape;618;p37"/>
          <p:cNvSpPr txBox="1">
            <a:spLocks noGrp="1"/>
          </p:cNvSpPr>
          <p:nvPr>
            <p:ph type="subTitle" idx="4294967295"/>
          </p:nvPr>
        </p:nvSpPr>
        <p:spPr>
          <a:xfrm flipH="1">
            <a:off x="5895850" y="3478992"/>
            <a:ext cx="2148000" cy="4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lt2"/>
                </a:solidFill>
              </a:rPr>
              <a:t>KONFIRMASI</a:t>
            </a:r>
            <a:endParaRPr sz="1600" dirty="0">
              <a:solidFill>
                <a:schemeClr val="lt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83" y="1278000"/>
            <a:ext cx="2110901" cy="28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31"/>
          <p:cNvGrpSpPr/>
          <p:nvPr/>
        </p:nvGrpSpPr>
        <p:grpSpPr>
          <a:xfrm>
            <a:off x="612273" y="-401710"/>
            <a:ext cx="1589730" cy="1612939"/>
            <a:chOff x="3605950" y="3926100"/>
            <a:chExt cx="657375" cy="667000"/>
          </a:xfrm>
        </p:grpSpPr>
        <p:sp>
          <p:nvSpPr>
            <p:cNvPr id="273" name="Google Shape;273;p31"/>
            <p:cNvSpPr/>
            <p:nvPr/>
          </p:nvSpPr>
          <p:spPr>
            <a:xfrm>
              <a:off x="3911275" y="4247025"/>
              <a:ext cx="344325" cy="233925"/>
            </a:xfrm>
            <a:custGeom>
              <a:avLst/>
              <a:gdLst/>
              <a:ahLst/>
              <a:cxnLst/>
              <a:rect l="l" t="t" r="r" b="b"/>
              <a:pathLst>
                <a:path w="13773" h="9357" extrusionOk="0">
                  <a:moveTo>
                    <a:pt x="774" y="1"/>
                  </a:moveTo>
                  <a:lnTo>
                    <a:pt x="1" y="1366"/>
                  </a:lnTo>
                  <a:lnTo>
                    <a:pt x="6371" y="4993"/>
                  </a:lnTo>
                  <a:lnTo>
                    <a:pt x="6371" y="4993"/>
                  </a:lnTo>
                  <a:lnTo>
                    <a:pt x="6345" y="4522"/>
                  </a:lnTo>
                  <a:lnTo>
                    <a:pt x="6429" y="4561"/>
                  </a:lnTo>
                  <a:lnTo>
                    <a:pt x="10919" y="7041"/>
                  </a:lnTo>
                  <a:cubicBezTo>
                    <a:pt x="10919" y="7041"/>
                    <a:pt x="10236" y="8606"/>
                    <a:pt x="10841" y="9167"/>
                  </a:cubicBezTo>
                  <a:cubicBezTo>
                    <a:pt x="10983" y="9300"/>
                    <a:pt x="11139" y="9357"/>
                    <a:pt x="11302" y="9357"/>
                  </a:cubicBezTo>
                  <a:cubicBezTo>
                    <a:pt x="12184" y="9357"/>
                    <a:pt x="13267" y="7698"/>
                    <a:pt x="13321" y="7627"/>
                  </a:cubicBezTo>
                  <a:cubicBezTo>
                    <a:pt x="13457" y="7350"/>
                    <a:pt x="13560" y="7060"/>
                    <a:pt x="13637" y="6758"/>
                  </a:cubicBezTo>
                  <a:lnTo>
                    <a:pt x="13637" y="6751"/>
                  </a:lnTo>
                  <a:cubicBezTo>
                    <a:pt x="13669" y="6616"/>
                    <a:pt x="13695" y="6474"/>
                    <a:pt x="13708" y="6332"/>
                  </a:cubicBezTo>
                  <a:cubicBezTo>
                    <a:pt x="13772" y="5714"/>
                    <a:pt x="13630" y="5205"/>
                    <a:pt x="13270" y="5006"/>
                  </a:cubicBezTo>
                  <a:cubicBezTo>
                    <a:pt x="13153" y="4939"/>
                    <a:pt x="13021" y="4907"/>
                    <a:pt x="12879" y="4907"/>
                  </a:cubicBezTo>
                  <a:cubicBezTo>
                    <a:pt x="12381" y="4907"/>
                    <a:pt x="11761" y="5302"/>
                    <a:pt x="11234" y="5959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1"/>
            <p:cNvSpPr/>
            <p:nvPr/>
          </p:nvSpPr>
          <p:spPr>
            <a:xfrm>
              <a:off x="4205975" y="4437000"/>
              <a:ext cx="22550" cy="18000"/>
            </a:xfrm>
            <a:custGeom>
              <a:avLst/>
              <a:gdLst/>
              <a:ahLst/>
              <a:cxnLst/>
              <a:rect l="l" t="t" r="r" b="b"/>
              <a:pathLst>
                <a:path w="902" h="720" extrusionOk="0">
                  <a:moveTo>
                    <a:pt x="512" y="1"/>
                  </a:moveTo>
                  <a:cubicBezTo>
                    <a:pt x="439" y="1"/>
                    <a:pt x="361" y="20"/>
                    <a:pt x="290" y="60"/>
                  </a:cubicBezTo>
                  <a:cubicBezTo>
                    <a:pt x="90" y="170"/>
                    <a:pt x="0" y="389"/>
                    <a:pt x="90" y="556"/>
                  </a:cubicBezTo>
                  <a:cubicBezTo>
                    <a:pt x="147" y="662"/>
                    <a:pt x="263" y="719"/>
                    <a:pt x="390" y="719"/>
                  </a:cubicBezTo>
                  <a:cubicBezTo>
                    <a:pt x="464" y="719"/>
                    <a:pt x="541" y="700"/>
                    <a:pt x="612" y="659"/>
                  </a:cubicBezTo>
                  <a:cubicBezTo>
                    <a:pt x="812" y="556"/>
                    <a:pt x="902" y="331"/>
                    <a:pt x="812" y="163"/>
                  </a:cubicBezTo>
                  <a:cubicBezTo>
                    <a:pt x="755" y="58"/>
                    <a:pt x="639" y="1"/>
                    <a:pt x="512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1"/>
            <p:cNvSpPr/>
            <p:nvPr/>
          </p:nvSpPr>
          <p:spPr>
            <a:xfrm>
              <a:off x="4060075" y="4338325"/>
              <a:ext cx="184575" cy="150325"/>
            </a:xfrm>
            <a:custGeom>
              <a:avLst/>
              <a:gdLst/>
              <a:ahLst/>
              <a:cxnLst/>
              <a:rect l="l" t="t" r="r" b="b"/>
              <a:pathLst>
                <a:path w="7383" h="6013" extrusionOk="0">
                  <a:moveTo>
                    <a:pt x="1224" y="1"/>
                  </a:moveTo>
                  <a:lnTo>
                    <a:pt x="1224" y="1"/>
                  </a:lnTo>
                  <a:cubicBezTo>
                    <a:pt x="0" y="297"/>
                    <a:pt x="426" y="1341"/>
                    <a:pt x="426" y="1341"/>
                  </a:cubicBezTo>
                  <a:lnTo>
                    <a:pt x="4503" y="3666"/>
                  </a:lnTo>
                  <a:cubicBezTo>
                    <a:pt x="4123" y="4684"/>
                    <a:pt x="4187" y="5611"/>
                    <a:pt x="4728" y="5914"/>
                  </a:cubicBezTo>
                  <a:cubicBezTo>
                    <a:pt x="4845" y="5981"/>
                    <a:pt x="4976" y="6013"/>
                    <a:pt x="5117" y="6013"/>
                  </a:cubicBezTo>
                  <a:cubicBezTo>
                    <a:pt x="5764" y="6013"/>
                    <a:pt x="6621" y="5341"/>
                    <a:pt x="7208" y="4304"/>
                  </a:cubicBezTo>
                  <a:cubicBezTo>
                    <a:pt x="7273" y="4194"/>
                    <a:pt x="7331" y="4085"/>
                    <a:pt x="7382" y="3975"/>
                  </a:cubicBezTo>
                  <a:lnTo>
                    <a:pt x="7382" y="3975"/>
                  </a:lnTo>
                  <a:cubicBezTo>
                    <a:pt x="7331" y="4027"/>
                    <a:pt x="6583" y="5128"/>
                    <a:pt x="5843" y="5540"/>
                  </a:cubicBezTo>
                  <a:cubicBezTo>
                    <a:pt x="5888" y="5476"/>
                    <a:pt x="5933" y="5399"/>
                    <a:pt x="5959" y="5321"/>
                  </a:cubicBezTo>
                  <a:cubicBezTo>
                    <a:pt x="6094" y="4954"/>
                    <a:pt x="5952" y="4561"/>
                    <a:pt x="5637" y="4445"/>
                  </a:cubicBezTo>
                  <a:cubicBezTo>
                    <a:pt x="5581" y="4426"/>
                    <a:pt x="5525" y="4417"/>
                    <a:pt x="5468" y="4417"/>
                  </a:cubicBezTo>
                  <a:cubicBezTo>
                    <a:pt x="5206" y="4417"/>
                    <a:pt x="4943" y="4614"/>
                    <a:pt x="4831" y="4916"/>
                  </a:cubicBezTo>
                  <a:cubicBezTo>
                    <a:pt x="4773" y="5083"/>
                    <a:pt x="4767" y="5257"/>
                    <a:pt x="4818" y="5425"/>
                  </a:cubicBezTo>
                  <a:cubicBezTo>
                    <a:pt x="4361" y="4793"/>
                    <a:pt x="4973" y="3383"/>
                    <a:pt x="4973" y="3383"/>
                  </a:cubicBezTo>
                  <a:lnTo>
                    <a:pt x="1469" y="1450"/>
                  </a:lnTo>
                  <a:lnTo>
                    <a:pt x="1276" y="1347"/>
                  </a:lnTo>
                  <a:cubicBezTo>
                    <a:pt x="509" y="838"/>
                    <a:pt x="1224" y="1"/>
                    <a:pt x="1224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1"/>
            <p:cNvSpPr/>
            <p:nvPr/>
          </p:nvSpPr>
          <p:spPr>
            <a:xfrm>
              <a:off x="4192125" y="4369600"/>
              <a:ext cx="63625" cy="35750"/>
            </a:xfrm>
            <a:custGeom>
              <a:avLst/>
              <a:gdLst/>
              <a:ahLst/>
              <a:cxnLst/>
              <a:rect l="l" t="t" r="r" b="b"/>
              <a:pathLst>
                <a:path w="2545" h="1430" extrusionOk="0">
                  <a:moveTo>
                    <a:pt x="1654" y="0"/>
                  </a:moveTo>
                  <a:cubicBezTo>
                    <a:pt x="1158" y="0"/>
                    <a:pt x="534" y="395"/>
                    <a:pt x="0" y="1049"/>
                  </a:cubicBezTo>
                  <a:cubicBezTo>
                    <a:pt x="90" y="970"/>
                    <a:pt x="906" y="226"/>
                    <a:pt x="1559" y="226"/>
                  </a:cubicBezTo>
                  <a:cubicBezTo>
                    <a:pt x="1750" y="226"/>
                    <a:pt x="1927" y="289"/>
                    <a:pt x="2068" y="450"/>
                  </a:cubicBezTo>
                  <a:cubicBezTo>
                    <a:pt x="2390" y="824"/>
                    <a:pt x="2474" y="1172"/>
                    <a:pt x="2480" y="1429"/>
                  </a:cubicBezTo>
                  <a:cubicBezTo>
                    <a:pt x="2545" y="805"/>
                    <a:pt x="2396" y="302"/>
                    <a:pt x="2036" y="96"/>
                  </a:cubicBezTo>
                  <a:cubicBezTo>
                    <a:pt x="1922" y="31"/>
                    <a:pt x="1793" y="0"/>
                    <a:pt x="165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1"/>
            <p:cNvSpPr/>
            <p:nvPr/>
          </p:nvSpPr>
          <p:spPr>
            <a:xfrm>
              <a:off x="3938175" y="4030200"/>
              <a:ext cx="325150" cy="290125"/>
            </a:xfrm>
            <a:custGeom>
              <a:avLst/>
              <a:gdLst/>
              <a:ahLst/>
              <a:cxnLst/>
              <a:rect l="l" t="t" r="r" b="b"/>
              <a:pathLst>
                <a:path w="13006" h="11605" extrusionOk="0">
                  <a:moveTo>
                    <a:pt x="9324" y="0"/>
                  </a:moveTo>
                  <a:cubicBezTo>
                    <a:pt x="9095" y="0"/>
                    <a:pt x="8897" y="63"/>
                    <a:pt x="8748" y="197"/>
                  </a:cubicBezTo>
                  <a:cubicBezTo>
                    <a:pt x="8290" y="596"/>
                    <a:pt x="8419" y="1517"/>
                    <a:pt x="8992" y="2432"/>
                  </a:cubicBezTo>
                  <a:lnTo>
                    <a:pt x="8992" y="2438"/>
                  </a:lnTo>
                  <a:lnTo>
                    <a:pt x="0" y="10432"/>
                  </a:lnTo>
                  <a:lnTo>
                    <a:pt x="1044" y="11604"/>
                  </a:lnTo>
                  <a:lnTo>
                    <a:pt x="6525" y="6728"/>
                  </a:lnTo>
                  <a:lnTo>
                    <a:pt x="6068" y="6606"/>
                  </a:lnTo>
                  <a:lnTo>
                    <a:pt x="6132" y="6535"/>
                  </a:lnTo>
                  <a:lnTo>
                    <a:pt x="9913" y="3076"/>
                  </a:lnTo>
                  <a:cubicBezTo>
                    <a:pt x="9913" y="3076"/>
                    <a:pt x="10843" y="3916"/>
                    <a:pt x="11567" y="3916"/>
                  </a:cubicBezTo>
                  <a:cubicBezTo>
                    <a:pt x="11689" y="3916"/>
                    <a:pt x="11805" y="3892"/>
                    <a:pt x="11910" y="3836"/>
                  </a:cubicBezTo>
                  <a:cubicBezTo>
                    <a:pt x="13005" y="3244"/>
                    <a:pt x="11298" y="1079"/>
                    <a:pt x="11247" y="989"/>
                  </a:cubicBezTo>
                  <a:cubicBezTo>
                    <a:pt x="11028" y="770"/>
                    <a:pt x="10783" y="577"/>
                    <a:pt x="10525" y="409"/>
                  </a:cubicBezTo>
                  <a:lnTo>
                    <a:pt x="10519" y="409"/>
                  </a:lnTo>
                  <a:cubicBezTo>
                    <a:pt x="10397" y="339"/>
                    <a:pt x="10274" y="268"/>
                    <a:pt x="10145" y="210"/>
                  </a:cubicBezTo>
                  <a:cubicBezTo>
                    <a:pt x="9852" y="73"/>
                    <a:pt x="9570" y="0"/>
                    <a:pt x="9324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4209200" y="4073000"/>
              <a:ext cx="18850" cy="20525"/>
            </a:xfrm>
            <a:custGeom>
              <a:avLst/>
              <a:gdLst/>
              <a:ahLst/>
              <a:cxnLst/>
              <a:rect l="l" t="t" r="r" b="b"/>
              <a:pathLst>
                <a:path w="754" h="821" extrusionOk="0">
                  <a:moveTo>
                    <a:pt x="359" y="1"/>
                  </a:moveTo>
                  <a:cubicBezTo>
                    <a:pt x="342" y="1"/>
                    <a:pt x="326" y="2"/>
                    <a:pt x="309" y="5"/>
                  </a:cubicBezTo>
                  <a:cubicBezTo>
                    <a:pt x="116" y="37"/>
                    <a:pt x="0" y="243"/>
                    <a:pt x="39" y="469"/>
                  </a:cubicBezTo>
                  <a:cubicBezTo>
                    <a:pt x="74" y="674"/>
                    <a:pt x="227" y="821"/>
                    <a:pt x="395" y="821"/>
                  </a:cubicBezTo>
                  <a:cubicBezTo>
                    <a:pt x="411" y="821"/>
                    <a:pt x="428" y="820"/>
                    <a:pt x="445" y="817"/>
                  </a:cubicBezTo>
                  <a:cubicBezTo>
                    <a:pt x="631" y="784"/>
                    <a:pt x="754" y="578"/>
                    <a:pt x="715" y="353"/>
                  </a:cubicBezTo>
                  <a:cubicBezTo>
                    <a:pt x="680" y="147"/>
                    <a:pt x="527" y="1"/>
                    <a:pt x="359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4073375" y="4054925"/>
              <a:ext cx="184625" cy="143500"/>
            </a:xfrm>
            <a:custGeom>
              <a:avLst/>
              <a:gdLst/>
              <a:ahLst/>
              <a:cxnLst/>
              <a:rect l="l" t="t" r="r" b="b"/>
              <a:pathLst>
                <a:path w="7385" h="5740" extrusionOk="0">
                  <a:moveTo>
                    <a:pt x="5839" y="0"/>
                  </a:moveTo>
                  <a:lnTo>
                    <a:pt x="5839" y="0"/>
                  </a:lnTo>
                  <a:cubicBezTo>
                    <a:pt x="5878" y="65"/>
                    <a:pt x="6683" y="1127"/>
                    <a:pt x="6831" y="1965"/>
                  </a:cubicBezTo>
                  <a:cubicBezTo>
                    <a:pt x="6786" y="1894"/>
                    <a:pt x="6728" y="1830"/>
                    <a:pt x="6663" y="1778"/>
                  </a:cubicBezTo>
                  <a:cubicBezTo>
                    <a:pt x="6515" y="1660"/>
                    <a:pt x="6341" y="1602"/>
                    <a:pt x="6178" y="1602"/>
                  </a:cubicBezTo>
                  <a:cubicBezTo>
                    <a:pt x="6002" y="1602"/>
                    <a:pt x="5839" y="1670"/>
                    <a:pt x="5736" y="1804"/>
                  </a:cubicBezTo>
                  <a:cubicBezTo>
                    <a:pt x="5530" y="2061"/>
                    <a:pt x="5613" y="2474"/>
                    <a:pt x="5923" y="2712"/>
                  </a:cubicBezTo>
                  <a:cubicBezTo>
                    <a:pt x="6051" y="2821"/>
                    <a:pt x="6219" y="2879"/>
                    <a:pt x="6393" y="2886"/>
                  </a:cubicBezTo>
                  <a:cubicBezTo>
                    <a:pt x="6318" y="2909"/>
                    <a:pt x="6239" y="2920"/>
                    <a:pt x="6157" y="2920"/>
                  </a:cubicBezTo>
                  <a:cubicBezTo>
                    <a:pt x="5433" y="2920"/>
                    <a:pt x="4512" y="2087"/>
                    <a:pt x="4512" y="2087"/>
                  </a:cubicBezTo>
                  <a:lnTo>
                    <a:pt x="1555" y="4786"/>
                  </a:lnTo>
                  <a:lnTo>
                    <a:pt x="1394" y="4934"/>
                  </a:lnTo>
                  <a:cubicBezTo>
                    <a:pt x="1227" y="5063"/>
                    <a:pt x="1069" y="5112"/>
                    <a:pt x="923" y="5112"/>
                  </a:cubicBezTo>
                  <a:cubicBezTo>
                    <a:pt x="436" y="5112"/>
                    <a:pt x="100" y="4554"/>
                    <a:pt x="100" y="4554"/>
                  </a:cubicBezTo>
                  <a:lnTo>
                    <a:pt x="100" y="4554"/>
                  </a:lnTo>
                  <a:cubicBezTo>
                    <a:pt x="0" y="5687"/>
                    <a:pt x="917" y="5740"/>
                    <a:pt x="1090" y="5740"/>
                  </a:cubicBezTo>
                  <a:cubicBezTo>
                    <a:pt x="1108" y="5740"/>
                    <a:pt x="1117" y="5739"/>
                    <a:pt x="1117" y="5739"/>
                  </a:cubicBezTo>
                  <a:lnTo>
                    <a:pt x="4634" y="2615"/>
                  </a:lnTo>
                  <a:cubicBezTo>
                    <a:pt x="5194" y="3076"/>
                    <a:pt x="5783" y="3335"/>
                    <a:pt x="6248" y="3335"/>
                  </a:cubicBezTo>
                  <a:cubicBezTo>
                    <a:pt x="6479" y="3335"/>
                    <a:pt x="6679" y="3272"/>
                    <a:pt x="6831" y="3137"/>
                  </a:cubicBezTo>
                  <a:cubicBezTo>
                    <a:pt x="7385" y="2635"/>
                    <a:pt x="7063" y="1353"/>
                    <a:pt x="6097" y="271"/>
                  </a:cubicBezTo>
                  <a:cubicBezTo>
                    <a:pt x="6013" y="174"/>
                    <a:pt x="5929" y="84"/>
                    <a:pt x="5839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1"/>
            <p:cNvSpPr/>
            <p:nvPr/>
          </p:nvSpPr>
          <p:spPr>
            <a:xfrm>
              <a:off x="4143475" y="4030025"/>
              <a:ext cx="48350" cy="60825"/>
            </a:xfrm>
            <a:custGeom>
              <a:avLst/>
              <a:gdLst/>
              <a:ahLst/>
              <a:cxnLst/>
              <a:rect l="l" t="t" r="r" b="b"/>
              <a:pathLst>
                <a:path w="1934" h="2433" extrusionOk="0">
                  <a:moveTo>
                    <a:pt x="1112" y="1"/>
                  </a:moveTo>
                  <a:cubicBezTo>
                    <a:pt x="883" y="1"/>
                    <a:pt x="685" y="64"/>
                    <a:pt x="536" y="197"/>
                  </a:cubicBezTo>
                  <a:cubicBezTo>
                    <a:pt x="78" y="603"/>
                    <a:pt x="207" y="1524"/>
                    <a:pt x="780" y="2433"/>
                  </a:cubicBezTo>
                  <a:cubicBezTo>
                    <a:pt x="722" y="2291"/>
                    <a:pt x="1" y="642"/>
                    <a:pt x="877" y="288"/>
                  </a:cubicBezTo>
                  <a:cubicBezTo>
                    <a:pt x="1126" y="186"/>
                    <a:pt x="1344" y="149"/>
                    <a:pt x="1531" y="149"/>
                  </a:cubicBezTo>
                  <a:cubicBezTo>
                    <a:pt x="1687" y="149"/>
                    <a:pt x="1822" y="175"/>
                    <a:pt x="1933" y="210"/>
                  </a:cubicBezTo>
                  <a:cubicBezTo>
                    <a:pt x="1640" y="74"/>
                    <a:pt x="1358" y="1"/>
                    <a:pt x="111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1"/>
            <p:cNvSpPr/>
            <p:nvPr/>
          </p:nvSpPr>
          <p:spPr>
            <a:xfrm>
              <a:off x="3816750" y="4293575"/>
              <a:ext cx="108075" cy="299525"/>
            </a:xfrm>
            <a:custGeom>
              <a:avLst/>
              <a:gdLst/>
              <a:ahLst/>
              <a:cxnLst/>
              <a:rect l="l" t="t" r="r" b="b"/>
              <a:pathLst>
                <a:path w="4323" h="11981" extrusionOk="0">
                  <a:moveTo>
                    <a:pt x="3028" y="0"/>
                  </a:moveTo>
                  <a:lnTo>
                    <a:pt x="2191" y="5920"/>
                  </a:lnTo>
                  <a:lnTo>
                    <a:pt x="2191" y="5920"/>
                  </a:lnTo>
                  <a:lnTo>
                    <a:pt x="2538" y="5759"/>
                  </a:lnTo>
                  <a:lnTo>
                    <a:pt x="2538" y="5836"/>
                  </a:lnTo>
                  <a:lnTo>
                    <a:pt x="2010" y="9978"/>
                  </a:lnTo>
                  <a:cubicBezTo>
                    <a:pt x="2010" y="9978"/>
                    <a:pt x="1983" y="9977"/>
                    <a:pt x="1935" y="9977"/>
                  </a:cubicBezTo>
                  <a:cubicBezTo>
                    <a:pt x="1642" y="9977"/>
                    <a:pt x="585" y="10015"/>
                    <a:pt x="374" y="10558"/>
                  </a:cubicBezTo>
                  <a:cubicBezTo>
                    <a:pt x="1" y="11498"/>
                    <a:pt x="2203" y="11942"/>
                    <a:pt x="2281" y="11975"/>
                  </a:cubicBezTo>
                  <a:cubicBezTo>
                    <a:pt x="2360" y="11979"/>
                    <a:pt x="2440" y="11981"/>
                    <a:pt x="2519" y="11981"/>
                  </a:cubicBezTo>
                  <a:cubicBezTo>
                    <a:pt x="2691" y="11981"/>
                    <a:pt x="2863" y="11971"/>
                    <a:pt x="3034" y="11949"/>
                  </a:cubicBezTo>
                  <a:cubicBezTo>
                    <a:pt x="3150" y="11930"/>
                    <a:pt x="3266" y="11910"/>
                    <a:pt x="3376" y="11878"/>
                  </a:cubicBezTo>
                  <a:cubicBezTo>
                    <a:pt x="3865" y="11743"/>
                    <a:pt x="4207" y="11485"/>
                    <a:pt x="4252" y="11150"/>
                  </a:cubicBezTo>
                  <a:cubicBezTo>
                    <a:pt x="4323" y="10661"/>
                    <a:pt x="3756" y="10152"/>
                    <a:pt x="2918" y="9894"/>
                  </a:cubicBezTo>
                  <a:lnTo>
                    <a:pt x="2912" y="9894"/>
                  </a:lnTo>
                  <a:lnTo>
                    <a:pt x="4290" y="187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1"/>
            <p:cNvSpPr/>
            <p:nvPr/>
          </p:nvSpPr>
          <p:spPr>
            <a:xfrm>
              <a:off x="3850400" y="4567250"/>
              <a:ext cx="17750" cy="15150"/>
            </a:xfrm>
            <a:custGeom>
              <a:avLst/>
              <a:gdLst/>
              <a:ahLst/>
              <a:cxnLst/>
              <a:rect l="l" t="t" r="r" b="b"/>
              <a:pathLst>
                <a:path w="710" h="606" extrusionOk="0">
                  <a:moveTo>
                    <a:pt x="299" y="0"/>
                  </a:moveTo>
                  <a:cubicBezTo>
                    <a:pt x="220" y="0"/>
                    <a:pt x="146" y="29"/>
                    <a:pt x="97" y="87"/>
                  </a:cubicBezTo>
                  <a:cubicBezTo>
                    <a:pt x="1" y="210"/>
                    <a:pt x="39" y="396"/>
                    <a:pt x="181" y="519"/>
                  </a:cubicBezTo>
                  <a:cubicBezTo>
                    <a:pt x="252" y="577"/>
                    <a:pt x="336" y="606"/>
                    <a:pt x="414" y="606"/>
                  </a:cubicBezTo>
                  <a:cubicBezTo>
                    <a:pt x="492" y="606"/>
                    <a:pt x="564" y="577"/>
                    <a:pt x="613" y="519"/>
                  </a:cubicBezTo>
                  <a:cubicBezTo>
                    <a:pt x="709" y="396"/>
                    <a:pt x="677" y="210"/>
                    <a:pt x="535" y="87"/>
                  </a:cubicBezTo>
                  <a:cubicBezTo>
                    <a:pt x="465" y="29"/>
                    <a:pt x="379" y="0"/>
                    <a:pt x="299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1"/>
            <p:cNvSpPr/>
            <p:nvPr/>
          </p:nvSpPr>
          <p:spPr>
            <a:xfrm>
              <a:off x="3815150" y="4435825"/>
              <a:ext cx="87775" cy="156975"/>
            </a:xfrm>
            <a:custGeom>
              <a:avLst/>
              <a:gdLst/>
              <a:ahLst/>
              <a:cxnLst/>
              <a:rect l="l" t="t" r="r" b="b"/>
              <a:pathLst>
                <a:path w="3511" h="6279" extrusionOk="0">
                  <a:moveTo>
                    <a:pt x="2820" y="0"/>
                  </a:moveTo>
                  <a:cubicBezTo>
                    <a:pt x="2498" y="0"/>
                    <a:pt x="2255" y="230"/>
                    <a:pt x="2255" y="230"/>
                  </a:cubicBezTo>
                  <a:lnTo>
                    <a:pt x="1720" y="4017"/>
                  </a:lnTo>
                  <a:cubicBezTo>
                    <a:pt x="838" y="4037"/>
                    <a:pt x="148" y="4365"/>
                    <a:pt x="84" y="4855"/>
                  </a:cubicBezTo>
                  <a:cubicBezTo>
                    <a:pt x="0" y="5460"/>
                    <a:pt x="876" y="6085"/>
                    <a:pt x="2048" y="6252"/>
                  </a:cubicBezTo>
                  <a:cubicBezTo>
                    <a:pt x="2152" y="6265"/>
                    <a:pt x="2248" y="6272"/>
                    <a:pt x="2351" y="6278"/>
                  </a:cubicBezTo>
                  <a:cubicBezTo>
                    <a:pt x="2293" y="6259"/>
                    <a:pt x="1230" y="6027"/>
                    <a:pt x="696" y="5583"/>
                  </a:cubicBezTo>
                  <a:lnTo>
                    <a:pt x="696" y="5583"/>
                  </a:lnTo>
                  <a:cubicBezTo>
                    <a:pt x="754" y="5598"/>
                    <a:pt x="808" y="5610"/>
                    <a:pt x="865" y="5610"/>
                  </a:cubicBezTo>
                  <a:cubicBezTo>
                    <a:pt x="877" y="5610"/>
                    <a:pt x="889" y="5609"/>
                    <a:pt x="902" y="5608"/>
                  </a:cubicBezTo>
                  <a:cubicBezTo>
                    <a:pt x="1224" y="5602"/>
                    <a:pt x="1475" y="5376"/>
                    <a:pt x="1462" y="5106"/>
                  </a:cubicBezTo>
                  <a:cubicBezTo>
                    <a:pt x="1456" y="4843"/>
                    <a:pt x="1207" y="4642"/>
                    <a:pt x="898" y="4642"/>
                  </a:cubicBezTo>
                  <a:cubicBezTo>
                    <a:pt x="889" y="4642"/>
                    <a:pt x="879" y="4642"/>
                    <a:pt x="870" y="4642"/>
                  </a:cubicBezTo>
                  <a:cubicBezTo>
                    <a:pt x="728" y="4642"/>
                    <a:pt x="593" y="4694"/>
                    <a:pt x="483" y="4777"/>
                  </a:cubicBezTo>
                  <a:cubicBezTo>
                    <a:pt x="776" y="4310"/>
                    <a:pt x="1772" y="4281"/>
                    <a:pt x="2019" y="4281"/>
                  </a:cubicBezTo>
                  <a:cubicBezTo>
                    <a:pt x="2054" y="4281"/>
                    <a:pt x="2074" y="4281"/>
                    <a:pt x="2074" y="4281"/>
                  </a:cubicBezTo>
                  <a:lnTo>
                    <a:pt x="2486" y="1054"/>
                  </a:lnTo>
                  <a:lnTo>
                    <a:pt x="2512" y="874"/>
                  </a:lnTo>
                  <a:cubicBezTo>
                    <a:pt x="2595" y="464"/>
                    <a:pt x="2897" y="373"/>
                    <a:pt x="3147" y="373"/>
                  </a:cubicBezTo>
                  <a:cubicBezTo>
                    <a:pt x="3345" y="373"/>
                    <a:pt x="3511" y="429"/>
                    <a:pt x="3511" y="429"/>
                  </a:cubicBezTo>
                  <a:cubicBezTo>
                    <a:pt x="3278" y="100"/>
                    <a:pt x="3032" y="0"/>
                    <a:pt x="2820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1"/>
            <p:cNvSpPr/>
            <p:nvPr/>
          </p:nvSpPr>
          <p:spPr>
            <a:xfrm>
              <a:off x="3889850" y="4540750"/>
              <a:ext cx="35775" cy="49800"/>
            </a:xfrm>
            <a:custGeom>
              <a:avLst/>
              <a:gdLst/>
              <a:ahLst/>
              <a:cxnLst/>
              <a:rect l="l" t="t" r="r" b="b"/>
              <a:pathLst>
                <a:path w="1431" h="1992" extrusionOk="0">
                  <a:moveTo>
                    <a:pt x="1" y="1"/>
                  </a:moveTo>
                  <a:cubicBezTo>
                    <a:pt x="110" y="59"/>
                    <a:pt x="1431" y="703"/>
                    <a:pt x="1070" y="1386"/>
                  </a:cubicBezTo>
                  <a:cubicBezTo>
                    <a:pt x="890" y="1740"/>
                    <a:pt x="651" y="1914"/>
                    <a:pt x="458" y="1991"/>
                  </a:cubicBezTo>
                  <a:cubicBezTo>
                    <a:pt x="948" y="1856"/>
                    <a:pt x="1283" y="1592"/>
                    <a:pt x="1328" y="1257"/>
                  </a:cubicBezTo>
                  <a:cubicBezTo>
                    <a:pt x="1399" y="767"/>
                    <a:pt x="838" y="265"/>
                    <a:pt x="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1"/>
            <p:cNvSpPr/>
            <p:nvPr/>
          </p:nvSpPr>
          <p:spPr>
            <a:xfrm>
              <a:off x="3950400" y="4358775"/>
              <a:ext cx="121300" cy="174050"/>
            </a:xfrm>
            <a:custGeom>
              <a:avLst/>
              <a:gdLst/>
              <a:ahLst/>
              <a:cxnLst/>
              <a:rect l="l" t="t" r="r" b="b"/>
              <a:pathLst>
                <a:path w="4852" h="6962" extrusionOk="0">
                  <a:moveTo>
                    <a:pt x="697" y="1"/>
                  </a:moveTo>
                  <a:lnTo>
                    <a:pt x="1" y="375"/>
                  </a:lnTo>
                  <a:lnTo>
                    <a:pt x="1772" y="3673"/>
                  </a:lnTo>
                  <a:lnTo>
                    <a:pt x="1882" y="3460"/>
                  </a:lnTo>
                  <a:lnTo>
                    <a:pt x="1914" y="3499"/>
                  </a:lnTo>
                  <a:lnTo>
                    <a:pt x="3183" y="5785"/>
                  </a:lnTo>
                  <a:cubicBezTo>
                    <a:pt x="3183" y="5785"/>
                    <a:pt x="2461" y="6275"/>
                    <a:pt x="2571" y="6681"/>
                  </a:cubicBezTo>
                  <a:cubicBezTo>
                    <a:pt x="2626" y="6891"/>
                    <a:pt x="2810" y="6962"/>
                    <a:pt x="3032" y="6962"/>
                  </a:cubicBezTo>
                  <a:cubicBezTo>
                    <a:pt x="3459" y="6962"/>
                    <a:pt x="4025" y="6700"/>
                    <a:pt x="4059" y="6687"/>
                  </a:cubicBezTo>
                  <a:cubicBezTo>
                    <a:pt x="4194" y="6603"/>
                    <a:pt x="4317" y="6507"/>
                    <a:pt x="4432" y="6397"/>
                  </a:cubicBezTo>
                  <a:cubicBezTo>
                    <a:pt x="4484" y="6346"/>
                    <a:pt x="4536" y="6288"/>
                    <a:pt x="4581" y="6236"/>
                  </a:cubicBezTo>
                  <a:cubicBezTo>
                    <a:pt x="4774" y="5985"/>
                    <a:pt x="4851" y="5727"/>
                    <a:pt x="4748" y="5540"/>
                  </a:cubicBezTo>
                  <a:cubicBezTo>
                    <a:pt x="4659" y="5378"/>
                    <a:pt x="4453" y="5294"/>
                    <a:pt x="4190" y="5294"/>
                  </a:cubicBezTo>
                  <a:cubicBezTo>
                    <a:pt x="4015" y="5294"/>
                    <a:pt x="3816" y="5331"/>
                    <a:pt x="3608" y="5405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1"/>
            <p:cNvSpPr/>
            <p:nvPr/>
          </p:nvSpPr>
          <p:spPr>
            <a:xfrm>
              <a:off x="4033025" y="4517825"/>
              <a:ext cx="10400" cy="8825"/>
            </a:xfrm>
            <a:custGeom>
              <a:avLst/>
              <a:gdLst/>
              <a:ahLst/>
              <a:cxnLst/>
              <a:rect l="l" t="t" r="r" b="b"/>
              <a:pathLst>
                <a:path w="416" h="353" extrusionOk="0">
                  <a:moveTo>
                    <a:pt x="227" y="0"/>
                  </a:moveTo>
                  <a:cubicBezTo>
                    <a:pt x="192" y="0"/>
                    <a:pt x="155" y="11"/>
                    <a:pt x="123" y="35"/>
                  </a:cubicBezTo>
                  <a:cubicBezTo>
                    <a:pt x="0" y="125"/>
                    <a:pt x="39" y="319"/>
                    <a:pt x="187" y="351"/>
                  </a:cubicBezTo>
                  <a:cubicBezTo>
                    <a:pt x="195" y="352"/>
                    <a:pt x="203" y="352"/>
                    <a:pt x="211" y="352"/>
                  </a:cubicBezTo>
                  <a:cubicBezTo>
                    <a:pt x="305" y="352"/>
                    <a:pt x="388" y="285"/>
                    <a:pt x="406" y="190"/>
                  </a:cubicBezTo>
                  <a:cubicBezTo>
                    <a:pt x="415" y="81"/>
                    <a:pt x="325" y="0"/>
                    <a:pt x="22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1"/>
            <p:cNvSpPr/>
            <p:nvPr/>
          </p:nvSpPr>
          <p:spPr>
            <a:xfrm>
              <a:off x="3994700" y="4440325"/>
              <a:ext cx="57175" cy="94850"/>
            </a:xfrm>
            <a:custGeom>
              <a:avLst/>
              <a:gdLst/>
              <a:ahLst/>
              <a:cxnLst/>
              <a:rect l="l" t="t" r="r" b="b"/>
              <a:pathLst>
                <a:path w="2287" h="3794" extrusionOk="0">
                  <a:moveTo>
                    <a:pt x="467" y="1"/>
                  </a:moveTo>
                  <a:cubicBezTo>
                    <a:pt x="70" y="1"/>
                    <a:pt x="0" y="411"/>
                    <a:pt x="0" y="411"/>
                  </a:cubicBezTo>
                  <a:lnTo>
                    <a:pt x="1134" y="2517"/>
                  </a:lnTo>
                  <a:cubicBezTo>
                    <a:pt x="696" y="2852"/>
                    <a:pt x="470" y="3270"/>
                    <a:pt x="619" y="3547"/>
                  </a:cubicBezTo>
                  <a:cubicBezTo>
                    <a:pt x="707" y="3711"/>
                    <a:pt x="913" y="3793"/>
                    <a:pt x="1177" y="3793"/>
                  </a:cubicBezTo>
                  <a:cubicBezTo>
                    <a:pt x="1453" y="3793"/>
                    <a:pt x="1793" y="3703"/>
                    <a:pt x="2126" y="3522"/>
                  </a:cubicBezTo>
                  <a:cubicBezTo>
                    <a:pt x="2184" y="3489"/>
                    <a:pt x="2235" y="3457"/>
                    <a:pt x="2287" y="3425"/>
                  </a:cubicBezTo>
                  <a:lnTo>
                    <a:pt x="2287" y="3425"/>
                  </a:lnTo>
                  <a:cubicBezTo>
                    <a:pt x="2256" y="3437"/>
                    <a:pt x="1672" y="3690"/>
                    <a:pt x="1244" y="3690"/>
                  </a:cubicBezTo>
                  <a:cubicBezTo>
                    <a:pt x="1228" y="3690"/>
                    <a:pt x="1213" y="3690"/>
                    <a:pt x="1198" y="3689"/>
                  </a:cubicBezTo>
                  <a:cubicBezTo>
                    <a:pt x="1237" y="3670"/>
                    <a:pt x="1276" y="3650"/>
                    <a:pt x="1314" y="3625"/>
                  </a:cubicBezTo>
                  <a:cubicBezTo>
                    <a:pt x="1469" y="3502"/>
                    <a:pt x="1514" y="3296"/>
                    <a:pt x="1411" y="3161"/>
                  </a:cubicBezTo>
                  <a:cubicBezTo>
                    <a:pt x="1357" y="3094"/>
                    <a:pt x="1274" y="3060"/>
                    <a:pt x="1184" y="3060"/>
                  </a:cubicBezTo>
                  <a:cubicBezTo>
                    <a:pt x="1101" y="3060"/>
                    <a:pt x="1012" y="3089"/>
                    <a:pt x="934" y="3148"/>
                  </a:cubicBezTo>
                  <a:cubicBezTo>
                    <a:pt x="863" y="3200"/>
                    <a:pt x="818" y="3277"/>
                    <a:pt x="792" y="3361"/>
                  </a:cubicBezTo>
                  <a:cubicBezTo>
                    <a:pt x="767" y="2968"/>
                    <a:pt x="1411" y="2523"/>
                    <a:pt x="1411" y="2523"/>
                  </a:cubicBezTo>
                  <a:lnTo>
                    <a:pt x="419" y="739"/>
                  </a:lnTo>
                  <a:lnTo>
                    <a:pt x="367" y="642"/>
                  </a:lnTo>
                  <a:cubicBezTo>
                    <a:pt x="174" y="211"/>
                    <a:pt x="709" y="43"/>
                    <a:pt x="709" y="43"/>
                  </a:cubicBezTo>
                  <a:cubicBezTo>
                    <a:pt x="617" y="13"/>
                    <a:pt x="537" y="1"/>
                    <a:pt x="467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1"/>
            <p:cNvSpPr/>
            <p:nvPr/>
          </p:nvSpPr>
          <p:spPr>
            <a:xfrm>
              <a:off x="4040750" y="4491150"/>
              <a:ext cx="30950" cy="23550"/>
            </a:xfrm>
            <a:custGeom>
              <a:avLst/>
              <a:gdLst/>
              <a:ahLst/>
              <a:cxnLst/>
              <a:rect l="l" t="t" r="r" b="b"/>
              <a:pathLst>
                <a:path w="1238" h="942" extrusionOk="0">
                  <a:moveTo>
                    <a:pt x="577" y="1"/>
                  </a:moveTo>
                  <a:cubicBezTo>
                    <a:pt x="404" y="1"/>
                    <a:pt x="206" y="35"/>
                    <a:pt x="0" y="104"/>
                  </a:cubicBezTo>
                  <a:cubicBezTo>
                    <a:pt x="33" y="98"/>
                    <a:pt x="208" y="67"/>
                    <a:pt x="406" y="67"/>
                  </a:cubicBezTo>
                  <a:cubicBezTo>
                    <a:pt x="685" y="67"/>
                    <a:pt x="1009" y="128"/>
                    <a:pt x="1050" y="407"/>
                  </a:cubicBezTo>
                  <a:cubicBezTo>
                    <a:pt x="1089" y="587"/>
                    <a:pt x="1057" y="774"/>
                    <a:pt x="967" y="941"/>
                  </a:cubicBezTo>
                  <a:cubicBezTo>
                    <a:pt x="1166" y="690"/>
                    <a:pt x="1237" y="432"/>
                    <a:pt x="1134" y="245"/>
                  </a:cubicBezTo>
                  <a:cubicBezTo>
                    <a:pt x="1048" y="82"/>
                    <a:pt x="842" y="1"/>
                    <a:pt x="577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1"/>
            <p:cNvSpPr/>
            <p:nvPr/>
          </p:nvSpPr>
          <p:spPr>
            <a:xfrm>
              <a:off x="4042025" y="4241875"/>
              <a:ext cx="187325" cy="67300"/>
            </a:xfrm>
            <a:custGeom>
              <a:avLst/>
              <a:gdLst/>
              <a:ahLst/>
              <a:cxnLst/>
              <a:rect l="l" t="t" r="r" b="b"/>
              <a:pathLst>
                <a:path w="7493" h="2692" extrusionOk="0">
                  <a:moveTo>
                    <a:pt x="136" y="1"/>
                  </a:moveTo>
                  <a:lnTo>
                    <a:pt x="1" y="786"/>
                  </a:lnTo>
                  <a:lnTo>
                    <a:pt x="3685" y="1431"/>
                  </a:lnTo>
                  <a:lnTo>
                    <a:pt x="3589" y="1212"/>
                  </a:lnTo>
                  <a:lnTo>
                    <a:pt x="3634" y="1212"/>
                  </a:lnTo>
                  <a:lnTo>
                    <a:pt x="6217" y="1624"/>
                  </a:lnTo>
                  <a:cubicBezTo>
                    <a:pt x="6217" y="1624"/>
                    <a:pt x="6159" y="2493"/>
                    <a:pt x="6545" y="2661"/>
                  </a:cubicBezTo>
                  <a:cubicBezTo>
                    <a:pt x="6595" y="2682"/>
                    <a:pt x="6642" y="2692"/>
                    <a:pt x="6688" y="2692"/>
                  </a:cubicBezTo>
                  <a:cubicBezTo>
                    <a:pt x="7184" y="2692"/>
                    <a:pt x="7455" y="1542"/>
                    <a:pt x="7473" y="1495"/>
                  </a:cubicBezTo>
                  <a:cubicBezTo>
                    <a:pt x="7492" y="1340"/>
                    <a:pt x="7492" y="1179"/>
                    <a:pt x="7473" y="1025"/>
                  </a:cubicBezTo>
                  <a:cubicBezTo>
                    <a:pt x="7466" y="954"/>
                    <a:pt x="7454" y="877"/>
                    <a:pt x="7434" y="812"/>
                  </a:cubicBezTo>
                  <a:cubicBezTo>
                    <a:pt x="7363" y="503"/>
                    <a:pt x="7202" y="284"/>
                    <a:pt x="6996" y="245"/>
                  </a:cubicBezTo>
                  <a:cubicBezTo>
                    <a:pt x="6976" y="242"/>
                    <a:pt x="6956" y="240"/>
                    <a:pt x="6935" y="240"/>
                  </a:cubicBezTo>
                  <a:cubicBezTo>
                    <a:pt x="6650" y="240"/>
                    <a:pt x="6353" y="570"/>
                    <a:pt x="6185" y="1050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1"/>
            <p:cNvSpPr/>
            <p:nvPr/>
          </p:nvSpPr>
          <p:spPr>
            <a:xfrm>
              <a:off x="4213250" y="4282900"/>
              <a:ext cx="9325" cy="8950"/>
            </a:xfrm>
            <a:custGeom>
              <a:avLst/>
              <a:gdLst/>
              <a:ahLst/>
              <a:cxnLst/>
              <a:rect l="l" t="t" r="r" b="b"/>
              <a:pathLst>
                <a:path w="373" h="358" extrusionOk="0">
                  <a:moveTo>
                    <a:pt x="182" y="0"/>
                  </a:moveTo>
                  <a:cubicBezTo>
                    <a:pt x="93" y="0"/>
                    <a:pt x="10" y="70"/>
                    <a:pt x="6" y="176"/>
                  </a:cubicBezTo>
                  <a:cubicBezTo>
                    <a:pt x="1" y="282"/>
                    <a:pt x="88" y="358"/>
                    <a:pt x="183" y="358"/>
                  </a:cubicBezTo>
                  <a:cubicBezTo>
                    <a:pt x="221" y="358"/>
                    <a:pt x="260" y="345"/>
                    <a:pt x="295" y="318"/>
                  </a:cubicBezTo>
                  <a:cubicBezTo>
                    <a:pt x="366" y="247"/>
                    <a:pt x="373" y="124"/>
                    <a:pt x="302" y="47"/>
                  </a:cubicBezTo>
                  <a:cubicBezTo>
                    <a:pt x="265" y="15"/>
                    <a:pt x="223" y="0"/>
                    <a:pt x="182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1"/>
            <p:cNvSpPr/>
            <p:nvPr/>
          </p:nvSpPr>
          <p:spPr>
            <a:xfrm>
              <a:off x="4124650" y="4257975"/>
              <a:ext cx="104200" cy="56200"/>
            </a:xfrm>
            <a:custGeom>
              <a:avLst/>
              <a:gdLst/>
              <a:ahLst/>
              <a:cxnLst/>
              <a:rect l="l" t="t" r="r" b="b"/>
              <a:pathLst>
                <a:path w="4168" h="2248" extrusionOk="0">
                  <a:moveTo>
                    <a:pt x="535" y="1"/>
                  </a:moveTo>
                  <a:lnTo>
                    <a:pt x="535" y="1"/>
                  </a:lnTo>
                  <a:cubicBezTo>
                    <a:pt x="0" y="355"/>
                    <a:pt x="380" y="787"/>
                    <a:pt x="380" y="787"/>
                  </a:cubicBezTo>
                  <a:lnTo>
                    <a:pt x="2738" y="1199"/>
                  </a:lnTo>
                  <a:cubicBezTo>
                    <a:pt x="2731" y="1753"/>
                    <a:pt x="2925" y="2184"/>
                    <a:pt x="3227" y="2242"/>
                  </a:cubicBezTo>
                  <a:cubicBezTo>
                    <a:pt x="3248" y="2246"/>
                    <a:pt x="3269" y="2247"/>
                    <a:pt x="3289" y="2247"/>
                  </a:cubicBezTo>
                  <a:cubicBezTo>
                    <a:pt x="3651" y="2247"/>
                    <a:pt x="4020" y="1726"/>
                    <a:pt x="4142" y="1038"/>
                  </a:cubicBezTo>
                  <a:cubicBezTo>
                    <a:pt x="4155" y="973"/>
                    <a:pt x="4161" y="915"/>
                    <a:pt x="4168" y="851"/>
                  </a:cubicBezTo>
                  <a:lnTo>
                    <a:pt x="4168" y="851"/>
                  </a:lnTo>
                  <a:cubicBezTo>
                    <a:pt x="4155" y="890"/>
                    <a:pt x="3988" y="1547"/>
                    <a:pt x="3698" y="1869"/>
                  </a:cubicBezTo>
                  <a:cubicBezTo>
                    <a:pt x="3711" y="1830"/>
                    <a:pt x="3717" y="1785"/>
                    <a:pt x="3717" y="1746"/>
                  </a:cubicBezTo>
                  <a:cubicBezTo>
                    <a:pt x="3717" y="1540"/>
                    <a:pt x="3582" y="1379"/>
                    <a:pt x="3414" y="1379"/>
                  </a:cubicBezTo>
                  <a:cubicBezTo>
                    <a:pt x="3247" y="1379"/>
                    <a:pt x="3112" y="1540"/>
                    <a:pt x="3112" y="1746"/>
                  </a:cubicBezTo>
                  <a:cubicBezTo>
                    <a:pt x="3112" y="1830"/>
                    <a:pt x="3137" y="1914"/>
                    <a:pt x="3189" y="1985"/>
                  </a:cubicBezTo>
                  <a:cubicBezTo>
                    <a:pt x="2860" y="1766"/>
                    <a:pt x="2912" y="980"/>
                    <a:pt x="2912" y="980"/>
                  </a:cubicBezTo>
                  <a:lnTo>
                    <a:pt x="902" y="658"/>
                  </a:lnTo>
                  <a:lnTo>
                    <a:pt x="793" y="638"/>
                  </a:lnTo>
                  <a:cubicBezTo>
                    <a:pt x="335" y="529"/>
                    <a:pt x="535" y="1"/>
                    <a:pt x="53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1"/>
            <p:cNvSpPr/>
            <p:nvPr/>
          </p:nvSpPr>
          <p:spPr>
            <a:xfrm>
              <a:off x="4196625" y="4247875"/>
              <a:ext cx="31275" cy="20275"/>
            </a:xfrm>
            <a:custGeom>
              <a:avLst/>
              <a:gdLst/>
              <a:ahLst/>
              <a:cxnLst/>
              <a:rect l="l" t="t" r="r" b="b"/>
              <a:pathLst>
                <a:path w="1251" h="811" extrusionOk="0">
                  <a:moveTo>
                    <a:pt x="751" y="0"/>
                  </a:moveTo>
                  <a:cubicBezTo>
                    <a:pt x="466" y="0"/>
                    <a:pt x="169" y="330"/>
                    <a:pt x="1" y="810"/>
                  </a:cubicBezTo>
                  <a:cubicBezTo>
                    <a:pt x="29" y="754"/>
                    <a:pt x="363" y="125"/>
                    <a:pt x="727" y="125"/>
                  </a:cubicBezTo>
                  <a:cubicBezTo>
                    <a:pt x="779" y="125"/>
                    <a:pt x="831" y="138"/>
                    <a:pt x="883" y="166"/>
                  </a:cubicBezTo>
                  <a:cubicBezTo>
                    <a:pt x="1051" y="250"/>
                    <a:pt x="1179" y="392"/>
                    <a:pt x="1250" y="566"/>
                  </a:cubicBezTo>
                  <a:cubicBezTo>
                    <a:pt x="1179" y="257"/>
                    <a:pt x="1018" y="44"/>
                    <a:pt x="812" y="5"/>
                  </a:cubicBezTo>
                  <a:cubicBezTo>
                    <a:pt x="792" y="2"/>
                    <a:pt x="772" y="0"/>
                    <a:pt x="751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1"/>
            <p:cNvSpPr/>
            <p:nvPr/>
          </p:nvSpPr>
          <p:spPr>
            <a:xfrm>
              <a:off x="3634450" y="4091550"/>
              <a:ext cx="226300" cy="136975"/>
            </a:xfrm>
            <a:custGeom>
              <a:avLst/>
              <a:gdLst/>
              <a:ahLst/>
              <a:cxnLst/>
              <a:rect l="l" t="t" r="r" b="b"/>
              <a:pathLst>
                <a:path w="9052" h="5479" extrusionOk="0">
                  <a:moveTo>
                    <a:pt x="1444" y="0"/>
                  </a:moveTo>
                  <a:cubicBezTo>
                    <a:pt x="869" y="0"/>
                    <a:pt x="234" y="1158"/>
                    <a:pt x="201" y="1208"/>
                  </a:cubicBezTo>
                  <a:cubicBezTo>
                    <a:pt x="123" y="1395"/>
                    <a:pt x="72" y="1582"/>
                    <a:pt x="40" y="1782"/>
                  </a:cubicBezTo>
                  <a:cubicBezTo>
                    <a:pt x="20" y="1872"/>
                    <a:pt x="14" y="1962"/>
                    <a:pt x="7" y="2052"/>
                  </a:cubicBezTo>
                  <a:cubicBezTo>
                    <a:pt x="1" y="2458"/>
                    <a:pt x="117" y="2774"/>
                    <a:pt x="355" y="2883"/>
                  </a:cubicBezTo>
                  <a:cubicBezTo>
                    <a:pt x="421" y="2914"/>
                    <a:pt x="492" y="2929"/>
                    <a:pt x="567" y="2929"/>
                  </a:cubicBezTo>
                  <a:cubicBezTo>
                    <a:pt x="896" y="2929"/>
                    <a:pt x="1298" y="2642"/>
                    <a:pt x="1618" y="2175"/>
                  </a:cubicBezTo>
                  <a:lnTo>
                    <a:pt x="8613" y="5479"/>
                  </a:lnTo>
                  <a:lnTo>
                    <a:pt x="9051" y="4564"/>
                  </a:lnTo>
                  <a:lnTo>
                    <a:pt x="4780" y="2555"/>
                  </a:lnTo>
                  <a:lnTo>
                    <a:pt x="4826" y="2851"/>
                  </a:lnTo>
                  <a:lnTo>
                    <a:pt x="4768" y="2838"/>
                  </a:lnTo>
                  <a:lnTo>
                    <a:pt x="1766" y="1466"/>
                  </a:lnTo>
                  <a:cubicBezTo>
                    <a:pt x="1766" y="1466"/>
                    <a:pt x="2127" y="429"/>
                    <a:pt x="1714" y="100"/>
                  </a:cubicBezTo>
                  <a:cubicBezTo>
                    <a:pt x="1628" y="31"/>
                    <a:pt x="1536" y="0"/>
                    <a:pt x="1444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1"/>
            <p:cNvSpPr/>
            <p:nvPr/>
          </p:nvSpPr>
          <p:spPr>
            <a:xfrm>
              <a:off x="3649275" y="4109900"/>
              <a:ext cx="12825" cy="11250"/>
            </a:xfrm>
            <a:custGeom>
              <a:avLst/>
              <a:gdLst/>
              <a:ahLst/>
              <a:cxnLst/>
              <a:rect l="l" t="t" r="r" b="b"/>
              <a:pathLst>
                <a:path w="513" h="450" extrusionOk="0">
                  <a:moveTo>
                    <a:pt x="245" y="0"/>
                  </a:moveTo>
                  <a:cubicBezTo>
                    <a:pt x="218" y="0"/>
                    <a:pt x="190" y="6"/>
                    <a:pt x="162" y="17"/>
                  </a:cubicBezTo>
                  <a:cubicBezTo>
                    <a:pt x="46" y="81"/>
                    <a:pt x="1" y="230"/>
                    <a:pt x="65" y="346"/>
                  </a:cubicBezTo>
                  <a:cubicBezTo>
                    <a:pt x="110" y="416"/>
                    <a:pt x="182" y="450"/>
                    <a:pt x="252" y="450"/>
                  </a:cubicBezTo>
                  <a:cubicBezTo>
                    <a:pt x="343" y="450"/>
                    <a:pt x="432" y="395"/>
                    <a:pt x="464" y="294"/>
                  </a:cubicBezTo>
                  <a:cubicBezTo>
                    <a:pt x="513" y="143"/>
                    <a:pt x="389" y="0"/>
                    <a:pt x="245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1"/>
            <p:cNvSpPr/>
            <p:nvPr/>
          </p:nvSpPr>
          <p:spPr>
            <a:xfrm>
              <a:off x="3639625" y="4086000"/>
              <a:ext cx="122550" cy="91800"/>
            </a:xfrm>
            <a:custGeom>
              <a:avLst/>
              <a:gdLst/>
              <a:ahLst/>
              <a:cxnLst/>
              <a:rect l="l" t="t" r="r" b="b"/>
              <a:pathLst>
                <a:path w="4902" h="3672" extrusionOk="0">
                  <a:moveTo>
                    <a:pt x="1396" y="0"/>
                  </a:moveTo>
                  <a:cubicBezTo>
                    <a:pt x="972" y="0"/>
                    <a:pt x="431" y="486"/>
                    <a:pt x="90" y="1205"/>
                  </a:cubicBezTo>
                  <a:cubicBezTo>
                    <a:pt x="58" y="1276"/>
                    <a:pt x="26" y="1347"/>
                    <a:pt x="0" y="1424"/>
                  </a:cubicBezTo>
                  <a:cubicBezTo>
                    <a:pt x="19" y="1385"/>
                    <a:pt x="451" y="638"/>
                    <a:pt x="908" y="342"/>
                  </a:cubicBezTo>
                  <a:lnTo>
                    <a:pt x="908" y="342"/>
                  </a:lnTo>
                  <a:cubicBezTo>
                    <a:pt x="876" y="387"/>
                    <a:pt x="857" y="432"/>
                    <a:pt x="844" y="490"/>
                  </a:cubicBezTo>
                  <a:cubicBezTo>
                    <a:pt x="773" y="735"/>
                    <a:pt x="889" y="973"/>
                    <a:pt x="1089" y="1031"/>
                  </a:cubicBezTo>
                  <a:cubicBezTo>
                    <a:pt x="1118" y="1039"/>
                    <a:pt x="1148" y="1043"/>
                    <a:pt x="1177" y="1043"/>
                  </a:cubicBezTo>
                  <a:cubicBezTo>
                    <a:pt x="1354" y="1043"/>
                    <a:pt x="1523" y="900"/>
                    <a:pt x="1578" y="690"/>
                  </a:cubicBezTo>
                  <a:cubicBezTo>
                    <a:pt x="1610" y="587"/>
                    <a:pt x="1604" y="471"/>
                    <a:pt x="1565" y="368"/>
                  </a:cubicBezTo>
                  <a:lnTo>
                    <a:pt x="1565" y="368"/>
                  </a:lnTo>
                  <a:cubicBezTo>
                    <a:pt x="1887" y="748"/>
                    <a:pt x="1565" y="1682"/>
                    <a:pt x="1565" y="1682"/>
                  </a:cubicBezTo>
                  <a:lnTo>
                    <a:pt x="3904" y="2751"/>
                  </a:lnTo>
                  <a:lnTo>
                    <a:pt x="4032" y="2809"/>
                  </a:lnTo>
                  <a:cubicBezTo>
                    <a:pt x="4554" y="3099"/>
                    <a:pt x="4135" y="3672"/>
                    <a:pt x="4135" y="3672"/>
                  </a:cubicBezTo>
                  <a:cubicBezTo>
                    <a:pt x="4902" y="3421"/>
                    <a:pt x="4580" y="2770"/>
                    <a:pt x="4580" y="2770"/>
                  </a:cubicBezTo>
                  <a:lnTo>
                    <a:pt x="1842" y="1482"/>
                  </a:lnTo>
                  <a:cubicBezTo>
                    <a:pt x="2036" y="812"/>
                    <a:pt x="1952" y="219"/>
                    <a:pt x="1604" y="45"/>
                  </a:cubicBezTo>
                  <a:cubicBezTo>
                    <a:pt x="1539" y="15"/>
                    <a:pt x="1469" y="0"/>
                    <a:pt x="1396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3634450" y="4142850"/>
              <a:ext cx="40450" cy="22000"/>
            </a:xfrm>
            <a:custGeom>
              <a:avLst/>
              <a:gdLst/>
              <a:ahLst/>
              <a:cxnLst/>
              <a:rect l="l" t="t" r="r" b="b"/>
              <a:pathLst>
                <a:path w="1618" h="880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406"/>
                    <a:pt x="117" y="715"/>
                    <a:pt x="362" y="831"/>
                  </a:cubicBezTo>
                  <a:cubicBezTo>
                    <a:pt x="427" y="864"/>
                    <a:pt x="498" y="879"/>
                    <a:pt x="574" y="879"/>
                  </a:cubicBezTo>
                  <a:cubicBezTo>
                    <a:pt x="899" y="879"/>
                    <a:pt x="1299" y="588"/>
                    <a:pt x="1618" y="123"/>
                  </a:cubicBezTo>
                  <a:lnTo>
                    <a:pt x="1618" y="123"/>
                  </a:lnTo>
                  <a:cubicBezTo>
                    <a:pt x="1566" y="179"/>
                    <a:pt x="1047" y="728"/>
                    <a:pt x="620" y="728"/>
                  </a:cubicBezTo>
                  <a:cubicBezTo>
                    <a:pt x="512" y="728"/>
                    <a:pt x="410" y="693"/>
                    <a:pt x="323" y="606"/>
                  </a:cubicBezTo>
                  <a:cubicBezTo>
                    <a:pt x="149" y="451"/>
                    <a:pt x="40" y="232"/>
                    <a:pt x="1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3605950" y="4212400"/>
              <a:ext cx="352225" cy="211775"/>
            </a:xfrm>
            <a:custGeom>
              <a:avLst/>
              <a:gdLst/>
              <a:ahLst/>
              <a:cxnLst/>
              <a:rect l="l" t="t" r="r" b="b"/>
              <a:pathLst>
                <a:path w="14089" h="8471" extrusionOk="0">
                  <a:moveTo>
                    <a:pt x="13425" y="1"/>
                  </a:moveTo>
                  <a:lnTo>
                    <a:pt x="2519" y="5089"/>
                  </a:lnTo>
                  <a:cubicBezTo>
                    <a:pt x="2519" y="5089"/>
                    <a:pt x="2519" y="5089"/>
                    <a:pt x="2513" y="5083"/>
                  </a:cubicBezTo>
                  <a:cubicBezTo>
                    <a:pt x="2017" y="4355"/>
                    <a:pt x="1396" y="3900"/>
                    <a:pt x="884" y="3900"/>
                  </a:cubicBezTo>
                  <a:cubicBezTo>
                    <a:pt x="770" y="3900"/>
                    <a:pt x="662" y="3922"/>
                    <a:pt x="561" y="3969"/>
                  </a:cubicBezTo>
                  <a:cubicBezTo>
                    <a:pt x="188" y="4143"/>
                    <a:pt x="1" y="4632"/>
                    <a:pt x="20" y="5257"/>
                  </a:cubicBezTo>
                  <a:cubicBezTo>
                    <a:pt x="20" y="5399"/>
                    <a:pt x="39" y="5540"/>
                    <a:pt x="59" y="5682"/>
                  </a:cubicBezTo>
                  <a:lnTo>
                    <a:pt x="59" y="5688"/>
                  </a:lnTo>
                  <a:cubicBezTo>
                    <a:pt x="110" y="5991"/>
                    <a:pt x="188" y="6294"/>
                    <a:pt x="297" y="6584"/>
                  </a:cubicBezTo>
                  <a:cubicBezTo>
                    <a:pt x="353" y="6656"/>
                    <a:pt x="1337" y="8471"/>
                    <a:pt x="2230" y="8471"/>
                  </a:cubicBezTo>
                  <a:cubicBezTo>
                    <a:pt x="2373" y="8471"/>
                    <a:pt x="2514" y="8424"/>
                    <a:pt x="2648" y="8317"/>
                  </a:cubicBezTo>
                  <a:cubicBezTo>
                    <a:pt x="3299" y="7808"/>
                    <a:pt x="2745" y="6191"/>
                    <a:pt x="2745" y="6191"/>
                  </a:cubicBezTo>
                  <a:lnTo>
                    <a:pt x="7415" y="4085"/>
                  </a:lnTo>
                  <a:lnTo>
                    <a:pt x="7505" y="4052"/>
                  </a:lnTo>
                  <a:lnTo>
                    <a:pt x="7441" y="4523"/>
                  </a:lnTo>
                  <a:lnTo>
                    <a:pt x="7441" y="4523"/>
                  </a:lnTo>
                  <a:lnTo>
                    <a:pt x="14088" y="1418"/>
                  </a:lnTo>
                  <a:lnTo>
                    <a:pt x="13425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3628500" y="4378450"/>
              <a:ext cx="22400" cy="18300"/>
            </a:xfrm>
            <a:custGeom>
              <a:avLst/>
              <a:gdLst/>
              <a:ahLst/>
              <a:cxnLst/>
              <a:rect l="l" t="t" r="r" b="b"/>
              <a:pathLst>
                <a:path w="896" h="732" extrusionOk="0">
                  <a:moveTo>
                    <a:pt x="384" y="0"/>
                  </a:moveTo>
                  <a:cubicBezTo>
                    <a:pt x="268" y="0"/>
                    <a:pt x="163" y="48"/>
                    <a:pt x="104" y="142"/>
                  </a:cubicBezTo>
                  <a:cubicBezTo>
                    <a:pt x="1" y="303"/>
                    <a:pt x="71" y="528"/>
                    <a:pt x="265" y="657"/>
                  </a:cubicBezTo>
                  <a:cubicBezTo>
                    <a:pt x="342" y="707"/>
                    <a:pt x="428" y="732"/>
                    <a:pt x="510" y="732"/>
                  </a:cubicBezTo>
                  <a:cubicBezTo>
                    <a:pt x="626" y="732"/>
                    <a:pt x="732" y="683"/>
                    <a:pt x="793" y="592"/>
                  </a:cubicBezTo>
                  <a:cubicBezTo>
                    <a:pt x="896" y="431"/>
                    <a:pt x="825" y="206"/>
                    <a:pt x="638" y="77"/>
                  </a:cubicBezTo>
                  <a:cubicBezTo>
                    <a:pt x="557" y="26"/>
                    <a:pt x="468" y="0"/>
                    <a:pt x="38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3613525" y="4290350"/>
              <a:ext cx="191000" cy="142000"/>
            </a:xfrm>
            <a:custGeom>
              <a:avLst/>
              <a:gdLst/>
              <a:ahLst/>
              <a:cxnLst/>
              <a:rect l="l" t="t" r="r" b="b"/>
              <a:pathLst>
                <a:path w="7640" h="5680" extrusionOk="0">
                  <a:moveTo>
                    <a:pt x="6448" y="0"/>
                  </a:moveTo>
                  <a:cubicBezTo>
                    <a:pt x="6448" y="0"/>
                    <a:pt x="7092" y="896"/>
                    <a:pt x="6287" y="1340"/>
                  </a:cubicBezTo>
                  <a:lnTo>
                    <a:pt x="6088" y="1430"/>
                  </a:lnTo>
                  <a:lnTo>
                    <a:pt x="2442" y="3073"/>
                  </a:lnTo>
                  <a:cubicBezTo>
                    <a:pt x="2442" y="3073"/>
                    <a:pt x="2938" y="4529"/>
                    <a:pt x="2429" y="5115"/>
                  </a:cubicBezTo>
                  <a:cubicBezTo>
                    <a:pt x="2493" y="4960"/>
                    <a:pt x="2500" y="4780"/>
                    <a:pt x="2455" y="4612"/>
                  </a:cubicBezTo>
                  <a:cubicBezTo>
                    <a:pt x="2366" y="4284"/>
                    <a:pt x="2098" y="4061"/>
                    <a:pt x="1823" y="4061"/>
                  </a:cubicBezTo>
                  <a:cubicBezTo>
                    <a:pt x="1780" y="4061"/>
                    <a:pt x="1737" y="4066"/>
                    <a:pt x="1695" y="4078"/>
                  </a:cubicBezTo>
                  <a:cubicBezTo>
                    <a:pt x="1373" y="4168"/>
                    <a:pt x="1199" y="4548"/>
                    <a:pt x="1302" y="4928"/>
                  </a:cubicBezTo>
                  <a:cubicBezTo>
                    <a:pt x="1328" y="5005"/>
                    <a:pt x="1360" y="5083"/>
                    <a:pt x="1405" y="5153"/>
                  </a:cubicBezTo>
                  <a:cubicBezTo>
                    <a:pt x="696" y="4683"/>
                    <a:pt x="39" y="3524"/>
                    <a:pt x="1" y="3466"/>
                  </a:cubicBezTo>
                  <a:lnTo>
                    <a:pt x="1" y="3466"/>
                  </a:lnTo>
                  <a:cubicBezTo>
                    <a:pt x="39" y="3575"/>
                    <a:pt x="84" y="3691"/>
                    <a:pt x="142" y="3807"/>
                  </a:cubicBezTo>
                  <a:cubicBezTo>
                    <a:pt x="664" y="4929"/>
                    <a:pt x="1506" y="5679"/>
                    <a:pt x="2165" y="5679"/>
                  </a:cubicBezTo>
                  <a:cubicBezTo>
                    <a:pt x="2279" y="5679"/>
                    <a:pt x="2387" y="5657"/>
                    <a:pt x="2487" y="5611"/>
                  </a:cubicBezTo>
                  <a:cubicBezTo>
                    <a:pt x="3034" y="5360"/>
                    <a:pt x="3176" y="4432"/>
                    <a:pt x="2880" y="3395"/>
                  </a:cubicBezTo>
                  <a:lnTo>
                    <a:pt x="7138" y="1405"/>
                  </a:lnTo>
                  <a:cubicBezTo>
                    <a:pt x="7138" y="1405"/>
                    <a:pt x="7640" y="400"/>
                    <a:pt x="6448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3605950" y="4309975"/>
              <a:ext cx="62825" cy="34025"/>
            </a:xfrm>
            <a:custGeom>
              <a:avLst/>
              <a:gdLst/>
              <a:ahLst/>
              <a:cxnLst/>
              <a:rect l="l" t="t" r="r" b="b"/>
              <a:pathLst>
                <a:path w="2513" h="1361" extrusionOk="0">
                  <a:moveTo>
                    <a:pt x="887" y="0"/>
                  </a:moveTo>
                  <a:cubicBezTo>
                    <a:pt x="772" y="0"/>
                    <a:pt x="662" y="23"/>
                    <a:pt x="561" y="72"/>
                  </a:cubicBezTo>
                  <a:cubicBezTo>
                    <a:pt x="188" y="246"/>
                    <a:pt x="1" y="736"/>
                    <a:pt x="14" y="1360"/>
                  </a:cubicBezTo>
                  <a:cubicBezTo>
                    <a:pt x="39" y="1103"/>
                    <a:pt x="155" y="761"/>
                    <a:pt x="503" y="420"/>
                  </a:cubicBezTo>
                  <a:cubicBezTo>
                    <a:pt x="638" y="287"/>
                    <a:pt x="796" y="234"/>
                    <a:pt x="962" y="234"/>
                  </a:cubicBezTo>
                  <a:cubicBezTo>
                    <a:pt x="1626" y="234"/>
                    <a:pt x="2431" y="1092"/>
                    <a:pt x="2513" y="1180"/>
                  </a:cubicBezTo>
                  <a:cubicBezTo>
                    <a:pt x="2019" y="455"/>
                    <a:pt x="1397" y="0"/>
                    <a:pt x="88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3895825" y="3926100"/>
              <a:ext cx="89875" cy="249625"/>
            </a:xfrm>
            <a:custGeom>
              <a:avLst/>
              <a:gdLst/>
              <a:ahLst/>
              <a:cxnLst/>
              <a:rect l="l" t="t" r="r" b="b"/>
              <a:pathLst>
                <a:path w="3595" h="9985" extrusionOk="0">
                  <a:moveTo>
                    <a:pt x="2108" y="0"/>
                  </a:moveTo>
                  <a:cubicBezTo>
                    <a:pt x="2039" y="0"/>
                    <a:pt x="1969" y="2"/>
                    <a:pt x="1900" y="7"/>
                  </a:cubicBezTo>
                  <a:cubicBezTo>
                    <a:pt x="1836" y="32"/>
                    <a:pt x="0" y="393"/>
                    <a:pt x="303" y="1185"/>
                  </a:cubicBezTo>
                  <a:cubicBezTo>
                    <a:pt x="483" y="1640"/>
                    <a:pt x="1385" y="1669"/>
                    <a:pt x="1615" y="1669"/>
                  </a:cubicBezTo>
                  <a:cubicBezTo>
                    <a:pt x="1649" y="1669"/>
                    <a:pt x="1669" y="1668"/>
                    <a:pt x="1669" y="1668"/>
                  </a:cubicBezTo>
                  <a:lnTo>
                    <a:pt x="2100" y="5121"/>
                  </a:lnTo>
                  <a:lnTo>
                    <a:pt x="2100" y="5185"/>
                  </a:lnTo>
                  <a:lnTo>
                    <a:pt x="1810" y="5050"/>
                  </a:lnTo>
                  <a:lnTo>
                    <a:pt x="2493" y="9984"/>
                  </a:lnTo>
                  <a:lnTo>
                    <a:pt x="3543" y="9836"/>
                  </a:lnTo>
                  <a:lnTo>
                    <a:pt x="2422" y="1746"/>
                  </a:lnTo>
                  <a:cubicBezTo>
                    <a:pt x="3124" y="1527"/>
                    <a:pt x="3594" y="1108"/>
                    <a:pt x="3537" y="696"/>
                  </a:cubicBezTo>
                  <a:cubicBezTo>
                    <a:pt x="3498" y="419"/>
                    <a:pt x="3221" y="200"/>
                    <a:pt x="2809" y="90"/>
                  </a:cubicBezTo>
                  <a:cubicBezTo>
                    <a:pt x="2718" y="65"/>
                    <a:pt x="2622" y="39"/>
                    <a:pt x="2525" y="26"/>
                  </a:cubicBezTo>
                  <a:cubicBezTo>
                    <a:pt x="2388" y="9"/>
                    <a:pt x="2248" y="0"/>
                    <a:pt x="2108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3924325" y="3934900"/>
              <a:ext cx="15475" cy="11500"/>
            </a:xfrm>
            <a:custGeom>
              <a:avLst/>
              <a:gdLst/>
              <a:ahLst/>
              <a:cxnLst/>
              <a:rect l="l" t="t" r="r" b="b"/>
              <a:pathLst>
                <a:path w="619" h="460" extrusionOk="0">
                  <a:moveTo>
                    <a:pt x="312" y="1"/>
                  </a:moveTo>
                  <a:cubicBezTo>
                    <a:pt x="247" y="1"/>
                    <a:pt x="181" y="25"/>
                    <a:pt x="129" y="73"/>
                  </a:cubicBezTo>
                  <a:cubicBezTo>
                    <a:pt x="0" y="228"/>
                    <a:pt x="110" y="460"/>
                    <a:pt x="310" y="460"/>
                  </a:cubicBezTo>
                  <a:cubicBezTo>
                    <a:pt x="509" y="460"/>
                    <a:pt x="619" y="228"/>
                    <a:pt x="490" y="73"/>
                  </a:cubicBezTo>
                  <a:cubicBezTo>
                    <a:pt x="442" y="25"/>
                    <a:pt x="377" y="1"/>
                    <a:pt x="312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3894200" y="3926250"/>
              <a:ext cx="72975" cy="130925"/>
            </a:xfrm>
            <a:custGeom>
              <a:avLst/>
              <a:gdLst/>
              <a:ahLst/>
              <a:cxnLst/>
              <a:rect l="l" t="t" r="r" b="b"/>
              <a:pathLst>
                <a:path w="2919" h="5237" extrusionOk="0">
                  <a:moveTo>
                    <a:pt x="1965" y="1"/>
                  </a:moveTo>
                  <a:cubicBezTo>
                    <a:pt x="1882" y="7"/>
                    <a:pt x="1804" y="13"/>
                    <a:pt x="1714" y="20"/>
                  </a:cubicBezTo>
                  <a:cubicBezTo>
                    <a:pt x="735" y="155"/>
                    <a:pt x="1" y="677"/>
                    <a:pt x="72" y="1179"/>
                  </a:cubicBezTo>
                  <a:cubicBezTo>
                    <a:pt x="130" y="1592"/>
                    <a:pt x="703" y="1869"/>
                    <a:pt x="1437" y="1881"/>
                  </a:cubicBezTo>
                  <a:lnTo>
                    <a:pt x="1875" y="5044"/>
                  </a:lnTo>
                  <a:cubicBezTo>
                    <a:pt x="1875" y="5044"/>
                    <a:pt x="2077" y="5236"/>
                    <a:pt x="2344" y="5236"/>
                  </a:cubicBezTo>
                  <a:cubicBezTo>
                    <a:pt x="2520" y="5236"/>
                    <a:pt x="2724" y="5153"/>
                    <a:pt x="2919" y="4877"/>
                  </a:cubicBezTo>
                  <a:lnTo>
                    <a:pt x="2919" y="4877"/>
                  </a:lnTo>
                  <a:cubicBezTo>
                    <a:pt x="2919" y="4877"/>
                    <a:pt x="2780" y="4924"/>
                    <a:pt x="2615" y="4924"/>
                  </a:cubicBezTo>
                  <a:cubicBezTo>
                    <a:pt x="2407" y="4924"/>
                    <a:pt x="2156" y="4848"/>
                    <a:pt x="2088" y="4503"/>
                  </a:cubicBezTo>
                  <a:lnTo>
                    <a:pt x="2068" y="4355"/>
                  </a:lnTo>
                  <a:lnTo>
                    <a:pt x="1734" y="1662"/>
                  </a:lnTo>
                  <a:cubicBezTo>
                    <a:pt x="1734" y="1662"/>
                    <a:pt x="1717" y="1663"/>
                    <a:pt x="1688" y="1663"/>
                  </a:cubicBezTo>
                  <a:cubicBezTo>
                    <a:pt x="1483" y="1663"/>
                    <a:pt x="649" y="1638"/>
                    <a:pt x="407" y="1244"/>
                  </a:cubicBezTo>
                  <a:lnTo>
                    <a:pt x="407" y="1244"/>
                  </a:lnTo>
                  <a:cubicBezTo>
                    <a:pt x="497" y="1321"/>
                    <a:pt x="613" y="1360"/>
                    <a:pt x="729" y="1366"/>
                  </a:cubicBezTo>
                  <a:cubicBezTo>
                    <a:pt x="734" y="1366"/>
                    <a:pt x="739" y="1366"/>
                    <a:pt x="743" y="1366"/>
                  </a:cubicBezTo>
                  <a:cubicBezTo>
                    <a:pt x="1001" y="1366"/>
                    <a:pt x="1218" y="1201"/>
                    <a:pt x="1225" y="973"/>
                  </a:cubicBezTo>
                  <a:cubicBezTo>
                    <a:pt x="1238" y="748"/>
                    <a:pt x="1025" y="561"/>
                    <a:pt x="754" y="555"/>
                  </a:cubicBezTo>
                  <a:cubicBezTo>
                    <a:pt x="696" y="555"/>
                    <a:pt x="645" y="561"/>
                    <a:pt x="587" y="574"/>
                  </a:cubicBezTo>
                  <a:cubicBezTo>
                    <a:pt x="1031" y="207"/>
                    <a:pt x="1920" y="13"/>
                    <a:pt x="196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3956525" y="3928350"/>
              <a:ext cx="29825" cy="41250"/>
            </a:xfrm>
            <a:custGeom>
              <a:avLst/>
              <a:gdLst/>
              <a:ahLst/>
              <a:cxnLst/>
              <a:rect l="l" t="t" r="r" b="b"/>
              <a:pathLst>
                <a:path w="1193" h="1650" extrusionOk="0">
                  <a:moveTo>
                    <a:pt x="387" y="0"/>
                  </a:moveTo>
                  <a:lnTo>
                    <a:pt x="387" y="0"/>
                  </a:lnTo>
                  <a:cubicBezTo>
                    <a:pt x="613" y="97"/>
                    <a:pt x="793" y="277"/>
                    <a:pt x="902" y="503"/>
                  </a:cubicBezTo>
                  <a:cubicBezTo>
                    <a:pt x="1192" y="1076"/>
                    <a:pt x="97" y="1604"/>
                    <a:pt x="1" y="1649"/>
                  </a:cubicBezTo>
                  <a:cubicBezTo>
                    <a:pt x="703" y="1437"/>
                    <a:pt x="1173" y="1018"/>
                    <a:pt x="1115" y="606"/>
                  </a:cubicBezTo>
                  <a:cubicBezTo>
                    <a:pt x="1076" y="329"/>
                    <a:pt x="793" y="110"/>
                    <a:pt x="387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3705650" y="4045050"/>
              <a:ext cx="466050" cy="424600"/>
            </a:xfrm>
            <a:custGeom>
              <a:avLst/>
              <a:gdLst/>
              <a:ahLst/>
              <a:cxnLst/>
              <a:rect l="l" t="t" r="r" b="b"/>
              <a:pathLst>
                <a:path w="18642" h="16984" extrusionOk="0">
                  <a:moveTo>
                    <a:pt x="9321" y="1"/>
                  </a:moveTo>
                  <a:cubicBezTo>
                    <a:pt x="7148" y="1"/>
                    <a:pt x="4976" y="830"/>
                    <a:pt x="3317" y="2489"/>
                  </a:cubicBezTo>
                  <a:cubicBezTo>
                    <a:pt x="0" y="5806"/>
                    <a:pt x="0" y="11178"/>
                    <a:pt x="3317" y="14495"/>
                  </a:cubicBezTo>
                  <a:cubicBezTo>
                    <a:pt x="4976" y="16154"/>
                    <a:pt x="7148" y="16983"/>
                    <a:pt x="9321" y="16983"/>
                  </a:cubicBezTo>
                  <a:cubicBezTo>
                    <a:pt x="11493" y="16983"/>
                    <a:pt x="13665" y="16154"/>
                    <a:pt x="15324" y="14495"/>
                  </a:cubicBezTo>
                  <a:cubicBezTo>
                    <a:pt x="18641" y="11178"/>
                    <a:pt x="18641" y="5806"/>
                    <a:pt x="15324" y="2489"/>
                  </a:cubicBezTo>
                  <a:cubicBezTo>
                    <a:pt x="13665" y="830"/>
                    <a:pt x="11493" y="1"/>
                    <a:pt x="9321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3688250" y="4141225"/>
              <a:ext cx="457850" cy="328525"/>
            </a:xfrm>
            <a:custGeom>
              <a:avLst/>
              <a:gdLst/>
              <a:ahLst/>
              <a:cxnLst/>
              <a:rect l="l" t="t" r="r" b="b"/>
              <a:pathLst>
                <a:path w="18314" h="13141" extrusionOk="0">
                  <a:moveTo>
                    <a:pt x="2905" y="1"/>
                  </a:moveTo>
                  <a:cubicBezTo>
                    <a:pt x="0" y="4439"/>
                    <a:pt x="1836" y="10423"/>
                    <a:pt x="6732" y="12478"/>
                  </a:cubicBezTo>
                  <a:cubicBezTo>
                    <a:pt x="7810" y="12929"/>
                    <a:pt x="8920" y="13140"/>
                    <a:pt x="10008" y="13140"/>
                  </a:cubicBezTo>
                  <a:cubicBezTo>
                    <a:pt x="13859" y="13140"/>
                    <a:pt x="17429" y="10491"/>
                    <a:pt x="18313" y="6448"/>
                  </a:cubicBezTo>
                  <a:lnTo>
                    <a:pt x="18313" y="6448"/>
                  </a:lnTo>
                  <a:cubicBezTo>
                    <a:pt x="16722" y="8881"/>
                    <a:pt x="14030" y="10297"/>
                    <a:pt x="11201" y="10297"/>
                  </a:cubicBezTo>
                  <a:cubicBezTo>
                    <a:pt x="10629" y="10297"/>
                    <a:pt x="10051" y="10239"/>
                    <a:pt x="9476" y="10120"/>
                  </a:cubicBezTo>
                  <a:cubicBezTo>
                    <a:pt x="9836" y="9837"/>
                    <a:pt x="10055" y="9431"/>
                    <a:pt x="10010" y="9006"/>
                  </a:cubicBezTo>
                  <a:cubicBezTo>
                    <a:pt x="9945" y="8308"/>
                    <a:pt x="9238" y="7798"/>
                    <a:pt x="8387" y="7798"/>
                  </a:cubicBezTo>
                  <a:cubicBezTo>
                    <a:pt x="8319" y="7798"/>
                    <a:pt x="8250" y="7801"/>
                    <a:pt x="8181" y="7808"/>
                  </a:cubicBezTo>
                  <a:cubicBezTo>
                    <a:pt x="7395" y="7885"/>
                    <a:pt x="6770" y="8368"/>
                    <a:pt x="6628" y="8967"/>
                  </a:cubicBezTo>
                  <a:cubicBezTo>
                    <a:pt x="6081" y="8613"/>
                    <a:pt x="5579" y="8207"/>
                    <a:pt x="5128" y="7737"/>
                  </a:cubicBezTo>
                  <a:cubicBezTo>
                    <a:pt x="5147" y="7730"/>
                    <a:pt x="5166" y="7724"/>
                    <a:pt x="5186" y="7711"/>
                  </a:cubicBezTo>
                  <a:cubicBezTo>
                    <a:pt x="5521" y="7531"/>
                    <a:pt x="5669" y="7151"/>
                    <a:pt x="5521" y="6874"/>
                  </a:cubicBezTo>
                  <a:cubicBezTo>
                    <a:pt x="5422" y="6693"/>
                    <a:pt x="5227" y="6596"/>
                    <a:pt x="5010" y="6596"/>
                  </a:cubicBezTo>
                  <a:cubicBezTo>
                    <a:pt x="4886" y="6596"/>
                    <a:pt x="4756" y="6628"/>
                    <a:pt x="4632" y="6693"/>
                  </a:cubicBezTo>
                  <a:cubicBezTo>
                    <a:pt x="4542" y="6745"/>
                    <a:pt x="4464" y="6809"/>
                    <a:pt x="4400" y="6887"/>
                  </a:cubicBezTo>
                  <a:cubicBezTo>
                    <a:pt x="4155" y="6564"/>
                    <a:pt x="3936" y="6223"/>
                    <a:pt x="3743" y="5862"/>
                  </a:cubicBezTo>
                  <a:cubicBezTo>
                    <a:pt x="2764" y="4072"/>
                    <a:pt x="2467" y="1991"/>
                    <a:pt x="290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3896775" y="4105350"/>
              <a:ext cx="155750" cy="122850"/>
            </a:xfrm>
            <a:custGeom>
              <a:avLst/>
              <a:gdLst/>
              <a:ahLst/>
              <a:cxnLst/>
              <a:rect l="l" t="t" r="r" b="b"/>
              <a:pathLst>
                <a:path w="6230" h="4914" extrusionOk="0">
                  <a:moveTo>
                    <a:pt x="3307" y="0"/>
                  </a:moveTo>
                  <a:cubicBezTo>
                    <a:pt x="3102" y="0"/>
                    <a:pt x="2892" y="19"/>
                    <a:pt x="2680" y="57"/>
                  </a:cubicBezTo>
                  <a:cubicBezTo>
                    <a:pt x="1089" y="341"/>
                    <a:pt x="1" y="1648"/>
                    <a:pt x="239" y="2975"/>
                  </a:cubicBezTo>
                  <a:cubicBezTo>
                    <a:pt x="446" y="4126"/>
                    <a:pt x="1592" y="4913"/>
                    <a:pt x="2926" y="4913"/>
                  </a:cubicBezTo>
                  <a:cubicBezTo>
                    <a:pt x="3131" y="4913"/>
                    <a:pt x="3339" y="4895"/>
                    <a:pt x="3550" y="4856"/>
                  </a:cubicBezTo>
                  <a:cubicBezTo>
                    <a:pt x="5141" y="4566"/>
                    <a:pt x="6230" y="3259"/>
                    <a:pt x="5991" y="1932"/>
                  </a:cubicBezTo>
                  <a:cubicBezTo>
                    <a:pt x="5785" y="787"/>
                    <a:pt x="4643" y="0"/>
                    <a:pt x="330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1"/>
            <p:cNvSpPr/>
            <p:nvPr/>
          </p:nvSpPr>
          <p:spPr>
            <a:xfrm>
              <a:off x="3953800" y="4275675"/>
              <a:ext cx="60250" cy="47975"/>
            </a:xfrm>
            <a:custGeom>
              <a:avLst/>
              <a:gdLst/>
              <a:ahLst/>
              <a:cxnLst/>
              <a:rect l="l" t="t" r="r" b="b"/>
              <a:pathLst>
                <a:path w="2410" h="1919" extrusionOk="0">
                  <a:moveTo>
                    <a:pt x="1361" y="1"/>
                  </a:moveTo>
                  <a:cubicBezTo>
                    <a:pt x="1166" y="1"/>
                    <a:pt x="960" y="51"/>
                    <a:pt x="767" y="156"/>
                  </a:cubicBezTo>
                  <a:cubicBezTo>
                    <a:pt x="238" y="446"/>
                    <a:pt x="0" y="1045"/>
                    <a:pt x="245" y="1483"/>
                  </a:cubicBezTo>
                  <a:cubicBezTo>
                    <a:pt x="397" y="1766"/>
                    <a:pt x="708" y="1918"/>
                    <a:pt x="1051" y="1918"/>
                  </a:cubicBezTo>
                  <a:cubicBezTo>
                    <a:pt x="1246" y="1918"/>
                    <a:pt x="1451" y="1869"/>
                    <a:pt x="1643" y="1766"/>
                  </a:cubicBezTo>
                  <a:cubicBezTo>
                    <a:pt x="2171" y="1476"/>
                    <a:pt x="2409" y="884"/>
                    <a:pt x="2164" y="439"/>
                  </a:cubicBezTo>
                  <a:cubicBezTo>
                    <a:pt x="2012" y="156"/>
                    <a:pt x="1703" y="1"/>
                    <a:pt x="1361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1"/>
            <p:cNvSpPr/>
            <p:nvPr/>
          </p:nvSpPr>
          <p:spPr>
            <a:xfrm>
              <a:off x="4031900" y="4280275"/>
              <a:ext cx="60400" cy="73100"/>
            </a:xfrm>
            <a:custGeom>
              <a:avLst/>
              <a:gdLst/>
              <a:ahLst/>
              <a:cxnLst/>
              <a:rect l="l" t="t" r="r" b="b"/>
              <a:pathLst>
                <a:path w="2416" h="2924" extrusionOk="0">
                  <a:moveTo>
                    <a:pt x="1062" y="1"/>
                  </a:moveTo>
                  <a:cubicBezTo>
                    <a:pt x="940" y="1"/>
                    <a:pt x="812" y="29"/>
                    <a:pt x="689" y="88"/>
                  </a:cubicBezTo>
                  <a:cubicBezTo>
                    <a:pt x="316" y="262"/>
                    <a:pt x="129" y="655"/>
                    <a:pt x="277" y="964"/>
                  </a:cubicBezTo>
                  <a:cubicBezTo>
                    <a:pt x="329" y="1080"/>
                    <a:pt x="425" y="1170"/>
                    <a:pt x="541" y="1221"/>
                  </a:cubicBezTo>
                  <a:cubicBezTo>
                    <a:pt x="200" y="1440"/>
                    <a:pt x="0" y="1801"/>
                    <a:pt x="71" y="2168"/>
                  </a:cubicBezTo>
                  <a:cubicBezTo>
                    <a:pt x="149" y="2621"/>
                    <a:pt x="597" y="2924"/>
                    <a:pt x="1123" y="2924"/>
                  </a:cubicBezTo>
                  <a:cubicBezTo>
                    <a:pt x="1202" y="2924"/>
                    <a:pt x="1284" y="2917"/>
                    <a:pt x="1366" y="2903"/>
                  </a:cubicBezTo>
                  <a:cubicBezTo>
                    <a:pt x="1984" y="2787"/>
                    <a:pt x="2416" y="2278"/>
                    <a:pt x="2319" y="1763"/>
                  </a:cubicBezTo>
                  <a:cubicBezTo>
                    <a:pt x="2248" y="1376"/>
                    <a:pt x="1907" y="1093"/>
                    <a:pt x="1475" y="1028"/>
                  </a:cubicBezTo>
                  <a:cubicBezTo>
                    <a:pt x="1668" y="829"/>
                    <a:pt x="1739" y="552"/>
                    <a:pt x="1636" y="326"/>
                  </a:cubicBezTo>
                  <a:cubicBezTo>
                    <a:pt x="1537" y="118"/>
                    <a:pt x="1312" y="1"/>
                    <a:pt x="106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3782600" y="4189625"/>
              <a:ext cx="79750" cy="64000"/>
            </a:xfrm>
            <a:custGeom>
              <a:avLst/>
              <a:gdLst/>
              <a:ahLst/>
              <a:cxnLst/>
              <a:rect l="l" t="t" r="r" b="b"/>
              <a:pathLst>
                <a:path w="3190" h="2560" extrusionOk="0">
                  <a:moveTo>
                    <a:pt x="1354" y="0"/>
                  </a:moveTo>
                  <a:cubicBezTo>
                    <a:pt x="933" y="0"/>
                    <a:pt x="552" y="179"/>
                    <a:pt x="349" y="512"/>
                  </a:cubicBezTo>
                  <a:cubicBezTo>
                    <a:pt x="1" y="1079"/>
                    <a:pt x="278" y="1884"/>
                    <a:pt x="967" y="2303"/>
                  </a:cubicBezTo>
                  <a:cubicBezTo>
                    <a:pt x="1247" y="2476"/>
                    <a:pt x="1552" y="2559"/>
                    <a:pt x="1839" y="2559"/>
                  </a:cubicBezTo>
                  <a:cubicBezTo>
                    <a:pt x="2256" y="2559"/>
                    <a:pt x="2635" y="2382"/>
                    <a:pt x="2842" y="2045"/>
                  </a:cubicBezTo>
                  <a:cubicBezTo>
                    <a:pt x="3189" y="1472"/>
                    <a:pt x="2912" y="673"/>
                    <a:pt x="2223" y="255"/>
                  </a:cubicBezTo>
                  <a:cubicBezTo>
                    <a:pt x="1944" y="83"/>
                    <a:pt x="1640" y="0"/>
                    <a:pt x="1354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Google Shape;311;p31"/>
          <p:cNvSpPr/>
          <p:nvPr/>
        </p:nvSpPr>
        <p:spPr>
          <a:xfrm>
            <a:off x="2449999" y="2155557"/>
            <a:ext cx="4159840" cy="1835935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ctrTitle"/>
          </p:nvPr>
        </p:nvSpPr>
        <p:spPr>
          <a:xfrm>
            <a:off x="1996750" y="287452"/>
            <a:ext cx="6135659" cy="180584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/>
              <a:t>DEFINISI OPERASIONAL</a:t>
            </a:r>
            <a:endParaRPr sz="6000" dirty="0"/>
          </a:p>
        </p:txBody>
      </p:sp>
      <p:sp>
        <p:nvSpPr>
          <p:cNvPr id="313" name="Google Shape;313;p31"/>
          <p:cNvSpPr txBox="1">
            <a:spLocks noGrp="1"/>
          </p:cNvSpPr>
          <p:nvPr>
            <p:ph type="subTitle" idx="1"/>
          </p:nvPr>
        </p:nvSpPr>
        <p:spPr>
          <a:xfrm>
            <a:off x="3001546" y="2259023"/>
            <a:ext cx="3240692" cy="15330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4675" lvl="0" indent="-5159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sz="2400" dirty="0" smtClean="0">
                <a:solidFill>
                  <a:schemeClr val="dk2"/>
                </a:solidFill>
              </a:rPr>
              <a:t>Kontak erat</a:t>
            </a:r>
          </a:p>
          <a:p>
            <a:pPr marL="574675" lvl="0" indent="-5159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sz="2400" dirty="0" smtClean="0">
                <a:solidFill>
                  <a:schemeClr val="dk2"/>
                </a:solidFill>
              </a:rPr>
              <a:t>Kasus suspek</a:t>
            </a:r>
          </a:p>
          <a:p>
            <a:pPr marL="574675" lvl="0" indent="-5159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sz="2400" dirty="0" smtClean="0">
                <a:solidFill>
                  <a:schemeClr val="dk2"/>
                </a:solidFill>
              </a:rPr>
              <a:t>Kasus probable</a:t>
            </a:r>
          </a:p>
          <a:p>
            <a:pPr marL="574675" lvl="0" indent="-515938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" sz="2400" dirty="0" smtClean="0">
                <a:solidFill>
                  <a:schemeClr val="dk2"/>
                </a:solidFill>
              </a:rPr>
              <a:t>Kasus Konfirmasi</a:t>
            </a:r>
            <a:endParaRPr sz="2400" dirty="0">
              <a:solidFill>
                <a:schemeClr val="dk2"/>
              </a:solidFill>
            </a:endParaRPr>
          </a:p>
        </p:txBody>
      </p:sp>
      <p:grpSp>
        <p:nvGrpSpPr>
          <p:cNvPr id="314" name="Google Shape;314;p31"/>
          <p:cNvGrpSpPr/>
          <p:nvPr/>
        </p:nvGrpSpPr>
        <p:grpSpPr>
          <a:xfrm>
            <a:off x="7136806" y="3025555"/>
            <a:ext cx="903819" cy="915039"/>
            <a:chOff x="4304200" y="4312250"/>
            <a:chExt cx="191325" cy="193700"/>
          </a:xfrm>
        </p:grpSpPr>
        <p:sp>
          <p:nvSpPr>
            <p:cNvPr id="315" name="Google Shape;315;p31"/>
            <p:cNvSpPr/>
            <p:nvPr/>
          </p:nvSpPr>
          <p:spPr>
            <a:xfrm>
              <a:off x="4390025" y="4365900"/>
              <a:ext cx="105500" cy="55400"/>
            </a:xfrm>
            <a:custGeom>
              <a:avLst/>
              <a:gdLst/>
              <a:ahLst/>
              <a:cxnLst/>
              <a:rect l="l" t="t" r="r" b="b"/>
              <a:pathLst>
                <a:path w="4220" h="2216" extrusionOk="0">
                  <a:moveTo>
                    <a:pt x="3481" y="1"/>
                  </a:moveTo>
                  <a:cubicBezTo>
                    <a:pt x="3456" y="1"/>
                    <a:pt x="3432" y="4"/>
                    <a:pt x="3408" y="12"/>
                  </a:cubicBezTo>
                  <a:cubicBezTo>
                    <a:pt x="3247" y="70"/>
                    <a:pt x="3183" y="328"/>
                    <a:pt x="3241" y="631"/>
                  </a:cubicBezTo>
                  <a:lnTo>
                    <a:pt x="1" y="1803"/>
                  </a:lnTo>
                  <a:lnTo>
                    <a:pt x="155" y="2215"/>
                  </a:lnTo>
                  <a:lnTo>
                    <a:pt x="2126" y="1507"/>
                  </a:lnTo>
                  <a:lnTo>
                    <a:pt x="2023" y="1429"/>
                  </a:lnTo>
                  <a:lnTo>
                    <a:pt x="2043" y="1416"/>
                  </a:lnTo>
                  <a:lnTo>
                    <a:pt x="3415" y="901"/>
                  </a:lnTo>
                  <a:cubicBezTo>
                    <a:pt x="3415" y="901"/>
                    <a:pt x="3621" y="1314"/>
                    <a:pt x="3846" y="1314"/>
                  </a:cubicBezTo>
                  <a:cubicBezTo>
                    <a:pt x="3852" y="1314"/>
                    <a:pt x="3859" y="1314"/>
                    <a:pt x="3865" y="1313"/>
                  </a:cubicBezTo>
                  <a:cubicBezTo>
                    <a:pt x="4220" y="1275"/>
                    <a:pt x="3994" y="515"/>
                    <a:pt x="3994" y="489"/>
                  </a:cubicBezTo>
                  <a:cubicBezTo>
                    <a:pt x="3956" y="405"/>
                    <a:pt x="3911" y="328"/>
                    <a:pt x="3859" y="257"/>
                  </a:cubicBezTo>
                  <a:cubicBezTo>
                    <a:pt x="3833" y="225"/>
                    <a:pt x="3807" y="193"/>
                    <a:pt x="3782" y="167"/>
                  </a:cubicBezTo>
                  <a:cubicBezTo>
                    <a:pt x="3684" y="59"/>
                    <a:pt x="3579" y="1"/>
                    <a:pt x="3481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4483525" y="4382550"/>
              <a:ext cx="5875" cy="5025"/>
            </a:xfrm>
            <a:custGeom>
              <a:avLst/>
              <a:gdLst/>
              <a:ahLst/>
              <a:cxnLst/>
              <a:rect l="l" t="t" r="r" b="b"/>
              <a:pathLst>
                <a:path w="235" h="201" extrusionOk="0">
                  <a:moveTo>
                    <a:pt x="123" y="1"/>
                  </a:moveTo>
                  <a:cubicBezTo>
                    <a:pt x="55" y="1"/>
                    <a:pt x="0" y="81"/>
                    <a:pt x="35" y="151"/>
                  </a:cubicBezTo>
                  <a:cubicBezTo>
                    <a:pt x="56" y="185"/>
                    <a:pt x="91" y="201"/>
                    <a:pt x="126" y="201"/>
                  </a:cubicBezTo>
                  <a:cubicBezTo>
                    <a:pt x="166" y="201"/>
                    <a:pt x="205" y="180"/>
                    <a:pt x="222" y="139"/>
                  </a:cubicBezTo>
                  <a:cubicBezTo>
                    <a:pt x="235" y="81"/>
                    <a:pt x="203" y="23"/>
                    <a:pt x="145" y="3"/>
                  </a:cubicBezTo>
                  <a:cubicBezTo>
                    <a:pt x="138" y="1"/>
                    <a:pt x="130" y="1"/>
                    <a:pt x="123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4435600" y="4378100"/>
              <a:ext cx="58800" cy="25475"/>
            </a:xfrm>
            <a:custGeom>
              <a:avLst/>
              <a:gdLst/>
              <a:ahLst/>
              <a:cxnLst/>
              <a:rect l="l" t="t" r="r" b="b"/>
              <a:pathLst>
                <a:path w="2352" h="1019" extrusionOk="0">
                  <a:moveTo>
                    <a:pt x="2171" y="1"/>
                  </a:moveTo>
                  <a:cubicBezTo>
                    <a:pt x="2171" y="20"/>
                    <a:pt x="2274" y="387"/>
                    <a:pt x="2223" y="626"/>
                  </a:cubicBezTo>
                  <a:cubicBezTo>
                    <a:pt x="2216" y="600"/>
                    <a:pt x="2210" y="581"/>
                    <a:pt x="2197" y="561"/>
                  </a:cubicBezTo>
                  <a:cubicBezTo>
                    <a:pt x="2178" y="505"/>
                    <a:pt x="2135" y="483"/>
                    <a:pt x="2086" y="483"/>
                  </a:cubicBezTo>
                  <a:cubicBezTo>
                    <a:pt x="1965" y="483"/>
                    <a:pt x="1809" y="619"/>
                    <a:pt x="1901" y="729"/>
                  </a:cubicBezTo>
                  <a:cubicBezTo>
                    <a:pt x="1927" y="774"/>
                    <a:pt x="1965" y="806"/>
                    <a:pt x="2010" y="825"/>
                  </a:cubicBezTo>
                  <a:cubicBezTo>
                    <a:pt x="1785" y="806"/>
                    <a:pt x="1592" y="413"/>
                    <a:pt x="1592" y="413"/>
                  </a:cubicBezTo>
                  <a:lnTo>
                    <a:pt x="522" y="813"/>
                  </a:lnTo>
                  <a:lnTo>
                    <a:pt x="464" y="838"/>
                  </a:lnTo>
                  <a:cubicBezTo>
                    <a:pt x="439" y="845"/>
                    <a:pt x="416" y="849"/>
                    <a:pt x="394" y="849"/>
                  </a:cubicBezTo>
                  <a:cubicBezTo>
                    <a:pt x="203" y="849"/>
                    <a:pt x="162" y="594"/>
                    <a:pt x="162" y="594"/>
                  </a:cubicBezTo>
                  <a:lnTo>
                    <a:pt x="162" y="594"/>
                  </a:lnTo>
                  <a:cubicBezTo>
                    <a:pt x="1" y="916"/>
                    <a:pt x="303" y="1019"/>
                    <a:pt x="303" y="1019"/>
                  </a:cubicBezTo>
                  <a:lnTo>
                    <a:pt x="1572" y="568"/>
                  </a:lnTo>
                  <a:cubicBezTo>
                    <a:pt x="1700" y="800"/>
                    <a:pt x="1874" y="947"/>
                    <a:pt x="2027" y="947"/>
                  </a:cubicBezTo>
                  <a:cubicBezTo>
                    <a:pt x="2052" y="947"/>
                    <a:pt x="2077" y="943"/>
                    <a:pt x="2100" y="935"/>
                  </a:cubicBezTo>
                  <a:cubicBezTo>
                    <a:pt x="2300" y="864"/>
                    <a:pt x="2352" y="490"/>
                    <a:pt x="2210" y="98"/>
                  </a:cubicBezTo>
                  <a:cubicBezTo>
                    <a:pt x="2197" y="65"/>
                    <a:pt x="2184" y="33"/>
                    <a:pt x="2171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4469575" y="4365750"/>
              <a:ext cx="15000" cy="15925"/>
            </a:xfrm>
            <a:custGeom>
              <a:avLst/>
              <a:gdLst/>
              <a:ahLst/>
              <a:cxnLst/>
              <a:rect l="l" t="t" r="r" b="b"/>
              <a:pathLst>
                <a:path w="600" h="637" extrusionOk="0">
                  <a:moveTo>
                    <a:pt x="303" y="0"/>
                  </a:moveTo>
                  <a:cubicBezTo>
                    <a:pt x="278" y="0"/>
                    <a:pt x="255" y="4"/>
                    <a:pt x="233" y="12"/>
                  </a:cubicBezTo>
                  <a:cubicBezTo>
                    <a:pt x="72" y="76"/>
                    <a:pt x="1" y="334"/>
                    <a:pt x="59" y="637"/>
                  </a:cubicBezTo>
                  <a:cubicBezTo>
                    <a:pt x="59" y="592"/>
                    <a:pt x="39" y="76"/>
                    <a:pt x="310" y="70"/>
                  </a:cubicBezTo>
                  <a:cubicBezTo>
                    <a:pt x="318" y="69"/>
                    <a:pt x="326" y="69"/>
                    <a:pt x="333" y="69"/>
                  </a:cubicBezTo>
                  <a:cubicBezTo>
                    <a:pt x="433" y="69"/>
                    <a:pt x="522" y="107"/>
                    <a:pt x="600" y="166"/>
                  </a:cubicBezTo>
                  <a:cubicBezTo>
                    <a:pt x="502" y="59"/>
                    <a:pt x="397" y="0"/>
                    <a:pt x="303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4386000" y="4312400"/>
              <a:ext cx="36425" cy="105025"/>
            </a:xfrm>
            <a:custGeom>
              <a:avLst/>
              <a:gdLst/>
              <a:ahLst/>
              <a:cxnLst/>
              <a:rect l="l" t="t" r="r" b="b"/>
              <a:pathLst>
                <a:path w="1457" h="4201" extrusionOk="0">
                  <a:moveTo>
                    <a:pt x="645" y="1"/>
                  </a:moveTo>
                  <a:cubicBezTo>
                    <a:pt x="555" y="7"/>
                    <a:pt x="464" y="27"/>
                    <a:pt x="381" y="52"/>
                  </a:cubicBezTo>
                  <a:cubicBezTo>
                    <a:pt x="342" y="65"/>
                    <a:pt x="303" y="78"/>
                    <a:pt x="271" y="97"/>
                  </a:cubicBezTo>
                  <a:cubicBezTo>
                    <a:pt x="110" y="168"/>
                    <a:pt x="1" y="278"/>
                    <a:pt x="7" y="400"/>
                  </a:cubicBezTo>
                  <a:cubicBezTo>
                    <a:pt x="7" y="574"/>
                    <a:pt x="233" y="716"/>
                    <a:pt x="535" y="761"/>
                  </a:cubicBezTo>
                  <a:lnTo>
                    <a:pt x="600" y="4201"/>
                  </a:lnTo>
                  <a:lnTo>
                    <a:pt x="1051" y="4188"/>
                  </a:lnTo>
                  <a:lnTo>
                    <a:pt x="1012" y="2094"/>
                  </a:lnTo>
                  <a:lnTo>
                    <a:pt x="902" y="2172"/>
                  </a:lnTo>
                  <a:lnTo>
                    <a:pt x="896" y="2146"/>
                  </a:lnTo>
                  <a:lnTo>
                    <a:pt x="851" y="677"/>
                  </a:lnTo>
                  <a:cubicBezTo>
                    <a:pt x="851" y="677"/>
                    <a:pt x="1334" y="619"/>
                    <a:pt x="1386" y="387"/>
                  </a:cubicBezTo>
                  <a:cubicBezTo>
                    <a:pt x="1456" y="40"/>
                    <a:pt x="671" y="7"/>
                    <a:pt x="645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4404700" y="4315175"/>
              <a:ext cx="6450" cy="5275"/>
            </a:xfrm>
            <a:custGeom>
              <a:avLst/>
              <a:gdLst/>
              <a:ahLst/>
              <a:cxnLst/>
              <a:rect l="l" t="t" r="r" b="b"/>
              <a:pathLst>
                <a:path w="258" h="211" extrusionOk="0">
                  <a:moveTo>
                    <a:pt x="125" y="1"/>
                  </a:moveTo>
                  <a:cubicBezTo>
                    <a:pt x="90" y="1"/>
                    <a:pt x="56" y="16"/>
                    <a:pt x="32" y="44"/>
                  </a:cubicBezTo>
                  <a:cubicBezTo>
                    <a:pt x="0" y="135"/>
                    <a:pt x="71" y="210"/>
                    <a:pt x="147" y="210"/>
                  </a:cubicBezTo>
                  <a:cubicBezTo>
                    <a:pt x="179" y="210"/>
                    <a:pt x="212" y="197"/>
                    <a:pt x="238" y="167"/>
                  </a:cubicBezTo>
                  <a:cubicBezTo>
                    <a:pt x="257" y="109"/>
                    <a:pt x="238" y="44"/>
                    <a:pt x="187" y="19"/>
                  </a:cubicBezTo>
                  <a:cubicBezTo>
                    <a:pt x="167" y="7"/>
                    <a:pt x="146" y="1"/>
                    <a:pt x="12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4400025" y="4312250"/>
              <a:ext cx="23675" cy="55300"/>
            </a:xfrm>
            <a:custGeom>
              <a:avLst/>
              <a:gdLst/>
              <a:ahLst/>
              <a:cxnLst/>
              <a:rect l="l" t="t" r="r" b="b"/>
              <a:pathLst>
                <a:path w="947" h="2212" extrusionOk="0">
                  <a:moveTo>
                    <a:pt x="210" y="0"/>
                  </a:moveTo>
                  <a:cubicBezTo>
                    <a:pt x="202" y="0"/>
                    <a:pt x="195" y="0"/>
                    <a:pt x="187" y="0"/>
                  </a:cubicBezTo>
                  <a:cubicBezTo>
                    <a:pt x="148" y="0"/>
                    <a:pt x="116" y="7"/>
                    <a:pt x="84" y="7"/>
                  </a:cubicBezTo>
                  <a:cubicBezTo>
                    <a:pt x="103" y="13"/>
                    <a:pt x="483" y="33"/>
                    <a:pt x="689" y="155"/>
                  </a:cubicBezTo>
                  <a:lnTo>
                    <a:pt x="618" y="155"/>
                  </a:lnTo>
                  <a:cubicBezTo>
                    <a:pt x="435" y="161"/>
                    <a:pt x="485" y="498"/>
                    <a:pt x="644" y="498"/>
                  </a:cubicBezTo>
                  <a:cubicBezTo>
                    <a:pt x="659" y="498"/>
                    <a:pt x="674" y="496"/>
                    <a:pt x="689" y="490"/>
                  </a:cubicBezTo>
                  <a:cubicBezTo>
                    <a:pt x="734" y="484"/>
                    <a:pt x="779" y="458"/>
                    <a:pt x="812" y="419"/>
                  </a:cubicBezTo>
                  <a:lnTo>
                    <a:pt x="812" y="419"/>
                  </a:lnTo>
                  <a:cubicBezTo>
                    <a:pt x="721" y="625"/>
                    <a:pt x="290" y="683"/>
                    <a:pt x="290" y="683"/>
                  </a:cubicBezTo>
                  <a:lnTo>
                    <a:pt x="322" y="1823"/>
                  </a:lnTo>
                  <a:lnTo>
                    <a:pt x="322" y="1888"/>
                  </a:lnTo>
                  <a:cubicBezTo>
                    <a:pt x="317" y="2078"/>
                    <a:pt x="153" y="2104"/>
                    <a:pt x="61" y="2104"/>
                  </a:cubicBezTo>
                  <a:cubicBezTo>
                    <a:pt x="25" y="2104"/>
                    <a:pt x="0" y="2100"/>
                    <a:pt x="0" y="2100"/>
                  </a:cubicBezTo>
                  <a:lnTo>
                    <a:pt x="0" y="2100"/>
                  </a:lnTo>
                  <a:cubicBezTo>
                    <a:pt x="84" y="2184"/>
                    <a:pt x="162" y="2212"/>
                    <a:pt x="229" y="2212"/>
                  </a:cubicBezTo>
                  <a:cubicBezTo>
                    <a:pt x="362" y="2212"/>
                    <a:pt x="451" y="2100"/>
                    <a:pt x="451" y="2100"/>
                  </a:cubicBezTo>
                  <a:lnTo>
                    <a:pt x="425" y="754"/>
                  </a:lnTo>
                  <a:cubicBezTo>
                    <a:pt x="728" y="696"/>
                    <a:pt x="947" y="548"/>
                    <a:pt x="947" y="374"/>
                  </a:cubicBezTo>
                  <a:cubicBezTo>
                    <a:pt x="941" y="165"/>
                    <a:pt x="618" y="0"/>
                    <a:pt x="210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1"/>
            <p:cNvSpPr/>
            <p:nvPr/>
          </p:nvSpPr>
          <p:spPr>
            <a:xfrm>
              <a:off x="4386000" y="4314825"/>
              <a:ext cx="13400" cy="16450"/>
            </a:xfrm>
            <a:custGeom>
              <a:avLst/>
              <a:gdLst/>
              <a:ahLst/>
              <a:cxnLst/>
              <a:rect l="l" t="t" r="r" b="b"/>
              <a:pathLst>
                <a:path w="536" h="658" extrusionOk="0">
                  <a:moveTo>
                    <a:pt x="265" y="0"/>
                  </a:moveTo>
                  <a:lnTo>
                    <a:pt x="265" y="0"/>
                  </a:lnTo>
                  <a:cubicBezTo>
                    <a:pt x="104" y="71"/>
                    <a:pt x="1" y="181"/>
                    <a:pt x="1" y="297"/>
                  </a:cubicBezTo>
                  <a:cubicBezTo>
                    <a:pt x="7" y="471"/>
                    <a:pt x="233" y="612"/>
                    <a:pt x="535" y="657"/>
                  </a:cubicBezTo>
                  <a:cubicBezTo>
                    <a:pt x="497" y="645"/>
                    <a:pt x="1" y="496"/>
                    <a:pt x="84" y="239"/>
                  </a:cubicBezTo>
                  <a:cubicBezTo>
                    <a:pt x="117" y="142"/>
                    <a:pt x="181" y="52"/>
                    <a:pt x="265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4393100" y="4421750"/>
              <a:ext cx="67800" cy="71625"/>
            </a:xfrm>
            <a:custGeom>
              <a:avLst/>
              <a:gdLst/>
              <a:ahLst/>
              <a:cxnLst/>
              <a:rect l="l" t="t" r="r" b="b"/>
              <a:pathLst>
                <a:path w="2712" h="2865" extrusionOk="0">
                  <a:moveTo>
                    <a:pt x="277" y="1"/>
                  </a:moveTo>
                  <a:lnTo>
                    <a:pt x="0" y="239"/>
                  </a:lnTo>
                  <a:lnTo>
                    <a:pt x="1127" y="1521"/>
                  </a:lnTo>
                  <a:lnTo>
                    <a:pt x="1159" y="1418"/>
                  </a:lnTo>
                  <a:lnTo>
                    <a:pt x="1172" y="1430"/>
                  </a:lnTo>
                  <a:lnTo>
                    <a:pt x="1978" y="2313"/>
                  </a:lnTo>
                  <a:cubicBezTo>
                    <a:pt x="1978" y="2313"/>
                    <a:pt x="1707" y="2609"/>
                    <a:pt x="1797" y="2777"/>
                  </a:cubicBezTo>
                  <a:cubicBezTo>
                    <a:pt x="1830" y="2840"/>
                    <a:pt x="1886" y="2864"/>
                    <a:pt x="1952" y="2864"/>
                  </a:cubicBezTo>
                  <a:cubicBezTo>
                    <a:pt x="2153" y="2864"/>
                    <a:pt x="2446" y="2638"/>
                    <a:pt x="2461" y="2629"/>
                  </a:cubicBezTo>
                  <a:cubicBezTo>
                    <a:pt x="2512" y="2577"/>
                    <a:pt x="2557" y="2519"/>
                    <a:pt x="2596" y="2461"/>
                  </a:cubicBezTo>
                  <a:cubicBezTo>
                    <a:pt x="2615" y="2429"/>
                    <a:pt x="2628" y="2403"/>
                    <a:pt x="2641" y="2371"/>
                  </a:cubicBezTo>
                  <a:cubicBezTo>
                    <a:pt x="2705" y="2242"/>
                    <a:pt x="2712" y="2120"/>
                    <a:pt x="2647" y="2049"/>
                  </a:cubicBezTo>
                  <a:cubicBezTo>
                    <a:pt x="2608" y="2006"/>
                    <a:pt x="2548" y="1986"/>
                    <a:pt x="2477" y="1986"/>
                  </a:cubicBezTo>
                  <a:cubicBezTo>
                    <a:pt x="2375" y="1986"/>
                    <a:pt x="2250" y="2027"/>
                    <a:pt x="2126" y="2107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4445750" y="4485125"/>
              <a:ext cx="4700" cy="4125"/>
            </a:xfrm>
            <a:custGeom>
              <a:avLst/>
              <a:gdLst/>
              <a:ahLst/>
              <a:cxnLst/>
              <a:rect l="l" t="t" r="r" b="b"/>
              <a:pathLst>
                <a:path w="188" h="165" extrusionOk="0">
                  <a:moveTo>
                    <a:pt x="108" y="0"/>
                  </a:moveTo>
                  <a:cubicBezTo>
                    <a:pt x="86" y="0"/>
                    <a:pt x="63" y="9"/>
                    <a:pt x="45" y="29"/>
                  </a:cubicBezTo>
                  <a:cubicBezTo>
                    <a:pt x="0" y="81"/>
                    <a:pt x="39" y="158"/>
                    <a:pt x="103" y="164"/>
                  </a:cubicBezTo>
                  <a:cubicBezTo>
                    <a:pt x="155" y="158"/>
                    <a:pt x="187" y="113"/>
                    <a:pt x="187" y="68"/>
                  </a:cubicBezTo>
                  <a:cubicBezTo>
                    <a:pt x="179" y="24"/>
                    <a:pt x="144" y="0"/>
                    <a:pt x="108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1"/>
            <p:cNvSpPr/>
            <p:nvPr/>
          </p:nvSpPr>
          <p:spPr>
            <a:xfrm>
              <a:off x="4420975" y="4453900"/>
              <a:ext cx="33650" cy="40800"/>
            </a:xfrm>
            <a:custGeom>
              <a:avLst/>
              <a:gdLst/>
              <a:ahLst/>
              <a:cxnLst/>
              <a:rect l="l" t="t" r="r" b="b"/>
              <a:pathLst>
                <a:path w="1346" h="1632" extrusionOk="0">
                  <a:moveTo>
                    <a:pt x="242" y="0"/>
                  </a:moveTo>
                  <a:cubicBezTo>
                    <a:pt x="1" y="0"/>
                    <a:pt x="12" y="235"/>
                    <a:pt x="12" y="235"/>
                  </a:cubicBezTo>
                  <a:lnTo>
                    <a:pt x="740" y="1059"/>
                  </a:lnTo>
                  <a:cubicBezTo>
                    <a:pt x="579" y="1252"/>
                    <a:pt x="521" y="1459"/>
                    <a:pt x="618" y="1568"/>
                  </a:cubicBezTo>
                  <a:cubicBezTo>
                    <a:pt x="657" y="1611"/>
                    <a:pt x="716" y="1632"/>
                    <a:pt x="787" y="1632"/>
                  </a:cubicBezTo>
                  <a:cubicBezTo>
                    <a:pt x="927" y="1632"/>
                    <a:pt x="1114" y="1550"/>
                    <a:pt x="1281" y="1401"/>
                  </a:cubicBezTo>
                  <a:cubicBezTo>
                    <a:pt x="1307" y="1381"/>
                    <a:pt x="1326" y="1362"/>
                    <a:pt x="1346" y="1343"/>
                  </a:cubicBezTo>
                  <a:lnTo>
                    <a:pt x="1346" y="1343"/>
                  </a:lnTo>
                  <a:cubicBezTo>
                    <a:pt x="1333" y="1349"/>
                    <a:pt x="1082" y="1536"/>
                    <a:pt x="888" y="1568"/>
                  </a:cubicBezTo>
                  <a:cubicBezTo>
                    <a:pt x="901" y="1562"/>
                    <a:pt x="920" y="1549"/>
                    <a:pt x="933" y="1529"/>
                  </a:cubicBezTo>
                  <a:cubicBezTo>
                    <a:pt x="1026" y="1446"/>
                    <a:pt x="896" y="1307"/>
                    <a:pt x="795" y="1307"/>
                  </a:cubicBezTo>
                  <a:cubicBezTo>
                    <a:pt x="762" y="1307"/>
                    <a:pt x="733" y="1321"/>
                    <a:pt x="714" y="1355"/>
                  </a:cubicBezTo>
                  <a:cubicBezTo>
                    <a:pt x="689" y="1388"/>
                    <a:pt x="676" y="1426"/>
                    <a:pt x="676" y="1465"/>
                  </a:cubicBezTo>
                  <a:cubicBezTo>
                    <a:pt x="618" y="1291"/>
                    <a:pt x="863" y="1027"/>
                    <a:pt x="863" y="1027"/>
                  </a:cubicBezTo>
                  <a:lnTo>
                    <a:pt x="238" y="338"/>
                  </a:lnTo>
                  <a:lnTo>
                    <a:pt x="206" y="299"/>
                  </a:lnTo>
                  <a:cubicBezTo>
                    <a:pt x="70" y="132"/>
                    <a:pt x="289" y="3"/>
                    <a:pt x="289" y="3"/>
                  </a:cubicBezTo>
                  <a:cubicBezTo>
                    <a:pt x="273" y="1"/>
                    <a:pt x="257" y="0"/>
                    <a:pt x="242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1"/>
            <p:cNvSpPr/>
            <p:nvPr/>
          </p:nvSpPr>
          <p:spPr>
            <a:xfrm>
              <a:off x="4446400" y="4471225"/>
              <a:ext cx="14500" cy="9650"/>
            </a:xfrm>
            <a:custGeom>
              <a:avLst/>
              <a:gdLst/>
              <a:ahLst/>
              <a:cxnLst/>
              <a:rect l="l" t="t" r="r" b="b"/>
              <a:pathLst>
                <a:path w="580" h="386" extrusionOk="0">
                  <a:moveTo>
                    <a:pt x="350" y="0"/>
                  </a:moveTo>
                  <a:cubicBezTo>
                    <a:pt x="250" y="0"/>
                    <a:pt x="125" y="42"/>
                    <a:pt x="0" y="121"/>
                  </a:cubicBezTo>
                  <a:cubicBezTo>
                    <a:pt x="20" y="113"/>
                    <a:pt x="176" y="45"/>
                    <a:pt x="310" y="45"/>
                  </a:cubicBezTo>
                  <a:cubicBezTo>
                    <a:pt x="391" y="45"/>
                    <a:pt x="465" y="70"/>
                    <a:pt x="496" y="147"/>
                  </a:cubicBezTo>
                  <a:cubicBezTo>
                    <a:pt x="535" y="224"/>
                    <a:pt x="535" y="308"/>
                    <a:pt x="515" y="385"/>
                  </a:cubicBezTo>
                  <a:cubicBezTo>
                    <a:pt x="573" y="257"/>
                    <a:pt x="580" y="134"/>
                    <a:pt x="515" y="63"/>
                  </a:cubicBezTo>
                  <a:cubicBezTo>
                    <a:pt x="478" y="21"/>
                    <a:pt x="420" y="0"/>
                    <a:pt x="350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4420150" y="4423350"/>
              <a:ext cx="53325" cy="21225"/>
            </a:xfrm>
            <a:custGeom>
              <a:avLst/>
              <a:gdLst/>
              <a:ahLst/>
              <a:cxnLst/>
              <a:rect l="l" t="t" r="r" b="b"/>
              <a:pathLst>
                <a:path w="2133" h="849" extrusionOk="0">
                  <a:moveTo>
                    <a:pt x="45" y="1"/>
                  </a:moveTo>
                  <a:lnTo>
                    <a:pt x="0" y="226"/>
                  </a:lnTo>
                  <a:lnTo>
                    <a:pt x="1044" y="452"/>
                  </a:lnTo>
                  <a:lnTo>
                    <a:pt x="1018" y="387"/>
                  </a:lnTo>
                  <a:lnTo>
                    <a:pt x="1031" y="387"/>
                  </a:lnTo>
                  <a:lnTo>
                    <a:pt x="1765" y="536"/>
                  </a:lnTo>
                  <a:cubicBezTo>
                    <a:pt x="1765" y="536"/>
                    <a:pt x="1739" y="787"/>
                    <a:pt x="1849" y="838"/>
                  </a:cubicBezTo>
                  <a:cubicBezTo>
                    <a:pt x="1863" y="845"/>
                    <a:pt x="1878" y="849"/>
                    <a:pt x="1891" y="849"/>
                  </a:cubicBezTo>
                  <a:cubicBezTo>
                    <a:pt x="2029" y="849"/>
                    <a:pt x="2120" y="528"/>
                    <a:pt x="2126" y="516"/>
                  </a:cubicBezTo>
                  <a:cubicBezTo>
                    <a:pt x="2132" y="471"/>
                    <a:pt x="2132" y="426"/>
                    <a:pt x="2132" y="381"/>
                  </a:cubicBezTo>
                  <a:cubicBezTo>
                    <a:pt x="2126" y="362"/>
                    <a:pt x="2126" y="336"/>
                    <a:pt x="2119" y="317"/>
                  </a:cubicBezTo>
                  <a:cubicBezTo>
                    <a:pt x="2106" y="233"/>
                    <a:pt x="2061" y="168"/>
                    <a:pt x="2003" y="156"/>
                  </a:cubicBezTo>
                  <a:cubicBezTo>
                    <a:pt x="1995" y="154"/>
                    <a:pt x="1987" y="153"/>
                    <a:pt x="1979" y="153"/>
                  </a:cubicBezTo>
                  <a:cubicBezTo>
                    <a:pt x="1896" y="153"/>
                    <a:pt x="1811" y="240"/>
                    <a:pt x="1759" y="375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1"/>
            <p:cNvSpPr/>
            <p:nvPr/>
          </p:nvSpPr>
          <p:spPr>
            <a:xfrm>
              <a:off x="4467925" y="4437375"/>
              <a:ext cx="3825" cy="2525"/>
            </a:xfrm>
            <a:custGeom>
              <a:avLst/>
              <a:gdLst/>
              <a:ahLst/>
              <a:cxnLst/>
              <a:rect l="l" t="t" r="r" b="b"/>
              <a:pathLst>
                <a:path w="153" h="101" extrusionOk="0">
                  <a:moveTo>
                    <a:pt x="66" y="0"/>
                  </a:moveTo>
                  <a:cubicBezTo>
                    <a:pt x="56" y="0"/>
                    <a:pt x="47" y="4"/>
                    <a:pt x="41" y="13"/>
                  </a:cubicBezTo>
                  <a:cubicBezTo>
                    <a:pt x="1" y="43"/>
                    <a:pt x="46" y="100"/>
                    <a:pt x="84" y="100"/>
                  </a:cubicBezTo>
                  <a:cubicBezTo>
                    <a:pt x="94" y="100"/>
                    <a:pt x="105" y="96"/>
                    <a:pt x="112" y="84"/>
                  </a:cubicBezTo>
                  <a:cubicBezTo>
                    <a:pt x="153" y="58"/>
                    <a:pt x="104" y="0"/>
                    <a:pt x="66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1"/>
            <p:cNvSpPr/>
            <p:nvPr/>
          </p:nvSpPr>
          <p:spPr>
            <a:xfrm>
              <a:off x="4444625" y="4429150"/>
              <a:ext cx="28675" cy="16850"/>
            </a:xfrm>
            <a:custGeom>
              <a:avLst/>
              <a:gdLst/>
              <a:ahLst/>
              <a:cxnLst/>
              <a:rect l="l" t="t" r="r" b="b"/>
              <a:pathLst>
                <a:path w="1147" h="674" extrusionOk="0">
                  <a:moveTo>
                    <a:pt x="116" y="1"/>
                  </a:moveTo>
                  <a:lnTo>
                    <a:pt x="116" y="1"/>
                  </a:lnTo>
                  <a:cubicBezTo>
                    <a:pt x="26" y="39"/>
                    <a:pt x="0" y="149"/>
                    <a:pt x="65" y="220"/>
                  </a:cubicBezTo>
                  <a:lnTo>
                    <a:pt x="735" y="368"/>
                  </a:lnTo>
                  <a:cubicBezTo>
                    <a:pt x="722" y="529"/>
                    <a:pt x="773" y="651"/>
                    <a:pt x="863" y="671"/>
                  </a:cubicBezTo>
                  <a:cubicBezTo>
                    <a:pt x="871" y="673"/>
                    <a:pt x="879" y="674"/>
                    <a:pt x="887" y="674"/>
                  </a:cubicBezTo>
                  <a:cubicBezTo>
                    <a:pt x="985" y="674"/>
                    <a:pt x="1092" y="533"/>
                    <a:pt x="1134" y="342"/>
                  </a:cubicBezTo>
                  <a:cubicBezTo>
                    <a:pt x="1140" y="323"/>
                    <a:pt x="1147" y="304"/>
                    <a:pt x="1147" y="284"/>
                  </a:cubicBezTo>
                  <a:lnTo>
                    <a:pt x="1147" y="284"/>
                  </a:lnTo>
                  <a:cubicBezTo>
                    <a:pt x="1115" y="387"/>
                    <a:pt x="1063" y="484"/>
                    <a:pt x="999" y="574"/>
                  </a:cubicBezTo>
                  <a:cubicBezTo>
                    <a:pt x="1005" y="561"/>
                    <a:pt x="1005" y="548"/>
                    <a:pt x="1005" y="535"/>
                  </a:cubicBezTo>
                  <a:cubicBezTo>
                    <a:pt x="1018" y="482"/>
                    <a:pt x="968" y="455"/>
                    <a:pt x="918" y="455"/>
                  </a:cubicBezTo>
                  <a:cubicBezTo>
                    <a:pt x="872" y="455"/>
                    <a:pt x="825" y="479"/>
                    <a:pt x="831" y="529"/>
                  </a:cubicBezTo>
                  <a:cubicBezTo>
                    <a:pt x="831" y="555"/>
                    <a:pt x="838" y="581"/>
                    <a:pt x="851" y="600"/>
                  </a:cubicBezTo>
                  <a:cubicBezTo>
                    <a:pt x="760" y="529"/>
                    <a:pt x="786" y="310"/>
                    <a:pt x="786" y="310"/>
                  </a:cubicBezTo>
                  <a:lnTo>
                    <a:pt x="213" y="194"/>
                  </a:lnTo>
                  <a:lnTo>
                    <a:pt x="181" y="188"/>
                  </a:lnTo>
                  <a:cubicBezTo>
                    <a:pt x="52" y="149"/>
                    <a:pt x="116" y="1"/>
                    <a:pt x="116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4464100" y="4427150"/>
              <a:ext cx="9050" cy="5575"/>
            </a:xfrm>
            <a:custGeom>
              <a:avLst/>
              <a:gdLst/>
              <a:ahLst/>
              <a:cxnLst/>
              <a:rect l="l" t="t" r="r" b="b"/>
              <a:pathLst>
                <a:path w="362" h="223" extrusionOk="0">
                  <a:moveTo>
                    <a:pt x="221" y="1"/>
                  </a:moveTo>
                  <a:cubicBezTo>
                    <a:pt x="138" y="1"/>
                    <a:pt x="53" y="88"/>
                    <a:pt x="1" y="223"/>
                  </a:cubicBezTo>
                  <a:cubicBezTo>
                    <a:pt x="12" y="206"/>
                    <a:pt x="116" y="37"/>
                    <a:pt x="220" y="37"/>
                  </a:cubicBezTo>
                  <a:cubicBezTo>
                    <a:pt x="235" y="37"/>
                    <a:pt x="250" y="40"/>
                    <a:pt x="265" y="49"/>
                  </a:cubicBezTo>
                  <a:cubicBezTo>
                    <a:pt x="310" y="74"/>
                    <a:pt x="342" y="119"/>
                    <a:pt x="361" y="171"/>
                  </a:cubicBezTo>
                  <a:cubicBezTo>
                    <a:pt x="342" y="81"/>
                    <a:pt x="303" y="16"/>
                    <a:pt x="245" y="4"/>
                  </a:cubicBezTo>
                  <a:cubicBezTo>
                    <a:pt x="237" y="2"/>
                    <a:pt x="229" y="1"/>
                    <a:pt x="22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1"/>
            <p:cNvSpPr/>
            <p:nvPr/>
          </p:nvSpPr>
          <p:spPr>
            <a:xfrm>
              <a:off x="4410325" y="4348150"/>
              <a:ext cx="48325" cy="41100"/>
            </a:xfrm>
            <a:custGeom>
              <a:avLst/>
              <a:gdLst/>
              <a:ahLst/>
              <a:cxnLst/>
              <a:rect l="l" t="t" r="r" b="b"/>
              <a:pathLst>
                <a:path w="1933" h="1644" extrusionOk="0">
                  <a:moveTo>
                    <a:pt x="1424" y="1"/>
                  </a:moveTo>
                  <a:cubicBezTo>
                    <a:pt x="1390" y="1"/>
                    <a:pt x="1357" y="9"/>
                    <a:pt x="1327" y="27"/>
                  </a:cubicBezTo>
                  <a:cubicBezTo>
                    <a:pt x="1263" y="85"/>
                    <a:pt x="1276" y="220"/>
                    <a:pt x="1353" y="355"/>
                  </a:cubicBezTo>
                  <a:lnTo>
                    <a:pt x="0" y="1469"/>
                  </a:lnTo>
                  <a:lnTo>
                    <a:pt x="148" y="1643"/>
                  </a:lnTo>
                  <a:lnTo>
                    <a:pt x="966" y="967"/>
                  </a:lnTo>
                  <a:lnTo>
                    <a:pt x="902" y="948"/>
                  </a:lnTo>
                  <a:lnTo>
                    <a:pt x="915" y="935"/>
                  </a:lnTo>
                  <a:lnTo>
                    <a:pt x="1482" y="452"/>
                  </a:lnTo>
                  <a:cubicBezTo>
                    <a:pt x="1482" y="452"/>
                    <a:pt x="1619" y="584"/>
                    <a:pt x="1726" y="584"/>
                  </a:cubicBezTo>
                  <a:cubicBezTo>
                    <a:pt x="1742" y="584"/>
                    <a:pt x="1757" y="581"/>
                    <a:pt x="1772" y="574"/>
                  </a:cubicBezTo>
                  <a:cubicBezTo>
                    <a:pt x="1933" y="490"/>
                    <a:pt x="1694" y="168"/>
                    <a:pt x="1688" y="155"/>
                  </a:cubicBezTo>
                  <a:cubicBezTo>
                    <a:pt x="1656" y="123"/>
                    <a:pt x="1623" y="91"/>
                    <a:pt x="1585" y="65"/>
                  </a:cubicBezTo>
                  <a:cubicBezTo>
                    <a:pt x="1566" y="59"/>
                    <a:pt x="1553" y="46"/>
                    <a:pt x="1533" y="33"/>
                  </a:cubicBezTo>
                  <a:cubicBezTo>
                    <a:pt x="1502" y="12"/>
                    <a:pt x="1463" y="1"/>
                    <a:pt x="1424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1"/>
            <p:cNvSpPr/>
            <p:nvPr/>
          </p:nvSpPr>
          <p:spPr>
            <a:xfrm>
              <a:off x="4450425" y="4354600"/>
              <a:ext cx="3225" cy="3075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65" y="0"/>
                  </a:moveTo>
                  <a:cubicBezTo>
                    <a:pt x="0" y="20"/>
                    <a:pt x="13" y="116"/>
                    <a:pt x="84" y="123"/>
                  </a:cubicBezTo>
                  <a:cubicBezTo>
                    <a:pt x="110" y="116"/>
                    <a:pt x="129" y="84"/>
                    <a:pt x="123" y="52"/>
                  </a:cubicBezTo>
                  <a:cubicBezTo>
                    <a:pt x="123" y="26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4430450" y="4352025"/>
              <a:ext cx="27400" cy="20325"/>
            </a:xfrm>
            <a:custGeom>
              <a:avLst/>
              <a:gdLst/>
              <a:ahLst/>
              <a:cxnLst/>
              <a:rect l="l" t="t" r="r" b="b"/>
              <a:pathLst>
                <a:path w="1096" h="813" extrusionOk="0">
                  <a:moveTo>
                    <a:pt x="883" y="0"/>
                  </a:moveTo>
                  <a:cubicBezTo>
                    <a:pt x="947" y="84"/>
                    <a:pt x="992" y="187"/>
                    <a:pt x="1018" y="290"/>
                  </a:cubicBezTo>
                  <a:cubicBezTo>
                    <a:pt x="1012" y="277"/>
                    <a:pt x="1005" y="271"/>
                    <a:pt x="992" y="265"/>
                  </a:cubicBezTo>
                  <a:cubicBezTo>
                    <a:pt x="973" y="245"/>
                    <a:pt x="949" y="236"/>
                    <a:pt x="925" y="236"/>
                  </a:cubicBezTo>
                  <a:cubicBezTo>
                    <a:pt x="901" y="236"/>
                    <a:pt x="876" y="245"/>
                    <a:pt x="857" y="265"/>
                  </a:cubicBezTo>
                  <a:cubicBezTo>
                    <a:pt x="831" y="303"/>
                    <a:pt x="838" y="361"/>
                    <a:pt x="883" y="393"/>
                  </a:cubicBezTo>
                  <a:cubicBezTo>
                    <a:pt x="902" y="413"/>
                    <a:pt x="922" y="419"/>
                    <a:pt x="947" y="426"/>
                  </a:cubicBezTo>
                  <a:cubicBezTo>
                    <a:pt x="937" y="428"/>
                    <a:pt x="927" y="430"/>
                    <a:pt x="916" y="430"/>
                  </a:cubicBezTo>
                  <a:cubicBezTo>
                    <a:pt x="810" y="430"/>
                    <a:pt x="677" y="297"/>
                    <a:pt x="677" y="297"/>
                  </a:cubicBezTo>
                  <a:lnTo>
                    <a:pt x="232" y="670"/>
                  </a:lnTo>
                  <a:lnTo>
                    <a:pt x="207" y="696"/>
                  </a:lnTo>
                  <a:cubicBezTo>
                    <a:pt x="184" y="713"/>
                    <a:pt x="163" y="719"/>
                    <a:pt x="144" y="719"/>
                  </a:cubicBezTo>
                  <a:cubicBezTo>
                    <a:pt x="71" y="719"/>
                    <a:pt x="20" y="632"/>
                    <a:pt x="20" y="632"/>
                  </a:cubicBezTo>
                  <a:lnTo>
                    <a:pt x="20" y="632"/>
                  </a:lnTo>
                  <a:cubicBezTo>
                    <a:pt x="0" y="722"/>
                    <a:pt x="71" y="812"/>
                    <a:pt x="161" y="812"/>
                  </a:cubicBezTo>
                  <a:lnTo>
                    <a:pt x="696" y="374"/>
                  </a:lnTo>
                  <a:cubicBezTo>
                    <a:pt x="775" y="444"/>
                    <a:pt x="861" y="485"/>
                    <a:pt x="929" y="485"/>
                  </a:cubicBezTo>
                  <a:cubicBezTo>
                    <a:pt x="961" y="485"/>
                    <a:pt x="989" y="476"/>
                    <a:pt x="1012" y="458"/>
                  </a:cubicBezTo>
                  <a:cubicBezTo>
                    <a:pt x="1095" y="393"/>
                    <a:pt x="1057" y="200"/>
                    <a:pt x="922" y="39"/>
                  </a:cubicBezTo>
                  <a:cubicBezTo>
                    <a:pt x="909" y="26"/>
                    <a:pt x="896" y="13"/>
                    <a:pt x="883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1"/>
            <p:cNvSpPr/>
            <p:nvPr/>
          </p:nvSpPr>
          <p:spPr>
            <a:xfrm>
              <a:off x="4441550" y="4348150"/>
              <a:ext cx="7125" cy="8900"/>
            </a:xfrm>
            <a:custGeom>
              <a:avLst/>
              <a:gdLst/>
              <a:ahLst/>
              <a:cxnLst/>
              <a:rect l="l" t="t" r="r" b="b"/>
              <a:pathLst>
                <a:path w="285" h="356" extrusionOk="0">
                  <a:moveTo>
                    <a:pt x="172" y="1"/>
                  </a:moveTo>
                  <a:cubicBezTo>
                    <a:pt x="140" y="1"/>
                    <a:pt x="108" y="9"/>
                    <a:pt x="78" y="27"/>
                  </a:cubicBezTo>
                  <a:cubicBezTo>
                    <a:pt x="14" y="85"/>
                    <a:pt x="27" y="213"/>
                    <a:pt x="104" y="355"/>
                  </a:cubicBezTo>
                  <a:cubicBezTo>
                    <a:pt x="97" y="329"/>
                    <a:pt x="1" y="85"/>
                    <a:pt x="130" y="39"/>
                  </a:cubicBezTo>
                  <a:cubicBezTo>
                    <a:pt x="156" y="28"/>
                    <a:pt x="186" y="21"/>
                    <a:pt x="218" y="21"/>
                  </a:cubicBezTo>
                  <a:cubicBezTo>
                    <a:pt x="240" y="21"/>
                    <a:pt x="263" y="25"/>
                    <a:pt x="284" y="33"/>
                  </a:cubicBezTo>
                  <a:cubicBezTo>
                    <a:pt x="249" y="12"/>
                    <a:pt x="211" y="1"/>
                    <a:pt x="172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1"/>
            <p:cNvSpPr/>
            <p:nvPr/>
          </p:nvSpPr>
          <p:spPr>
            <a:xfrm>
              <a:off x="4304200" y="4418375"/>
              <a:ext cx="66850" cy="39700"/>
            </a:xfrm>
            <a:custGeom>
              <a:avLst/>
              <a:gdLst/>
              <a:ahLst/>
              <a:cxnLst/>
              <a:rect l="l" t="t" r="r" b="b"/>
              <a:pathLst>
                <a:path w="2674" h="1588" extrusionOk="0">
                  <a:moveTo>
                    <a:pt x="2558" y="0"/>
                  </a:moveTo>
                  <a:lnTo>
                    <a:pt x="1327" y="548"/>
                  </a:lnTo>
                  <a:lnTo>
                    <a:pt x="1398" y="599"/>
                  </a:lnTo>
                  <a:lnTo>
                    <a:pt x="1385" y="606"/>
                  </a:lnTo>
                  <a:lnTo>
                    <a:pt x="529" y="1005"/>
                  </a:lnTo>
                  <a:cubicBezTo>
                    <a:pt x="529" y="1005"/>
                    <a:pt x="382" y="759"/>
                    <a:pt x="245" y="759"/>
                  </a:cubicBezTo>
                  <a:cubicBezTo>
                    <a:pt x="239" y="759"/>
                    <a:pt x="232" y="759"/>
                    <a:pt x="226" y="760"/>
                  </a:cubicBezTo>
                  <a:cubicBezTo>
                    <a:pt x="0" y="805"/>
                    <a:pt x="181" y="1276"/>
                    <a:pt x="181" y="1295"/>
                  </a:cubicBezTo>
                  <a:cubicBezTo>
                    <a:pt x="207" y="1346"/>
                    <a:pt x="239" y="1392"/>
                    <a:pt x="277" y="1437"/>
                  </a:cubicBezTo>
                  <a:cubicBezTo>
                    <a:pt x="297" y="1456"/>
                    <a:pt x="316" y="1475"/>
                    <a:pt x="335" y="1495"/>
                  </a:cubicBezTo>
                  <a:cubicBezTo>
                    <a:pt x="398" y="1558"/>
                    <a:pt x="465" y="1588"/>
                    <a:pt x="522" y="1588"/>
                  </a:cubicBezTo>
                  <a:cubicBezTo>
                    <a:pt x="540" y="1588"/>
                    <a:pt x="558" y="1585"/>
                    <a:pt x="574" y="1578"/>
                  </a:cubicBezTo>
                  <a:cubicBezTo>
                    <a:pt x="677" y="1533"/>
                    <a:pt x="703" y="1359"/>
                    <a:pt x="657" y="1173"/>
                  </a:cubicBezTo>
                  <a:lnTo>
                    <a:pt x="2674" y="264"/>
                  </a:lnTo>
                  <a:lnTo>
                    <a:pt x="2558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1"/>
            <p:cNvSpPr/>
            <p:nvPr/>
          </p:nvSpPr>
          <p:spPr>
            <a:xfrm>
              <a:off x="4308700" y="4444450"/>
              <a:ext cx="3700" cy="3275"/>
            </a:xfrm>
            <a:custGeom>
              <a:avLst/>
              <a:gdLst/>
              <a:ahLst/>
              <a:cxnLst/>
              <a:rect l="l" t="t" r="r" b="b"/>
              <a:pathLst>
                <a:path w="148" h="131" extrusionOk="0">
                  <a:moveTo>
                    <a:pt x="67" y="0"/>
                  </a:moveTo>
                  <a:cubicBezTo>
                    <a:pt x="40" y="0"/>
                    <a:pt x="14" y="17"/>
                    <a:pt x="7" y="46"/>
                  </a:cubicBezTo>
                  <a:cubicBezTo>
                    <a:pt x="1" y="84"/>
                    <a:pt x="27" y="117"/>
                    <a:pt x="59" y="130"/>
                  </a:cubicBezTo>
                  <a:cubicBezTo>
                    <a:pt x="62" y="130"/>
                    <a:pt x="65" y="130"/>
                    <a:pt x="68" y="130"/>
                  </a:cubicBezTo>
                  <a:cubicBezTo>
                    <a:pt x="120" y="130"/>
                    <a:pt x="148" y="76"/>
                    <a:pt x="123" y="33"/>
                  </a:cubicBezTo>
                  <a:cubicBezTo>
                    <a:pt x="109" y="10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1"/>
            <p:cNvSpPr/>
            <p:nvPr/>
          </p:nvSpPr>
          <p:spPr>
            <a:xfrm>
              <a:off x="4305175" y="4432050"/>
              <a:ext cx="36575" cy="18875"/>
            </a:xfrm>
            <a:custGeom>
              <a:avLst/>
              <a:gdLst/>
              <a:ahLst/>
              <a:cxnLst/>
              <a:rect l="l" t="t" r="r" b="b"/>
              <a:pathLst>
                <a:path w="1463" h="755" extrusionOk="0">
                  <a:moveTo>
                    <a:pt x="1288" y="1"/>
                  </a:moveTo>
                  <a:lnTo>
                    <a:pt x="503" y="355"/>
                  </a:lnTo>
                  <a:cubicBezTo>
                    <a:pt x="414" y="219"/>
                    <a:pt x="300" y="134"/>
                    <a:pt x="205" y="134"/>
                  </a:cubicBezTo>
                  <a:cubicBezTo>
                    <a:pt x="183" y="134"/>
                    <a:pt x="161" y="139"/>
                    <a:pt x="142" y="149"/>
                  </a:cubicBezTo>
                  <a:cubicBezTo>
                    <a:pt x="19" y="213"/>
                    <a:pt x="0" y="452"/>
                    <a:pt x="110" y="696"/>
                  </a:cubicBezTo>
                  <a:cubicBezTo>
                    <a:pt x="122" y="715"/>
                    <a:pt x="134" y="733"/>
                    <a:pt x="141" y="752"/>
                  </a:cubicBezTo>
                  <a:lnTo>
                    <a:pt x="141" y="752"/>
                  </a:lnTo>
                  <a:cubicBezTo>
                    <a:pt x="96" y="624"/>
                    <a:pt x="77" y="489"/>
                    <a:pt x="77" y="355"/>
                  </a:cubicBezTo>
                  <a:lnTo>
                    <a:pt x="77" y="355"/>
                  </a:lnTo>
                  <a:cubicBezTo>
                    <a:pt x="84" y="368"/>
                    <a:pt x="90" y="381"/>
                    <a:pt x="97" y="394"/>
                  </a:cubicBezTo>
                  <a:cubicBezTo>
                    <a:pt x="110" y="424"/>
                    <a:pt x="135" y="436"/>
                    <a:pt x="163" y="436"/>
                  </a:cubicBezTo>
                  <a:cubicBezTo>
                    <a:pt x="242" y="436"/>
                    <a:pt x="344" y="338"/>
                    <a:pt x="277" y="271"/>
                  </a:cubicBezTo>
                  <a:cubicBezTo>
                    <a:pt x="258" y="246"/>
                    <a:pt x="232" y="226"/>
                    <a:pt x="206" y="213"/>
                  </a:cubicBezTo>
                  <a:cubicBezTo>
                    <a:pt x="348" y="213"/>
                    <a:pt x="490" y="458"/>
                    <a:pt x="490" y="458"/>
                  </a:cubicBezTo>
                  <a:lnTo>
                    <a:pt x="1160" y="149"/>
                  </a:lnTo>
                  <a:lnTo>
                    <a:pt x="1192" y="130"/>
                  </a:lnTo>
                  <a:cubicBezTo>
                    <a:pt x="1213" y="122"/>
                    <a:pt x="1232" y="119"/>
                    <a:pt x="1249" y="119"/>
                  </a:cubicBezTo>
                  <a:cubicBezTo>
                    <a:pt x="1364" y="119"/>
                    <a:pt x="1398" y="265"/>
                    <a:pt x="1398" y="265"/>
                  </a:cubicBezTo>
                  <a:cubicBezTo>
                    <a:pt x="1462" y="162"/>
                    <a:pt x="1404" y="33"/>
                    <a:pt x="1288" y="1"/>
                  </a:cubicBezTo>
                  <a:close/>
                  <a:moveTo>
                    <a:pt x="141" y="752"/>
                  </a:moveTo>
                  <a:lnTo>
                    <a:pt x="141" y="752"/>
                  </a:lnTo>
                  <a:cubicBezTo>
                    <a:pt x="141" y="753"/>
                    <a:pt x="141" y="754"/>
                    <a:pt x="142" y="754"/>
                  </a:cubicBezTo>
                  <a:cubicBezTo>
                    <a:pt x="141" y="754"/>
                    <a:pt x="141" y="753"/>
                    <a:pt x="141" y="752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4312575" y="4447525"/>
              <a:ext cx="9350" cy="10475"/>
            </a:xfrm>
            <a:custGeom>
              <a:avLst/>
              <a:gdLst/>
              <a:ahLst/>
              <a:cxnLst/>
              <a:rect l="l" t="t" r="r" b="b"/>
              <a:pathLst>
                <a:path w="374" h="419" extrusionOk="0">
                  <a:moveTo>
                    <a:pt x="322" y="0"/>
                  </a:moveTo>
                  <a:cubicBezTo>
                    <a:pt x="322" y="32"/>
                    <a:pt x="361" y="361"/>
                    <a:pt x="187" y="374"/>
                  </a:cubicBezTo>
                  <a:cubicBezTo>
                    <a:pt x="177" y="375"/>
                    <a:pt x="166" y="375"/>
                    <a:pt x="155" y="375"/>
                  </a:cubicBezTo>
                  <a:cubicBezTo>
                    <a:pt x="100" y="375"/>
                    <a:pt x="44" y="361"/>
                    <a:pt x="0" y="329"/>
                  </a:cubicBezTo>
                  <a:lnTo>
                    <a:pt x="0" y="329"/>
                  </a:lnTo>
                  <a:cubicBezTo>
                    <a:pt x="62" y="386"/>
                    <a:pt x="128" y="418"/>
                    <a:pt x="184" y="418"/>
                  </a:cubicBezTo>
                  <a:cubicBezTo>
                    <a:pt x="203" y="418"/>
                    <a:pt x="222" y="414"/>
                    <a:pt x="239" y="406"/>
                  </a:cubicBezTo>
                  <a:cubicBezTo>
                    <a:pt x="342" y="361"/>
                    <a:pt x="374" y="193"/>
                    <a:pt x="322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1"/>
            <p:cNvSpPr/>
            <p:nvPr/>
          </p:nvSpPr>
          <p:spPr>
            <a:xfrm>
              <a:off x="4345575" y="4401950"/>
              <a:ext cx="49800" cy="102950"/>
            </a:xfrm>
            <a:custGeom>
              <a:avLst/>
              <a:gdLst/>
              <a:ahLst/>
              <a:cxnLst/>
              <a:rect l="l" t="t" r="r" b="b"/>
              <a:pathLst>
                <a:path w="1992" h="4118" extrusionOk="0">
                  <a:moveTo>
                    <a:pt x="1560" y="0"/>
                  </a:moveTo>
                  <a:lnTo>
                    <a:pt x="639" y="3318"/>
                  </a:lnTo>
                  <a:cubicBezTo>
                    <a:pt x="595" y="3313"/>
                    <a:pt x="552" y="3311"/>
                    <a:pt x="511" y="3311"/>
                  </a:cubicBezTo>
                  <a:cubicBezTo>
                    <a:pt x="262" y="3311"/>
                    <a:pt x="72" y="3393"/>
                    <a:pt x="33" y="3537"/>
                  </a:cubicBezTo>
                  <a:cubicBezTo>
                    <a:pt x="1" y="3652"/>
                    <a:pt x="72" y="3781"/>
                    <a:pt x="207" y="3891"/>
                  </a:cubicBezTo>
                  <a:cubicBezTo>
                    <a:pt x="239" y="3917"/>
                    <a:pt x="271" y="3942"/>
                    <a:pt x="310" y="3962"/>
                  </a:cubicBezTo>
                  <a:cubicBezTo>
                    <a:pt x="387" y="4007"/>
                    <a:pt x="465" y="4045"/>
                    <a:pt x="548" y="4078"/>
                  </a:cubicBezTo>
                  <a:cubicBezTo>
                    <a:pt x="564" y="4078"/>
                    <a:pt x="755" y="4117"/>
                    <a:pt x="948" y="4117"/>
                  </a:cubicBezTo>
                  <a:cubicBezTo>
                    <a:pt x="1152" y="4117"/>
                    <a:pt x="1360" y="4073"/>
                    <a:pt x="1366" y="3891"/>
                  </a:cubicBezTo>
                  <a:cubicBezTo>
                    <a:pt x="1373" y="3652"/>
                    <a:pt x="922" y="3472"/>
                    <a:pt x="922" y="3472"/>
                  </a:cubicBezTo>
                  <a:lnTo>
                    <a:pt x="1328" y="2068"/>
                  </a:lnTo>
                  <a:lnTo>
                    <a:pt x="1341" y="2042"/>
                  </a:lnTo>
                  <a:lnTo>
                    <a:pt x="1431" y="2145"/>
                  </a:lnTo>
                  <a:lnTo>
                    <a:pt x="1991" y="123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1"/>
            <p:cNvSpPr/>
            <p:nvPr/>
          </p:nvSpPr>
          <p:spPr>
            <a:xfrm>
              <a:off x="4363250" y="4497725"/>
              <a:ext cx="5875" cy="4900"/>
            </a:xfrm>
            <a:custGeom>
              <a:avLst/>
              <a:gdLst/>
              <a:ahLst/>
              <a:cxnLst/>
              <a:rect l="l" t="t" r="r" b="b"/>
              <a:pathLst>
                <a:path w="235" h="196" extrusionOk="0">
                  <a:moveTo>
                    <a:pt x="118" y="0"/>
                  </a:moveTo>
                  <a:cubicBezTo>
                    <a:pt x="55" y="0"/>
                    <a:pt x="0" y="61"/>
                    <a:pt x="22" y="131"/>
                  </a:cubicBezTo>
                  <a:cubicBezTo>
                    <a:pt x="37" y="171"/>
                    <a:pt x="79" y="195"/>
                    <a:pt x="121" y="195"/>
                  </a:cubicBezTo>
                  <a:cubicBezTo>
                    <a:pt x="133" y="195"/>
                    <a:pt x="145" y="193"/>
                    <a:pt x="157" y="189"/>
                  </a:cubicBezTo>
                  <a:cubicBezTo>
                    <a:pt x="234" y="150"/>
                    <a:pt x="234" y="40"/>
                    <a:pt x="157" y="8"/>
                  </a:cubicBezTo>
                  <a:cubicBezTo>
                    <a:pt x="144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1"/>
            <p:cNvSpPr/>
            <p:nvPr/>
          </p:nvSpPr>
          <p:spPr>
            <a:xfrm>
              <a:off x="4359425" y="4451150"/>
              <a:ext cx="24350" cy="54800"/>
            </a:xfrm>
            <a:custGeom>
              <a:avLst/>
              <a:gdLst/>
              <a:ahLst/>
              <a:cxnLst/>
              <a:rect l="l" t="t" r="r" b="b"/>
              <a:pathLst>
                <a:path w="974" h="2192" extrusionOk="0">
                  <a:moveTo>
                    <a:pt x="634" y="0"/>
                  </a:moveTo>
                  <a:cubicBezTo>
                    <a:pt x="581" y="0"/>
                    <a:pt x="518" y="17"/>
                    <a:pt x="445" y="61"/>
                  </a:cubicBezTo>
                  <a:cubicBezTo>
                    <a:pt x="445" y="61"/>
                    <a:pt x="761" y="87"/>
                    <a:pt x="703" y="345"/>
                  </a:cubicBezTo>
                  <a:lnTo>
                    <a:pt x="690" y="409"/>
                  </a:lnTo>
                  <a:lnTo>
                    <a:pt x="368" y="1504"/>
                  </a:lnTo>
                  <a:cubicBezTo>
                    <a:pt x="368" y="1504"/>
                    <a:pt x="774" y="1665"/>
                    <a:pt x="806" y="1891"/>
                  </a:cubicBezTo>
                  <a:cubicBezTo>
                    <a:pt x="787" y="1845"/>
                    <a:pt x="748" y="1807"/>
                    <a:pt x="703" y="1788"/>
                  </a:cubicBezTo>
                  <a:cubicBezTo>
                    <a:pt x="681" y="1772"/>
                    <a:pt x="660" y="1765"/>
                    <a:pt x="639" y="1765"/>
                  </a:cubicBezTo>
                  <a:cubicBezTo>
                    <a:pt x="500" y="1765"/>
                    <a:pt x="387" y="2052"/>
                    <a:pt x="555" y="2097"/>
                  </a:cubicBezTo>
                  <a:cubicBezTo>
                    <a:pt x="581" y="2103"/>
                    <a:pt x="600" y="2110"/>
                    <a:pt x="626" y="2116"/>
                  </a:cubicBezTo>
                  <a:cubicBezTo>
                    <a:pt x="553" y="2136"/>
                    <a:pt x="467" y="2143"/>
                    <a:pt x="382" y="2143"/>
                  </a:cubicBezTo>
                  <a:cubicBezTo>
                    <a:pt x="195" y="2143"/>
                    <a:pt x="14" y="2110"/>
                    <a:pt x="1" y="2110"/>
                  </a:cubicBezTo>
                  <a:cubicBezTo>
                    <a:pt x="33" y="2122"/>
                    <a:pt x="65" y="2129"/>
                    <a:pt x="97" y="2142"/>
                  </a:cubicBezTo>
                  <a:cubicBezTo>
                    <a:pt x="222" y="2175"/>
                    <a:pt x="344" y="2192"/>
                    <a:pt x="453" y="2192"/>
                  </a:cubicBezTo>
                  <a:cubicBezTo>
                    <a:pt x="700" y="2192"/>
                    <a:pt x="888" y="2111"/>
                    <a:pt x="928" y="1968"/>
                  </a:cubicBezTo>
                  <a:cubicBezTo>
                    <a:pt x="973" y="1800"/>
                    <a:pt x="800" y="1601"/>
                    <a:pt x="516" y="1472"/>
                  </a:cubicBezTo>
                  <a:lnTo>
                    <a:pt x="877" y="177"/>
                  </a:lnTo>
                  <a:cubicBezTo>
                    <a:pt x="877" y="177"/>
                    <a:pt x="805" y="0"/>
                    <a:pt x="63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1"/>
            <p:cNvSpPr/>
            <p:nvPr/>
          </p:nvSpPr>
          <p:spPr>
            <a:xfrm>
              <a:off x="4345575" y="4484700"/>
              <a:ext cx="15975" cy="14525"/>
            </a:xfrm>
            <a:custGeom>
              <a:avLst/>
              <a:gdLst/>
              <a:ahLst/>
              <a:cxnLst/>
              <a:rect l="l" t="t" r="r" b="b"/>
              <a:pathLst>
                <a:path w="639" h="581" extrusionOk="0">
                  <a:moveTo>
                    <a:pt x="511" y="1"/>
                  </a:moveTo>
                  <a:cubicBezTo>
                    <a:pt x="262" y="1"/>
                    <a:pt x="72" y="83"/>
                    <a:pt x="33" y="227"/>
                  </a:cubicBezTo>
                  <a:cubicBezTo>
                    <a:pt x="1" y="342"/>
                    <a:pt x="72" y="471"/>
                    <a:pt x="213" y="581"/>
                  </a:cubicBezTo>
                  <a:cubicBezTo>
                    <a:pt x="143" y="503"/>
                    <a:pt x="104" y="407"/>
                    <a:pt x="97" y="304"/>
                  </a:cubicBezTo>
                  <a:cubicBezTo>
                    <a:pt x="78" y="33"/>
                    <a:pt x="593" y="8"/>
                    <a:pt x="639" y="8"/>
                  </a:cubicBezTo>
                  <a:cubicBezTo>
                    <a:pt x="595" y="3"/>
                    <a:pt x="552" y="1"/>
                    <a:pt x="51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1"/>
            <p:cNvSpPr/>
            <p:nvPr/>
          </p:nvSpPr>
          <p:spPr>
            <a:xfrm>
              <a:off x="4315950" y="4342225"/>
              <a:ext cx="67825" cy="49275"/>
            </a:xfrm>
            <a:custGeom>
              <a:avLst/>
              <a:gdLst/>
              <a:ahLst/>
              <a:cxnLst/>
              <a:rect l="l" t="t" r="r" b="b"/>
              <a:pathLst>
                <a:path w="2713" h="1971" extrusionOk="0">
                  <a:moveTo>
                    <a:pt x="637" y="1"/>
                  </a:moveTo>
                  <a:cubicBezTo>
                    <a:pt x="582" y="1"/>
                    <a:pt x="519" y="23"/>
                    <a:pt x="458" y="64"/>
                  </a:cubicBezTo>
                  <a:cubicBezTo>
                    <a:pt x="432" y="83"/>
                    <a:pt x="413" y="96"/>
                    <a:pt x="394" y="115"/>
                  </a:cubicBezTo>
                  <a:cubicBezTo>
                    <a:pt x="348" y="154"/>
                    <a:pt x="303" y="199"/>
                    <a:pt x="271" y="251"/>
                  </a:cubicBezTo>
                  <a:cubicBezTo>
                    <a:pt x="265" y="264"/>
                    <a:pt x="1" y="734"/>
                    <a:pt x="226" y="811"/>
                  </a:cubicBezTo>
                  <a:cubicBezTo>
                    <a:pt x="241" y="817"/>
                    <a:pt x="257" y="819"/>
                    <a:pt x="273" y="819"/>
                  </a:cubicBezTo>
                  <a:cubicBezTo>
                    <a:pt x="419" y="819"/>
                    <a:pt x="587" y="605"/>
                    <a:pt x="587" y="605"/>
                  </a:cubicBezTo>
                  <a:lnTo>
                    <a:pt x="1418" y="1159"/>
                  </a:lnTo>
                  <a:lnTo>
                    <a:pt x="1431" y="1165"/>
                  </a:lnTo>
                  <a:lnTo>
                    <a:pt x="1353" y="1204"/>
                  </a:lnTo>
                  <a:lnTo>
                    <a:pt x="2551" y="1971"/>
                  </a:lnTo>
                  <a:lnTo>
                    <a:pt x="2712" y="1719"/>
                  </a:lnTo>
                  <a:lnTo>
                    <a:pt x="741" y="457"/>
                  </a:lnTo>
                  <a:cubicBezTo>
                    <a:pt x="825" y="264"/>
                    <a:pt x="825" y="83"/>
                    <a:pt x="722" y="25"/>
                  </a:cubicBezTo>
                  <a:cubicBezTo>
                    <a:pt x="698" y="9"/>
                    <a:pt x="669" y="1"/>
                    <a:pt x="637" y="1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4322075" y="4351700"/>
              <a:ext cx="3400" cy="4050"/>
            </a:xfrm>
            <a:custGeom>
              <a:avLst/>
              <a:gdLst/>
              <a:ahLst/>
              <a:cxnLst/>
              <a:rect l="l" t="t" r="r" b="b"/>
              <a:pathLst>
                <a:path w="136" h="162" extrusionOk="0">
                  <a:moveTo>
                    <a:pt x="71" y="1"/>
                  </a:moveTo>
                  <a:cubicBezTo>
                    <a:pt x="26" y="7"/>
                    <a:pt x="0" y="46"/>
                    <a:pt x="0" y="84"/>
                  </a:cubicBezTo>
                  <a:cubicBezTo>
                    <a:pt x="0" y="123"/>
                    <a:pt x="26" y="162"/>
                    <a:pt x="65" y="162"/>
                  </a:cubicBezTo>
                  <a:cubicBezTo>
                    <a:pt x="110" y="162"/>
                    <a:pt x="136" y="123"/>
                    <a:pt x="136" y="84"/>
                  </a:cubicBezTo>
                  <a:cubicBezTo>
                    <a:pt x="136" y="46"/>
                    <a:pt x="110" y="7"/>
                    <a:pt x="71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4317400" y="4348475"/>
              <a:ext cx="37550" cy="23875"/>
            </a:xfrm>
            <a:custGeom>
              <a:avLst/>
              <a:gdLst/>
              <a:ahLst/>
              <a:cxnLst/>
              <a:rect l="l" t="t" r="r" b="b"/>
              <a:pathLst>
                <a:path w="1502" h="95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207" y="20"/>
                    <a:pt x="194" y="39"/>
                    <a:pt x="181" y="59"/>
                  </a:cubicBezTo>
                  <a:cubicBezTo>
                    <a:pt x="26" y="297"/>
                    <a:pt x="1" y="555"/>
                    <a:pt x="129" y="632"/>
                  </a:cubicBezTo>
                  <a:cubicBezTo>
                    <a:pt x="151" y="646"/>
                    <a:pt x="176" y="652"/>
                    <a:pt x="204" y="652"/>
                  </a:cubicBezTo>
                  <a:cubicBezTo>
                    <a:pt x="297" y="652"/>
                    <a:pt x="420" y="583"/>
                    <a:pt x="529" y="464"/>
                  </a:cubicBezTo>
                  <a:lnTo>
                    <a:pt x="1295" y="954"/>
                  </a:lnTo>
                  <a:cubicBezTo>
                    <a:pt x="1424" y="948"/>
                    <a:pt x="1501" y="812"/>
                    <a:pt x="1456" y="696"/>
                  </a:cubicBezTo>
                  <a:lnTo>
                    <a:pt x="1456" y="696"/>
                  </a:lnTo>
                  <a:cubicBezTo>
                    <a:pt x="1456" y="696"/>
                    <a:pt x="1401" y="829"/>
                    <a:pt x="1296" y="829"/>
                  </a:cubicBezTo>
                  <a:cubicBezTo>
                    <a:pt x="1273" y="829"/>
                    <a:pt x="1247" y="822"/>
                    <a:pt x="1218" y="806"/>
                  </a:cubicBezTo>
                  <a:lnTo>
                    <a:pt x="1186" y="787"/>
                  </a:lnTo>
                  <a:lnTo>
                    <a:pt x="542" y="355"/>
                  </a:lnTo>
                  <a:cubicBezTo>
                    <a:pt x="542" y="355"/>
                    <a:pt x="364" y="569"/>
                    <a:pt x="218" y="569"/>
                  </a:cubicBezTo>
                  <a:cubicBezTo>
                    <a:pt x="212" y="569"/>
                    <a:pt x="206" y="568"/>
                    <a:pt x="200" y="568"/>
                  </a:cubicBezTo>
                  <a:cubicBezTo>
                    <a:pt x="233" y="561"/>
                    <a:pt x="265" y="542"/>
                    <a:pt x="290" y="522"/>
                  </a:cubicBezTo>
                  <a:cubicBezTo>
                    <a:pt x="376" y="457"/>
                    <a:pt x="265" y="325"/>
                    <a:pt x="179" y="325"/>
                  </a:cubicBezTo>
                  <a:cubicBezTo>
                    <a:pt x="155" y="325"/>
                    <a:pt x="132" y="336"/>
                    <a:pt x="117" y="361"/>
                  </a:cubicBezTo>
                  <a:cubicBezTo>
                    <a:pt x="104" y="374"/>
                    <a:pt x="97" y="387"/>
                    <a:pt x="91" y="407"/>
                  </a:cubicBezTo>
                  <a:cubicBezTo>
                    <a:pt x="91" y="245"/>
                    <a:pt x="213" y="14"/>
                    <a:pt x="220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4327550" y="4342125"/>
              <a:ext cx="9525" cy="11525"/>
            </a:xfrm>
            <a:custGeom>
              <a:avLst/>
              <a:gdLst/>
              <a:ahLst/>
              <a:cxnLst/>
              <a:rect l="l" t="t" r="r" b="b"/>
              <a:pathLst>
                <a:path w="381" h="461" extrusionOk="0">
                  <a:moveTo>
                    <a:pt x="186" y="0"/>
                  </a:moveTo>
                  <a:cubicBezTo>
                    <a:pt x="130" y="0"/>
                    <a:pt x="64" y="26"/>
                    <a:pt x="0" y="68"/>
                  </a:cubicBezTo>
                  <a:cubicBezTo>
                    <a:pt x="41" y="48"/>
                    <a:pt x="83" y="38"/>
                    <a:pt x="127" y="38"/>
                  </a:cubicBezTo>
                  <a:cubicBezTo>
                    <a:pt x="153" y="38"/>
                    <a:pt x="180" y="41"/>
                    <a:pt x="207" y="49"/>
                  </a:cubicBezTo>
                  <a:cubicBezTo>
                    <a:pt x="380" y="94"/>
                    <a:pt x="290" y="429"/>
                    <a:pt x="284" y="461"/>
                  </a:cubicBezTo>
                  <a:cubicBezTo>
                    <a:pt x="368" y="268"/>
                    <a:pt x="368" y="87"/>
                    <a:pt x="265" y="23"/>
                  </a:cubicBezTo>
                  <a:cubicBezTo>
                    <a:pt x="242" y="7"/>
                    <a:pt x="215" y="0"/>
                    <a:pt x="186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4324650" y="4350500"/>
              <a:ext cx="138350" cy="121425"/>
            </a:xfrm>
            <a:custGeom>
              <a:avLst/>
              <a:gdLst/>
              <a:ahLst/>
              <a:cxnLst/>
              <a:rect l="l" t="t" r="r" b="b"/>
              <a:pathLst>
                <a:path w="5534" h="4857" extrusionOk="0">
                  <a:moveTo>
                    <a:pt x="2761" y="0"/>
                  </a:moveTo>
                  <a:cubicBezTo>
                    <a:pt x="2309" y="0"/>
                    <a:pt x="1852" y="126"/>
                    <a:pt x="1443" y="390"/>
                  </a:cubicBezTo>
                  <a:cubicBezTo>
                    <a:pt x="316" y="1124"/>
                    <a:pt x="0" y="2625"/>
                    <a:pt x="728" y="3752"/>
                  </a:cubicBezTo>
                  <a:cubicBezTo>
                    <a:pt x="1192" y="4467"/>
                    <a:pt x="1974" y="4857"/>
                    <a:pt x="2769" y="4857"/>
                  </a:cubicBezTo>
                  <a:cubicBezTo>
                    <a:pt x="3221" y="4857"/>
                    <a:pt x="3678" y="4731"/>
                    <a:pt x="4084" y="4467"/>
                  </a:cubicBezTo>
                  <a:cubicBezTo>
                    <a:pt x="5212" y="3733"/>
                    <a:pt x="5534" y="2232"/>
                    <a:pt x="4799" y="1105"/>
                  </a:cubicBezTo>
                  <a:cubicBezTo>
                    <a:pt x="4335" y="390"/>
                    <a:pt x="3557" y="0"/>
                    <a:pt x="2761" y="0"/>
                  </a:cubicBezTo>
                  <a:close/>
                </a:path>
              </a:pathLst>
            </a:custGeom>
            <a:solidFill>
              <a:srgbClr val="AC71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4335450" y="4374250"/>
              <a:ext cx="129475" cy="97300"/>
            </a:xfrm>
            <a:custGeom>
              <a:avLst/>
              <a:gdLst/>
              <a:ahLst/>
              <a:cxnLst/>
              <a:rect l="l" t="t" r="r" b="b"/>
              <a:pathLst>
                <a:path w="5179" h="3892" extrusionOk="0">
                  <a:moveTo>
                    <a:pt x="4264" y="0"/>
                  </a:moveTo>
                  <a:lnTo>
                    <a:pt x="4264" y="0"/>
                  </a:lnTo>
                  <a:cubicBezTo>
                    <a:pt x="4548" y="960"/>
                    <a:pt x="4213" y="1991"/>
                    <a:pt x="3420" y="2603"/>
                  </a:cubicBezTo>
                  <a:cubicBezTo>
                    <a:pt x="3433" y="2480"/>
                    <a:pt x="3375" y="2358"/>
                    <a:pt x="3279" y="2281"/>
                  </a:cubicBezTo>
                  <a:cubicBezTo>
                    <a:pt x="3223" y="2241"/>
                    <a:pt x="3157" y="2223"/>
                    <a:pt x="3088" y="2223"/>
                  </a:cubicBezTo>
                  <a:cubicBezTo>
                    <a:pt x="2943" y="2223"/>
                    <a:pt x="2785" y="2306"/>
                    <a:pt x="2680" y="2454"/>
                  </a:cubicBezTo>
                  <a:cubicBezTo>
                    <a:pt x="2551" y="2641"/>
                    <a:pt x="2538" y="2867"/>
                    <a:pt x="2641" y="3008"/>
                  </a:cubicBezTo>
                  <a:cubicBezTo>
                    <a:pt x="2467" y="3060"/>
                    <a:pt x="2280" y="3092"/>
                    <a:pt x="2093" y="3105"/>
                  </a:cubicBezTo>
                  <a:cubicBezTo>
                    <a:pt x="2100" y="3099"/>
                    <a:pt x="2100" y="3092"/>
                    <a:pt x="2100" y="3086"/>
                  </a:cubicBezTo>
                  <a:cubicBezTo>
                    <a:pt x="2150" y="2979"/>
                    <a:pt x="2027" y="2906"/>
                    <a:pt x="1919" y="2906"/>
                  </a:cubicBezTo>
                  <a:cubicBezTo>
                    <a:pt x="1845" y="2906"/>
                    <a:pt x="1778" y="2940"/>
                    <a:pt x="1778" y="3021"/>
                  </a:cubicBezTo>
                  <a:cubicBezTo>
                    <a:pt x="1771" y="3047"/>
                    <a:pt x="1771" y="3079"/>
                    <a:pt x="1778" y="3105"/>
                  </a:cubicBezTo>
                  <a:cubicBezTo>
                    <a:pt x="1662" y="3099"/>
                    <a:pt x="1546" y="3086"/>
                    <a:pt x="1436" y="3060"/>
                  </a:cubicBezTo>
                  <a:cubicBezTo>
                    <a:pt x="863" y="2938"/>
                    <a:pt x="354" y="2616"/>
                    <a:pt x="6" y="2152"/>
                  </a:cubicBezTo>
                  <a:lnTo>
                    <a:pt x="0" y="2152"/>
                  </a:lnTo>
                  <a:cubicBezTo>
                    <a:pt x="315" y="3224"/>
                    <a:pt x="1296" y="3891"/>
                    <a:pt x="2333" y="3891"/>
                  </a:cubicBezTo>
                  <a:cubicBezTo>
                    <a:pt x="2698" y="3891"/>
                    <a:pt x="3069" y="3809"/>
                    <a:pt x="3420" y="3633"/>
                  </a:cubicBezTo>
                  <a:cubicBezTo>
                    <a:pt x="4773" y="2950"/>
                    <a:pt x="5179" y="1211"/>
                    <a:pt x="4264" y="0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4359925" y="4366275"/>
              <a:ext cx="41875" cy="40150"/>
            </a:xfrm>
            <a:custGeom>
              <a:avLst/>
              <a:gdLst/>
              <a:ahLst/>
              <a:cxnLst/>
              <a:rect l="l" t="t" r="r" b="b"/>
              <a:pathLst>
                <a:path w="1675" h="1606" extrusionOk="0">
                  <a:moveTo>
                    <a:pt x="955" y="1"/>
                  </a:moveTo>
                  <a:cubicBezTo>
                    <a:pt x="688" y="1"/>
                    <a:pt x="405" y="168"/>
                    <a:pt x="238" y="455"/>
                  </a:cubicBezTo>
                  <a:cubicBezTo>
                    <a:pt x="0" y="848"/>
                    <a:pt x="84" y="1331"/>
                    <a:pt x="419" y="1524"/>
                  </a:cubicBezTo>
                  <a:cubicBezTo>
                    <a:pt x="513" y="1579"/>
                    <a:pt x="617" y="1605"/>
                    <a:pt x="724" y="1605"/>
                  </a:cubicBezTo>
                  <a:cubicBezTo>
                    <a:pt x="991" y="1605"/>
                    <a:pt x="1273" y="1442"/>
                    <a:pt x="1443" y="1157"/>
                  </a:cubicBezTo>
                  <a:cubicBezTo>
                    <a:pt x="1675" y="757"/>
                    <a:pt x="1591" y="274"/>
                    <a:pt x="1256" y="81"/>
                  </a:cubicBezTo>
                  <a:cubicBezTo>
                    <a:pt x="1164" y="26"/>
                    <a:pt x="1061" y="1"/>
                    <a:pt x="955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1"/>
            <p:cNvSpPr/>
            <p:nvPr/>
          </p:nvSpPr>
          <p:spPr>
            <a:xfrm>
              <a:off x="4404200" y="4401200"/>
              <a:ext cx="14525" cy="15550"/>
            </a:xfrm>
            <a:custGeom>
              <a:avLst/>
              <a:gdLst/>
              <a:ahLst/>
              <a:cxnLst/>
              <a:rect l="l" t="t" r="r" b="b"/>
              <a:pathLst>
                <a:path w="581" h="622" extrusionOk="0">
                  <a:moveTo>
                    <a:pt x="313" y="1"/>
                  </a:moveTo>
                  <a:cubicBezTo>
                    <a:pt x="186" y="1"/>
                    <a:pt x="68" y="105"/>
                    <a:pt x="33" y="256"/>
                  </a:cubicBezTo>
                  <a:cubicBezTo>
                    <a:pt x="0" y="423"/>
                    <a:pt x="78" y="591"/>
                    <a:pt x="226" y="616"/>
                  </a:cubicBezTo>
                  <a:cubicBezTo>
                    <a:pt x="243" y="620"/>
                    <a:pt x="259" y="622"/>
                    <a:pt x="276" y="622"/>
                  </a:cubicBezTo>
                  <a:cubicBezTo>
                    <a:pt x="399" y="622"/>
                    <a:pt x="514" y="519"/>
                    <a:pt x="548" y="365"/>
                  </a:cubicBezTo>
                  <a:cubicBezTo>
                    <a:pt x="580" y="198"/>
                    <a:pt x="496" y="37"/>
                    <a:pt x="355" y="4"/>
                  </a:cubicBezTo>
                  <a:cubicBezTo>
                    <a:pt x="341" y="2"/>
                    <a:pt x="327" y="1"/>
                    <a:pt x="313" y="1"/>
                  </a:cubicBezTo>
                  <a:close/>
                </a:path>
              </a:pathLst>
            </a:custGeom>
            <a:solidFill>
              <a:srgbClr val="824D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1"/>
            <p:cNvSpPr/>
            <p:nvPr/>
          </p:nvSpPr>
          <p:spPr>
            <a:xfrm>
              <a:off x="4417400" y="4387600"/>
              <a:ext cx="23050" cy="17775"/>
            </a:xfrm>
            <a:custGeom>
              <a:avLst/>
              <a:gdLst/>
              <a:ahLst/>
              <a:cxnLst/>
              <a:rect l="l" t="t" r="r" b="b"/>
              <a:pathLst>
                <a:path w="922" h="711" extrusionOk="0">
                  <a:moveTo>
                    <a:pt x="303" y="0"/>
                  </a:moveTo>
                  <a:cubicBezTo>
                    <a:pt x="80" y="0"/>
                    <a:pt x="0" y="313"/>
                    <a:pt x="213" y="413"/>
                  </a:cubicBezTo>
                  <a:cubicBezTo>
                    <a:pt x="226" y="418"/>
                    <a:pt x="239" y="420"/>
                    <a:pt x="252" y="420"/>
                  </a:cubicBezTo>
                  <a:cubicBezTo>
                    <a:pt x="274" y="420"/>
                    <a:pt x="296" y="415"/>
                    <a:pt x="316" y="407"/>
                  </a:cubicBezTo>
                  <a:lnTo>
                    <a:pt x="316" y="407"/>
                  </a:lnTo>
                  <a:cubicBezTo>
                    <a:pt x="297" y="510"/>
                    <a:pt x="342" y="619"/>
                    <a:pt x="432" y="677"/>
                  </a:cubicBezTo>
                  <a:cubicBezTo>
                    <a:pt x="469" y="700"/>
                    <a:pt x="511" y="710"/>
                    <a:pt x="553" y="710"/>
                  </a:cubicBezTo>
                  <a:cubicBezTo>
                    <a:pt x="657" y="710"/>
                    <a:pt x="767" y="646"/>
                    <a:pt x="832" y="536"/>
                  </a:cubicBezTo>
                  <a:cubicBezTo>
                    <a:pt x="922" y="381"/>
                    <a:pt x="896" y="188"/>
                    <a:pt x="761" y="117"/>
                  </a:cubicBezTo>
                  <a:cubicBezTo>
                    <a:pt x="721" y="94"/>
                    <a:pt x="677" y="84"/>
                    <a:pt x="633" y="84"/>
                  </a:cubicBezTo>
                  <a:cubicBezTo>
                    <a:pt x="565" y="84"/>
                    <a:pt x="496" y="111"/>
                    <a:pt x="445" y="162"/>
                  </a:cubicBezTo>
                  <a:cubicBezTo>
                    <a:pt x="439" y="85"/>
                    <a:pt x="394" y="27"/>
                    <a:pt x="323" y="1"/>
                  </a:cubicBezTo>
                  <a:cubicBezTo>
                    <a:pt x="316" y="0"/>
                    <a:pt x="309" y="0"/>
                    <a:pt x="303" y="0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1"/>
            <p:cNvSpPr/>
            <p:nvPr/>
          </p:nvSpPr>
          <p:spPr>
            <a:xfrm>
              <a:off x="4353000" y="4420800"/>
              <a:ext cx="22875" cy="17550"/>
            </a:xfrm>
            <a:custGeom>
              <a:avLst/>
              <a:gdLst/>
              <a:ahLst/>
              <a:cxnLst/>
              <a:rect l="l" t="t" r="r" b="b"/>
              <a:pathLst>
                <a:path w="915" h="702" extrusionOk="0">
                  <a:moveTo>
                    <a:pt x="511" y="1"/>
                  </a:moveTo>
                  <a:cubicBezTo>
                    <a:pt x="460" y="1"/>
                    <a:pt x="407" y="9"/>
                    <a:pt x="354" y="26"/>
                  </a:cubicBezTo>
                  <a:cubicBezTo>
                    <a:pt x="135" y="96"/>
                    <a:pt x="0" y="303"/>
                    <a:pt x="65" y="483"/>
                  </a:cubicBezTo>
                  <a:cubicBezTo>
                    <a:pt x="109" y="620"/>
                    <a:pt x="249" y="701"/>
                    <a:pt x="411" y="701"/>
                  </a:cubicBezTo>
                  <a:cubicBezTo>
                    <a:pt x="462" y="701"/>
                    <a:pt x="514" y="693"/>
                    <a:pt x="567" y="676"/>
                  </a:cubicBezTo>
                  <a:cubicBezTo>
                    <a:pt x="786" y="605"/>
                    <a:pt x="915" y="406"/>
                    <a:pt x="857" y="219"/>
                  </a:cubicBezTo>
                  <a:cubicBezTo>
                    <a:pt x="813" y="82"/>
                    <a:pt x="672" y="1"/>
                    <a:pt x="511" y="1"/>
                  </a:cubicBezTo>
                  <a:close/>
                </a:path>
              </a:pathLst>
            </a:custGeom>
            <a:solidFill>
              <a:srgbClr val="F2C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324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706;p39"/>
          <p:cNvGrpSpPr/>
          <p:nvPr/>
        </p:nvGrpSpPr>
        <p:grpSpPr>
          <a:xfrm flipH="1">
            <a:off x="332524" y="588479"/>
            <a:ext cx="2292962" cy="1538395"/>
            <a:chOff x="3609450" y="1186000"/>
            <a:chExt cx="1448400" cy="971700"/>
          </a:xfrm>
        </p:grpSpPr>
        <p:sp>
          <p:nvSpPr>
            <p:cNvPr id="707" name="Google Shape;707;p39"/>
            <p:cNvSpPr/>
            <p:nvPr/>
          </p:nvSpPr>
          <p:spPr>
            <a:xfrm>
              <a:off x="4086150" y="1186000"/>
              <a:ext cx="971700" cy="971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08" name="Google Shape;708;p39"/>
            <p:cNvCxnSpPr/>
            <p:nvPr/>
          </p:nvCxnSpPr>
          <p:spPr>
            <a:xfrm>
              <a:off x="3609975" y="121465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39"/>
            <p:cNvCxnSpPr>
              <a:stCxn id="707" idx="2"/>
            </p:cNvCxnSpPr>
            <p:nvPr/>
          </p:nvCxnSpPr>
          <p:spPr>
            <a:xfrm rot="10800000">
              <a:off x="3609450" y="1671850"/>
              <a:ext cx="47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0" name="Google Shape;710;p39"/>
          <p:cNvSpPr txBox="1">
            <a:spLocks noGrp="1"/>
          </p:cNvSpPr>
          <p:nvPr>
            <p:ph type="subTitle" idx="4294967295"/>
          </p:nvPr>
        </p:nvSpPr>
        <p:spPr>
          <a:xfrm flipH="1">
            <a:off x="2689223" y="1258888"/>
            <a:ext cx="5883275" cy="3646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>
              <a:buClrTx/>
              <a:buSzTx/>
              <a:buFont typeface="+mj-lt"/>
              <a:buAutoNum type="alphaLcPeriod"/>
              <a:defRPr/>
            </a:pP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Kontak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tatap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muka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/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berdekatan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kasus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probable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atau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kasus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konfirmasi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dalam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radius 1 meter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dalam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jangka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waktu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15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menit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atau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lebih</a:t>
            </a:r>
            <a:endParaRPr lang="en-US" altLang="ko-KR" kern="1200" dirty="0">
              <a:solidFill>
                <a:srgbClr val="FFFFFF"/>
              </a:solidFill>
              <a:latin typeface="Arial"/>
              <a:cs typeface="Arial" pitchFamily="34" charset="0"/>
            </a:endParaRPr>
          </a:p>
          <a:p>
            <a:pPr marL="228600" lvl="0" indent="-228600" algn="just">
              <a:buClrTx/>
              <a:buSzTx/>
              <a:buFont typeface="+mj-lt"/>
              <a:buAutoNum type="alphaLcPeriod"/>
              <a:defRPr/>
            </a:pP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Sentuhan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fisik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langsung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kasus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probable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atau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konfirmasi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(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bersalaman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,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berpegangan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tangan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dll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)</a:t>
            </a:r>
          </a:p>
          <a:p>
            <a:pPr marL="228600" lvl="0" indent="-228600" algn="just">
              <a:buClrTx/>
              <a:buSzTx/>
              <a:buFont typeface="+mj-lt"/>
              <a:buAutoNum type="alphaLcPeriod"/>
              <a:defRPr/>
            </a:pP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Orang yang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memberikan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perawatan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langsung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terhadap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kasus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probable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atau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konfirmasi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tanpa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menggunakan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APD yang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sesuai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standar</a:t>
            </a:r>
            <a:endParaRPr lang="en-US" altLang="ko-KR" kern="1200" dirty="0">
              <a:solidFill>
                <a:srgbClr val="FFFFFF"/>
              </a:solidFill>
              <a:latin typeface="Arial"/>
              <a:cs typeface="Arial" pitchFamily="34" charset="0"/>
            </a:endParaRPr>
          </a:p>
          <a:p>
            <a:pPr marL="228600" lvl="0" indent="-228600" algn="just">
              <a:buClrTx/>
              <a:buSzTx/>
              <a:buFont typeface="+mj-lt"/>
              <a:buAutoNum type="alphaLcPeriod"/>
              <a:defRPr/>
            </a:pP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Situasi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lainnya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yang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mengindikasikan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adanya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kontak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berdasarkan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penilaian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risiko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lokal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yang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ditetapkan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oleh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tim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penyelidikan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epidemiologi</a:t>
            </a:r>
            <a:r>
              <a:rPr lang="en-US" altLang="ko-KR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setempat</a:t>
            </a:r>
            <a:endParaRPr lang="ko-KR" altLang="en-US" kern="12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711" name="Google Shape;711;p39"/>
          <p:cNvSpPr txBox="1">
            <a:spLocks noGrp="1"/>
          </p:cNvSpPr>
          <p:nvPr>
            <p:ph type="title" idx="4294967295"/>
          </p:nvPr>
        </p:nvSpPr>
        <p:spPr>
          <a:xfrm>
            <a:off x="185536" y="1013982"/>
            <a:ext cx="1914525" cy="6873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01</a:t>
            </a:r>
            <a:endParaRPr sz="6600" dirty="0"/>
          </a:p>
        </p:txBody>
      </p:sp>
      <p:sp>
        <p:nvSpPr>
          <p:cNvPr id="712" name="Google Shape;712;p39"/>
          <p:cNvSpPr txBox="1">
            <a:spLocks noGrp="1"/>
          </p:cNvSpPr>
          <p:nvPr>
            <p:ph type="subTitle" idx="4294967295"/>
          </p:nvPr>
        </p:nvSpPr>
        <p:spPr>
          <a:xfrm flipH="1">
            <a:off x="2689224" y="647821"/>
            <a:ext cx="3535363" cy="530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/>
              <a:t>KONTAK ERAT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722" y="-251807"/>
            <a:ext cx="157290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706;p39"/>
          <p:cNvGrpSpPr/>
          <p:nvPr/>
        </p:nvGrpSpPr>
        <p:grpSpPr>
          <a:xfrm flipH="1">
            <a:off x="332524" y="588479"/>
            <a:ext cx="2292962" cy="1538395"/>
            <a:chOff x="3609450" y="1186000"/>
            <a:chExt cx="1448400" cy="971700"/>
          </a:xfrm>
        </p:grpSpPr>
        <p:sp>
          <p:nvSpPr>
            <p:cNvPr id="707" name="Google Shape;707;p39"/>
            <p:cNvSpPr/>
            <p:nvPr/>
          </p:nvSpPr>
          <p:spPr>
            <a:xfrm>
              <a:off x="4086150" y="1186000"/>
              <a:ext cx="971700" cy="971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08" name="Google Shape;708;p39"/>
            <p:cNvCxnSpPr/>
            <p:nvPr/>
          </p:nvCxnSpPr>
          <p:spPr>
            <a:xfrm>
              <a:off x="3609975" y="1214650"/>
              <a:ext cx="0" cy="91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39"/>
            <p:cNvCxnSpPr>
              <a:stCxn id="707" idx="2"/>
            </p:cNvCxnSpPr>
            <p:nvPr/>
          </p:nvCxnSpPr>
          <p:spPr>
            <a:xfrm rot="10800000">
              <a:off x="3609450" y="1671850"/>
              <a:ext cx="47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0" name="Google Shape;710;p39"/>
          <p:cNvSpPr txBox="1">
            <a:spLocks noGrp="1"/>
          </p:cNvSpPr>
          <p:nvPr>
            <p:ph type="subTitle" idx="4294967295"/>
          </p:nvPr>
        </p:nvSpPr>
        <p:spPr>
          <a:xfrm flipH="1">
            <a:off x="2689223" y="1258888"/>
            <a:ext cx="5883275" cy="36464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>
              <a:lnSpc>
                <a:spcPct val="100000"/>
              </a:lnSpc>
              <a:buClrTx/>
              <a:buSzTx/>
              <a:buFont typeface="+mj-lt"/>
              <a:buAutoNum type="alphaLcPeriod"/>
              <a:defRPr/>
            </a:pP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Orang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ISPA DAN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pada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14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hari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terakhir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sebelum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timbul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gejala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memiliki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riwayat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perjalanan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atau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tinggal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di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negara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/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wilayah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Indonesia yang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melaporkan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transmisi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local</a:t>
            </a:r>
          </a:p>
          <a:p>
            <a:pPr marL="228600" lvl="0" indent="-228600" algn="just">
              <a:lnSpc>
                <a:spcPct val="100000"/>
              </a:lnSpc>
              <a:buClrTx/>
              <a:buSzTx/>
              <a:buFont typeface="+mj-lt"/>
              <a:buAutoNum type="alphaLcPeriod"/>
              <a:defRPr/>
            </a:pP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Orang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salah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satu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tanda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ISPA DAN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pada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14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hari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terakhir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sebelum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timbul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gejala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memiliki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riwayat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kontak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kasus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konfirmasi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/</a:t>
            </a:r>
            <a:r>
              <a:rPr lang="en-US" altLang="ko-KR" sz="1900" i="1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probable 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COVID-19 </a:t>
            </a:r>
          </a:p>
          <a:p>
            <a:pPr marL="228600" lvl="0" indent="-228600" algn="just">
              <a:lnSpc>
                <a:spcPct val="100000"/>
              </a:lnSpc>
              <a:buClrTx/>
              <a:buSzTx/>
              <a:buFont typeface="+mj-lt"/>
              <a:buAutoNum type="alphaLcPeriod"/>
              <a:defRPr/>
            </a:pP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Orang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dengan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ISPA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berat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/pneumonia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berat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yang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membutuhkan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perawatan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di RS DAN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tidak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ada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penyebab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lain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berdasarkan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gambaran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klinis</a:t>
            </a:r>
            <a:r>
              <a:rPr lang="en-US" altLang="ko-KR" sz="1900" kern="1200" dirty="0">
                <a:solidFill>
                  <a:srgbClr val="FFFFFF"/>
                </a:solidFill>
                <a:latin typeface="Arial"/>
                <a:cs typeface="Arial" pitchFamily="34" charset="0"/>
              </a:rPr>
              <a:t> yang </a:t>
            </a:r>
            <a:r>
              <a:rPr lang="en-US" altLang="ko-KR" sz="1900" kern="1200" dirty="0" err="1">
                <a:solidFill>
                  <a:srgbClr val="FFFFFF"/>
                </a:solidFill>
                <a:latin typeface="Arial"/>
                <a:cs typeface="Arial" pitchFamily="34" charset="0"/>
              </a:rPr>
              <a:t>menyakinkan</a:t>
            </a:r>
            <a:endParaRPr lang="ko-KR" altLang="en-US" sz="1900" kern="1200" dirty="0">
              <a:solidFill>
                <a:srgbClr val="FFFFFF"/>
              </a:solidFill>
              <a:latin typeface="Arial"/>
              <a:cs typeface="Arial" pitchFamily="34" charset="0"/>
            </a:endParaRPr>
          </a:p>
          <a:p>
            <a:pPr marL="0" lvl="0" indent="0" algn="just">
              <a:buClrTx/>
              <a:buSzTx/>
              <a:buNone/>
              <a:defRPr/>
            </a:pPr>
            <a:endParaRPr lang="ko-KR" altLang="en-US" kern="1200" dirty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711" name="Google Shape;711;p39"/>
          <p:cNvSpPr txBox="1">
            <a:spLocks noGrp="1"/>
          </p:cNvSpPr>
          <p:nvPr>
            <p:ph type="title" idx="4294967295"/>
          </p:nvPr>
        </p:nvSpPr>
        <p:spPr>
          <a:xfrm>
            <a:off x="185536" y="1013982"/>
            <a:ext cx="1914525" cy="6873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smtClean="0"/>
              <a:t>02</a:t>
            </a:r>
            <a:endParaRPr sz="6600" dirty="0"/>
          </a:p>
        </p:txBody>
      </p:sp>
      <p:sp>
        <p:nvSpPr>
          <p:cNvPr id="712" name="Google Shape;712;p39"/>
          <p:cNvSpPr txBox="1">
            <a:spLocks noGrp="1"/>
          </p:cNvSpPr>
          <p:nvPr>
            <p:ph type="subTitle" idx="4294967295"/>
          </p:nvPr>
        </p:nvSpPr>
        <p:spPr>
          <a:xfrm flipH="1">
            <a:off x="2689224" y="647821"/>
            <a:ext cx="3535363" cy="530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/>
              <a:t>KASUS SUSPEK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722" y="-251807"/>
            <a:ext cx="157290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2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onavirus Disease by Slidesgo">
  <a:themeElements>
    <a:clrScheme name="Simple Light">
      <a:dk1>
        <a:srgbClr val="F2C5F5"/>
      </a:dk1>
      <a:lt1>
        <a:srgbClr val="6F41A7"/>
      </a:lt1>
      <a:dk2>
        <a:srgbClr val="4A1D7A"/>
      </a:dk2>
      <a:lt2>
        <a:srgbClr val="F1EFFF"/>
      </a:lt2>
      <a:accent1>
        <a:srgbClr val="AC71EC"/>
      </a:accent1>
      <a:accent2>
        <a:srgbClr val="824DB6"/>
      </a:accent2>
      <a:accent3>
        <a:srgbClr val="B684E0"/>
      </a:accent3>
      <a:accent4>
        <a:srgbClr val="873CCC"/>
      </a:accent4>
      <a:accent5>
        <a:srgbClr val="D996DD"/>
      </a:accent5>
      <a:accent6>
        <a:srgbClr val="B354B9"/>
      </a:accent6>
      <a:hlink>
        <a:srgbClr val="F1E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ronavirus Disease by Slidesgo">
  <a:themeElements>
    <a:clrScheme name="Simple Light">
      <a:dk1>
        <a:srgbClr val="F2C5F5"/>
      </a:dk1>
      <a:lt1>
        <a:srgbClr val="6F41A7"/>
      </a:lt1>
      <a:dk2>
        <a:srgbClr val="4A1D7A"/>
      </a:dk2>
      <a:lt2>
        <a:srgbClr val="F1EFFF"/>
      </a:lt2>
      <a:accent1>
        <a:srgbClr val="AC71EC"/>
      </a:accent1>
      <a:accent2>
        <a:srgbClr val="824DB6"/>
      </a:accent2>
      <a:accent3>
        <a:srgbClr val="B684E0"/>
      </a:accent3>
      <a:accent4>
        <a:srgbClr val="873CCC"/>
      </a:accent4>
      <a:accent5>
        <a:srgbClr val="D996DD"/>
      </a:accent5>
      <a:accent6>
        <a:srgbClr val="B354B9"/>
      </a:accent6>
      <a:hlink>
        <a:srgbClr val="F1E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tents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ronavirus Disease by Slidesgo">
  <a:themeElements>
    <a:clrScheme name="Simple Light">
      <a:dk1>
        <a:srgbClr val="F2C5F5"/>
      </a:dk1>
      <a:lt1>
        <a:srgbClr val="6F41A7"/>
      </a:lt1>
      <a:dk2>
        <a:srgbClr val="4A1D7A"/>
      </a:dk2>
      <a:lt2>
        <a:srgbClr val="F1EFFF"/>
      </a:lt2>
      <a:accent1>
        <a:srgbClr val="AC71EC"/>
      </a:accent1>
      <a:accent2>
        <a:srgbClr val="824DB6"/>
      </a:accent2>
      <a:accent3>
        <a:srgbClr val="B684E0"/>
      </a:accent3>
      <a:accent4>
        <a:srgbClr val="873CCC"/>
      </a:accent4>
      <a:accent5>
        <a:srgbClr val="D996DD"/>
      </a:accent5>
      <a:accent6>
        <a:srgbClr val="B354B9"/>
      </a:accent6>
      <a:hlink>
        <a:srgbClr val="F1E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1174</Words>
  <Application>Microsoft Office PowerPoint</Application>
  <PresentationFormat>On-screen Show (16:9)</PresentationFormat>
  <Paragraphs>218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9" baseType="lpstr">
      <vt:lpstr>맑은 고딕</vt:lpstr>
      <vt:lpstr>Arial</vt:lpstr>
      <vt:lpstr>Arial Unicode MS</vt:lpstr>
      <vt:lpstr>Calibri</vt:lpstr>
      <vt:lpstr>Fira Sans Extra Condensed Medium</vt:lpstr>
      <vt:lpstr>Hind</vt:lpstr>
      <vt:lpstr>Nunito Light</vt:lpstr>
      <vt:lpstr>Oswald</vt:lpstr>
      <vt:lpstr>Oxygen Light</vt:lpstr>
      <vt:lpstr>Pathway Gothic One</vt:lpstr>
      <vt:lpstr>Raleway SemiBold</vt:lpstr>
      <vt:lpstr>Roboto Condensed Light</vt:lpstr>
      <vt:lpstr>Times New Roman</vt:lpstr>
      <vt:lpstr>Wingdings</vt:lpstr>
      <vt:lpstr>Wingdings 2</vt:lpstr>
      <vt:lpstr>Coronavirus Disease by Slidesgo</vt:lpstr>
      <vt:lpstr>1_Coronavirus Disease by Slidesgo</vt:lpstr>
      <vt:lpstr>1_Contents Slide Master</vt:lpstr>
      <vt:lpstr>2_Coronavirus Disease by Slidesgo</vt:lpstr>
      <vt:lpstr>PowerPoint Presentation</vt:lpstr>
      <vt:lpstr>CURRICULUM VITAE</vt:lpstr>
      <vt:lpstr>MATERI</vt:lpstr>
      <vt:lpstr>PowerPoint Presentation</vt:lpstr>
      <vt:lpstr>CARA TRANSMISI</vt:lpstr>
      <vt:lpstr>PEMBAGIAN STATUS PASIEN</vt:lpstr>
      <vt:lpstr>DEFINISI OPERASIONAL</vt:lpstr>
      <vt:lpstr>01</vt:lpstr>
      <vt:lpstr>02</vt:lpstr>
      <vt:lpstr>03</vt:lpstr>
      <vt:lpstr>04</vt:lpstr>
      <vt:lpstr>PELAYANAN KEPERAWATAN</vt:lpstr>
      <vt:lpstr>MANAJEMEN KESEHATAN MASYARAKAT PADA KASUS KONTAK ERAT</vt:lpstr>
      <vt:lpstr>MANAJEMEN KESEHATAN MASYARAKAT PADA KASUS SUSPEK</vt:lpstr>
      <vt:lpstr>MANAJEMEN KESEHATAN MASYARAKAT PADA KASUS PROBABLE</vt:lpstr>
      <vt:lpstr>MANAJEMEN KESEHATAN MASYARAKAT PADA KASUS KONFIRMASI</vt:lpstr>
      <vt:lpstr>COVID-19 DI IGD</vt:lpstr>
      <vt:lpstr>PowerPoint Presentation</vt:lpstr>
      <vt:lpstr>TRIAGE PRIMER</vt:lpstr>
      <vt:lpstr>TRIAGE SEKUNDER</vt:lpstr>
      <vt:lpstr>ZONA MERAH</vt:lpstr>
      <vt:lpstr>ZONA KUNING</vt:lpstr>
      <vt:lpstr>PEDIATRIC EMERGENCY</vt:lpstr>
      <vt:lpstr>MNE</vt:lpstr>
      <vt:lpstr>PENUNJANG</vt:lpstr>
      <vt:lpstr>RUANG ISOLASI</vt:lpstr>
      <vt:lpstr>RUANG ISOLASI</vt:lpstr>
      <vt:lpstr>RUANG ISOLASI</vt:lpstr>
      <vt:lpstr>RUANG DEKONTAMINASI PASIEN</vt:lpstr>
      <vt:lpstr>PowerPoint Presentation</vt:lpstr>
      <vt:lpstr>MANAJEMEN SDM DI IGD</vt:lpstr>
      <vt:lpstr>PRINSIP PENCEGAHAN &amp; PENGENDALIAN INFEKSI DI IGD</vt:lpstr>
      <vt:lpstr>Memakai masker</vt:lpstr>
      <vt:lpstr>PROSES TRANSFER</vt:lpstr>
      <vt:lpstr>ALUR TRANSFER PASIEN INTRA RUMAH SAKIT </vt:lpstr>
      <vt:lpstr>ALUR TRANSFER PASIEN ANTAR RUMAH SAKIT </vt:lpstr>
      <vt:lpstr>Interior BEST</vt:lpstr>
      <vt:lpstr>BRANKART  COVID</vt:lpstr>
      <vt:lpstr>PROTEKSI PETUGAS AMBULANS</vt:lpstr>
      <vt:lpstr>TERIMAKASIH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Mutu</dc:creator>
  <cp:lastModifiedBy>Mutu</cp:lastModifiedBy>
  <cp:revision>65</cp:revision>
  <dcterms:modified xsi:type="dcterms:W3CDTF">2020-08-17T00:11:09Z</dcterms:modified>
</cp:coreProperties>
</file>