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</p:sldMasterIdLst>
  <p:sldIdLst>
    <p:sldId id="256" r:id="rId11"/>
    <p:sldId id="277" r:id="rId12"/>
    <p:sldId id="274" r:id="rId13"/>
    <p:sldId id="275" r:id="rId14"/>
    <p:sldId id="276" r:id="rId15"/>
    <p:sldId id="278" r:id="rId16"/>
    <p:sldId id="280" r:id="rId17"/>
    <p:sldId id="279" r:id="rId18"/>
    <p:sldId id="281" r:id="rId19"/>
    <p:sldId id="282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065FD-014C-4414-8B8A-24FF9E147D0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9CEEE-1854-4E7D-A35D-81A3B499FAA2}">
      <dgm:prSet phldrT="[Text]"/>
      <dgm:spPr/>
      <dgm:t>
        <a:bodyPr/>
        <a:lstStyle/>
        <a:p>
          <a:r>
            <a:rPr lang="en-US" dirty="0" err="1" smtClean="0"/>
            <a:t>Gabut</a:t>
          </a:r>
          <a:endParaRPr lang="en-US" dirty="0"/>
        </a:p>
      </dgm:t>
    </dgm:pt>
    <dgm:pt modelId="{46F7D7D8-A1EF-4AF2-BBFD-9BF93A6AC5EC}" type="parTrans" cxnId="{FDF77A08-9D76-49AD-8E47-2DB0B4B07009}">
      <dgm:prSet/>
      <dgm:spPr/>
      <dgm:t>
        <a:bodyPr/>
        <a:lstStyle/>
        <a:p>
          <a:endParaRPr lang="en-US"/>
        </a:p>
      </dgm:t>
    </dgm:pt>
    <dgm:pt modelId="{B8C54EF6-19E1-46FD-90D1-37F2B8C94FFC}" type="sibTrans" cxnId="{FDF77A08-9D76-49AD-8E47-2DB0B4B07009}">
      <dgm:prSet/>
      <dgm:spPr/>
      <dgm:t>
        <a:bodyPr/>
        <a:lstStyle/>
        <a:p>
          <a:endParaRPr lang="en-US"/>
        </a:p>
      </dgm:t>
    </dgm:pt>
    <dgm:pt modelId="{FF7CFE44-FFE3-4BCC-8B0A-442C7528C0E3}">
      <dgm:prSet phldrT="[Text]"/>
      <dgm:spPr/>
      <dgm:t>
        <a:bodyPr/>
        <a:lstStyle/>
        <a:p>
          <a:r>
            <a:rPr lang="en-US" dirty="0" err="1" smtClean="0"/>
            <a:t>Jenuh</a:t>
          </a:r>
          <a:endParaRPr lang="en-US" dirty="0"/>
        </a:p>
      </dgm:t>
    </dgm:pt>
    <dgm:pt modelId="{03DDC767-C3D5-49A9-A9F0-A86AC65DE572}" type="parTrans" cxnId="{2AB1F7AB-0599-4ED1-BD18-21DAD63D03A4}">
      <dgm:prSet/>
      <dgm:spPr/>
      <dgm:t>
        <a:bodyPr/>
        <a:lstStyle/>
        <a:p>
          <a:endParaRPr lang="en-US"/>
        </a:p>
      </dgm:t>
    </dgm:pt>
    <dgm:pt modelId="{09EEC30A-68FA-4E7A-BB4B-7A7EC1450106}" type="sibTrans" cxnId="{2AB1F7AB-0599-4ED1-BD18-21DAD63D03A4}">
      <dgm:prSet/>
      <dgm:spPr/>
      <dgm:t>
        <a:bodyPr/>
        <a:lstStyle/>
        <a:p>
          <a:endParaRPr lang="en-US"/>
        </a:p>
      </dgm:t>
    </dgm:pt>
    <dgm:pt modelId="{185C8E12-B260-4C04-B042-4AE6BDFB2E9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uang</a:t>
          </a:r>
          <a:r>
            <a:rPr lang="en-US" dirty="0" smtClean="0"/>
            <a:t> </a:t>
          </a:r>
          <a:r>
            <a:rPr lang="en-US" dirty="0" err="1" smtClean="0"/>
            <a:t>saku</a:t>
          </a:r>
          <a:endParaRPr lang="en-US" dirty="0"/>
        </a:p>
      </dgm:t>
    </dgm:pt>
    <dgm:pt modelId="{CBD9804C-2997-4365-977E-6D27F6A2FDC7}" type="parTrans" cxnId="{ADF54045-B499-467E-A541-1E748796E5C9}">
      <dgm:prSet/>
      <dgm:spPr/>
      <dgm:t>
        <a:bodyPr/>
        <a:lstStyle/>
        <a:p>
          <a:endParaRPr lang="en-US"/>
        </a:p>
      </dgm:t>
    </dgm:pt>
    <dgm:pt modelId="{7E290C1D-1C81-4661-8DCF-106F3FDA00C1}" type="sibTrans" cxnId="{ADF54045-B499-467E-A541-1E748796E5C9}">
      <dgm:prSet/>
      <dgm:spPr/>
      <dgm:t>
        <a:bodyPr/>
        <a:lstStyle/>
        <a:p>
          <a:endParaRPr lang="en-US"/>
        </a:p>
      </dgm:t>
    </dgm:pt>
    <dgm:pt modelId="{4643B51C-D24A-4959-B48C-98EAC8D6CEFE}">
      <dgm:prSet phldrT="[Text]"/>
      <dgm:spPr/>
      <dgm:t>
        <a:bodyPr/>
        <a:lstStyle/>
        <a:p>
          <a:r>
            <a:rPr lang="en-US" dirty="0" err="1" smtClean="0"/>
            <a:t>Rindu</a:t>
          </a:r>
          <a:r>
            <a:rPr lang="en-US" dirty="0" smtClean="0"/>
            <a:t> </a:t>
          </a:r>
          <a:r>
            <a:rPr lang="en-US" dirty="0" err="1" smtClean="0"/>
            <a:t>teman</a:t>
          </a:r>
          <a:endParaRPr lang="en-US" dirty="0"/>
        </a:p>
      </dgm:t>
    </dgm:pt>
    <dgm:pt modelId="{ABDE8486-0C13-467B-8074-84396427FED5}" type="parTrans" cxnId="{390C9585-D8B1-4D63-B3FD-FD222E267D0B}">
      <dgm:prSet/>
      <dgm:spPr/>
      <dgm:t>
        <a:bodyPr/>
        <a:lstStyle/>
        <a:p>
          <a:endParaRPr lang="en-US"/>
        </a:p>
      </dgm:t>
    </dgm:pt>
    <dgm:pt modelId="{9ECCCA47-7F62-4971-8BF6-935D7C304CFD}" type="sibTrans" cxnId="{390C9585-D8B1-4D63-B3FD-FD222E267D0B}">
      <dgm:prSet/>
      <dgm:spPr/>
      <dgm:t>
        <a:bodyPr/>
        <a:lstStyle/>
        <a:p>
          <a:endParaRPr lang="en-US"/>
        </a:p>
      </dgm:t>
    </dgm:pt>
    <dgm:pt modelId="{B1EEB850-3878-4E54-B903-AC33A357DE35}">
      <dgm:prSet/>
      <dgm:spPr/>
      <dgm:t>
        <a:bodyPr/>
        <a:lstStyle/>
        <a:p>
          <a:r>
            <a:rPr lang="en-US" dirty="0" err="1" smtClean="0"/>
            <a:t>Kangen</a:t>
          </a:r>
          <a:r>
            <a:rPr lang="en-US" dirty="0" smtClean="0"/>
            <a:t> </a:t>
          </a:r>
          <a:r>
            <a:rPr lang="en-US" dirty="0" err="1" smtClean="0"/>
            <a:t>perkuliahan</a:t>
          </a:r>
          <a:endParaRPr lang="en-US" dirty="0"/>
        </a:p>
      </dgm:t>
    </dgm:pt>
    <dgm:pt modelId="{8402EFA2-F2A8-4252-B5F9-AE299670EDB9}" type="parTrans" cxnId="{8FD2E755-1C37-427A-8935-B87E0EDE730E}">
      <dgm:prSet/>
      <dgm:spPr/>
      <dgm:t>
        <a:bodyPr/>
        <a:lstStyle/>
        <a:p>
          <a:endParaRPr lang="en-US"/>
        </a:p>
      </dgm:t>
    </dgm:pt>
    <dgm:pt modelId="{537E56F6-EAD1-4F52-9C38-DE7945CD6A06}" type="sibTrans" cxnId="{8FD2E755-1C37-427A-8935-B87E0EDE730E}">
      <dgm:prSet/>
      <dgm:spPr/>
      <dgm:t>
        <a:bodyPr/>
        <a:lstStyle/>
        <a:p>
          <a:endParaRPr lang="en-US"/>
        </a:p>
      </dgm:t>
    </dgm:pt>
    <dgm:pt modelId="{F9FD485B-60FF-4EAC-BD24-BDE98F38653E}">
      <dgm:prSet/>
      <dgm:spPr/>
      <dgm:t>
        <a:bodyPr/>
        <a:lstStyle/>
        <a:p>
          <a:r>
            <a:rPr lang="en-US" dirty="0" err="1" smtClean="0"/>
            <a:t>Paketan</a:t>
          </a:r>
          <a:r>
            <a:rPr lang="en-US" dirty="0" smtClean="0"/>
            <a:t> </a:t>
          </a:r>
          <a:r>
            <a:rPr lang="en-US" dirty="0" err="1" smtClean="0"/>
            <a:t>sering</a:t>
          </a:r>
          <a:r>
            <a:rPr lang="en-US" dirty="0" smtClean="0"/>
            <a:t> </a:t>
          </a:r>
          <a:r>
            <a:rPr lang="en-US" dirty="0" err="1" smtClean="0"/>
            <a:t>habis</a:t>
          </a:r>
          <a:endParaRPr lang="en-US" dirty="0"/>
        </a:p>
      </dgm:t>
    </dgm:pt>
    <dgm:pt modelId="{0FD4191D-C4AE-4119-B9E3-D64780788AB2}" type="parTrans" cxnId="{7047B671-9666-472C-B93A-FF909ABA7244}">
      <dgm:prSet/>
      <dgm:spPr/>
      <dgm:t>
        <a:bodyPr/>
        <a:lstStyle/>
        <a:p>
          <a:endParaRPr lang="en-US"/>
        </a:p>
      </dgm:t>
    </dgm:pt>
    <dgm:pt modelId="{E97DE39D-E0C5-4D11-81B3-E098BCD17D97}" type="sibTrans" cxnId="{7047B671-9666-472C-B93A-FF909ABA7244}">
      <dgm:prSet/>
      <dgm:spPr/>
      <dgm:t>
        <a:bodyPr/>
        <a:lstStyle/>
        <a:p>
          <a:endParaRPr lang="en-US"/>
        </a:p>
      </dgm:t>
    </dgm:pt>
    <dgm:pt modelId="{A8FDFF8A-E87D-4D61-8FA3-5150576BFFEB}">
      <dgm:prSet/>
      <dgm:spPr/>
      <dgm:t>
        <a:bodyPr/>
        <a:lstStyle/>
        <a:p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kaum</a:t>
          </a:r>
          <a:r>
            <a:rPr lang="en-US" dirty="0" smtClean="0"/>
            <a:t> </a:t>
          </a:r>
          <a:r>
            <a:rPr lang="en-US" dirty="0" err="1" smtClean="0"/>
            <a:t>rebahan</a:t>
          </a:r>
          <a:endParaRPr lang="en-US" dirty="0"/>
        </a:p>
      </dgm:t>
    </dgm:pt>
    <dgm:pt modelId="{723E159B-EBDB-4FDA-A0E7-AFA263E85A74}" type="parTrans" cxnId="{11FF28B9-7A90-4CD3-AB76-70B07741891A}">
      <dgm:prSet/>
      <dgm:spPr/>
      <dgm:t>
        <a:bodyPr/>
        <a:lstStyle/>
        <a:p>
          <a:endParaRPr lang="en-US"/>
        </a:p>
      </dgm:t>
    </dgm:pt>
    <dgm:pt modelId="{A8065F65-5DCA-44D7-BC5F-21A9AB2C98B2}" type="sibTrans" cxnId="{11FF28B9-7A90-4CD3-AB76-70B07741891A}">
      <dgm:prSet/>
      <dgm:spPr/>
      <dgm:t>
        <a:bodyPr/>
        <a:lstStyle/>
        <a:p>
          <a:endParaRPr lang="en-US"/>
        </a:p>
      </dgm:t>
    </dgm:pt>
    <dgm:pt modelId="{6ECEE69B-8D13-4CFF-B846-21C7A7688D41}">
      <dgm:prSet/>
      <dgm:spPr/>
      <dgm:t>
        <a:bodyPr/>
        <a:lstStyle/>
        <a:p>
          <a:r>
            <a:rPr lang="en-US" dirty="0" smtClean="0"/>
            <a:t>LDR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pacar</a:t>
          </a:r>
          <a:endParaRPr lang="en-US" dirty="0"/>
        </a:p>
      </dgm:t>
    </dgm:pt>
    <dgm:pt modelId="{52EFC14C-5090-486F-8910-8D10FEC157E0}" type="parTrans" cxnId="{E6600778-D177-468A-8A9E-86D923C8DD82}">
      <dgm:prSet/>
      <dgm:spPr/>
      <dgm:t>
        <a:bodyPr/>
        <a:lstStyle/>
        <a:p>
          <a:endParaRPr lang="en-US"/>
        </a:p>
      </dgm:t>
    </dgm:pt>
    <dgm:pt modelId="{323D9DE2-2147-4B19-8C95-D98480EBA39F}" type="sibTrans" cxnId="{E6600778-D177-468A-8A9E-86D923C8DD82}">
      <dgm:prSet/>
      <dgm:spPr/>
      <dgm:t>
        <a:bodyPr/>
        <a:lstStyle/>
        <a:p>
          <a:endParaRPr lang="en-US"/>
        </a:p>
      </dgm:t>
    </dgm:pt>
    <dgm:pt modelId="{E689F089-2EB3-4F49-A7D0-9B02157781C8}" type="pres">
      <dgm:prSet presAssocID="{1D0065FD-014C-4414-8B8A-24FF9E147D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65522-4D3C-4BE3-8CE0-F36F208586B6}" type="pres">
      <dgm:prSet presAssocID="{7549CEEE-1854-4E7D-A35D-81A3B499FAA2}" presName="compNode" presStyleCnt="0"/>
      <dgm:spPr/>
    </dgm:pt>
    <dgm:pt modelId="{A30553D2-D64E-4F52-8FDF-A5B645B4DB7E}" type="pres">
      <dgm:prSet presAssocID="{7549CEEE-1854-4E7D-A35D-81A3B499FAA2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1B538B-38E1-4173-AEA6-E2F217FF7299}" type="pres">
      <dgm:prSet presAssocID="{7549CEEE-1854-4E7D-A35D-81A3B499FAA2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35B4-5FE2-4C77-B19A-0E2EC11A7B17}" type="pres">
      <dgm:prSet presAssocID="{B8C54EF6-19E1-46FD-90D1-37F2B8C94F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F5D06C-3B86-46D2-9DCE-47A7079D7A2F}" type="pres">
      <dgm:prSet presAssocID="{FF7CFE44-FFE3-4BCC-8B0A-442C7528C0E3}" presName="compNode" presStyleCnt="0"/>
      <dgm:spPr/>
    </dgm:pt>
    <dgm:pt modelId="{68C8F4D7-67BC-4420-A019-EE3D835794CF}" type="pres">
      <dgm:prSet presAssocID="{FF7CFE44-FFE3-4BCC-8B0A-442C7528C0E3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7CAF1A-4680-4F4E-AF94-765F4ED96408}" type="pres">
      <dgm:prSet presAssocID="{FF7CFE44-FFE3-4BCC-8B0A-442C7528C0E3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70B16-C620-4C23-8038-7C8E346A654D}" type="pres">
      <dgm:prSet presAssocID="{09EEC30A-68FA-4E7A-BB4B-7A7EC14501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BA1657-5106-41D9-B327-0BADB1657AC0}" type="pres">
      <dgm:prSet presAssocID="{185C8E12-B260-4C04-B042-4AE6BDFB2E9D}" presName="compNode" presStyleCnt="0"/>
      <dgm:spPr/>
    </dgm:pt>
    <dgm:pt modelId="{9C5D1DED-01EB-4903-97F5-6E3E521F5D53}" type="pres">
      <dgm:prSet presAssocID="{185C8E12-B260-4C04-B042-4AE6BDFB2E9D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78FCBD-B184-423C-B0DF-AB811E9E6974}" type="pres">
      <dgm:prSet presAssocID="{185C8E12-B260-4C04-B042-4AE6BDFB2E9D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68E9C-A9A9-4C25-BAA6-CADAB4C20D30}" type="pres">
      <dgm:prSet presAssocID="{7E290C1D-1C81-4661-8DCF-106F3FDA00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645CE5-38C0-4E1C-800C-FAC07DD69979}" type="pres">
      <dgm:prSet presAssocID="{4643B51C-D24A-4959-B48C-98EAC8D6CEFE}" presName="compNode" presStyleCnt="0"/>
      <dgm:spPr/>
    </dgm:pt>
    <dgm:pt modelId="{9EAF00DF-9EF9-4FFB-8A05-48567EEEDC9F}" type="pres">
      <dgm:prSet presAssocID="{4643B51C-D24A-4959-B48C-98EAC8D6CEFE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76DE1D-C1FD-4316-9E7B-3507DBFD7A0E}" type="pres">
      <dgm:prSet presAssocID="{4643B51C-D24A-4959-B48C-98EAC8D6CEFE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A9C18-BB96-4723-80A1-F50D4CD3B2F7}" type="pres">
      <dgm:prSet presAssocID="{9ECCCA47-7F62-4971-8BF6-935D7C304C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B7D1EF-0C07-4B11-9BE9-CDAEA03B05B7}" type="pres">
      <dgm:prSet presAssocID="{B1EEB850-3878-4E54-B903-AC33A357DE35}" presName="compNode" presStyleCnt="0"/>
      <dgm:spPr/>
    </dgm:pt>
    <dgm:pt modelId="{5B3D120F-03F4-4FCD-B118-CEC553846D91}" type="pres">
      <dgm:prSet presAssocID="{B1EEB850-3878-4E54-B903-AC33A357DE35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621680-0B69-4563-84DC-302AFE73C5CB}" type="pres">
      <dgm:prSet presAssocID="{B1EEB850-3878-4E54-B903-AC33A357DE35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3DD7D-A4A7-415F-8E30-8AF0531B952F}" type="pres">
      <dgm:prSet presAssocID="{537E56F6-EAD1-4F52-9C38-DE7945CD6A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DCB9FD-ADF5-4774-BC53-8160086892CD}" type="pres">
      <dgm:prSet presAssocID="{F9FD485B-60FF-4EAC-BD24-BDE98F38653E}" presName="compNode" presStyleCnt="0"/>
      <dgm:spPr/>
    </dgm:pt>
    <dgm:pt modelId="{8B4F2103-0132-4295-9833-74BE4B4C57D2}" type="pres">
      <dgm:prSet presAssocID="{F9FD485B-60FF-4EAC-BD24-BDE98F38653E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2551F0-A2A2-4D8E-B9AD-795A889DB8FB}" type="pres">
      <dgm:prSet presAssocID="{F9FD485B-60FF-4EAC-BD24-BDE98F38653E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AE5F4-419E-45EB-B93D-09411412E05D}" type="pres">
      <dgm:prSet presAssocID="{E97DE39D-E0C5-4D11-81B3-E098BCD17D9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4495D7-A64A-4475-A2EB-471E989C8CBB}" type="pres">
      <dgm:prSet presAssocID="{A8FDFF8A-E87D-4D61-8FA3-5150576BFFEB}" presName="compNode" presStyleCnt="0"/>
      <dgm:spPr/>
    </dgm:pt>
    <dgm:pt modelId="{2A7C7CC6-3B9C-418A-BFFC-7E09F2042E88}" type="pres">
      <dgm:prSet presAssocID="{A8FDFF8A-E87D-4D61-8FA3-5150576BFFEB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B19C64-C937-4907-BA93-2D4CA4549257}" type="pres">
      <dgm:prSet presAssocID="{A8FDFF8A-E87D-4D61-8FA3-5150576BFFEB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F43C2-2260-46AA-A6DB-CEE23726E95D}" type="pres">
      <dgm:prSet presAssocID="{A8065F65-5DCA-44D7-BC5F-21A9AB2C98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AEDE06-A466-4AC3-BE95-C97B866755A1}" type="pres">
      <dgm:prSet presAssocID="{6ECEE69B-8D13-4CFF-B846-21C7A7688D41}" presName="compNode" presStyleCnt="0"/>
      <dgm:spPr/>
    </dgm:pt>
    <dgm:pt modelId="{44C80CC3-4928-4856-A4D0-E5BAAFA46332}" type="pres">
      <dgm:prSet presAssocID="{6ECEE69B-8D13-4CFF-B846-21C7A7688D41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B09C99-9017-4663-BA0F-DDC0EEFE1480}" type="pres">
      <dgm:prSet presAssocID="{6ECEE69B-8D13-4CFF-B846-21C7A7688D41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DFD56-684C-46C9-B92A-7F4F66D33ABC}" type="presOf" srcId="{9ECCCA47-7F62-4971-8BF6-935D7C304CFD}" destId="{202A9C18-BB96-4723-80A1-F50D4CD3B2F7}" srcOrd="0" destOrd="0" presId="urn:microsoft.com/office/officeart/2005/8/layout/pList1"/>
    <dgm:cxn modelId="{1C2631FD-ED74-46DB-8573-A87DCDC2D403}" type="presOf" srcId="{185C8E12-B260-4C04-B042-4AE6BDFB2E9D}" destId="{F178FCBD-B184-423C-B0DF-AB811E9E6974}" srcOrd="0" destOrd="0" presId="urn:microsoft.com/office/officeart/2005/8/layout/pList1"/>
    <dgm:cxn modelId="{FDF77A08-9D76-49AD-8E47-2DB0B4B07009}" srcId="{1D0065FD-014C-4414-8B8A-24FF9E147D04}" destId="{7549CEEE-1854-4E7D-A35D-81A3B499FAA2}" srcOrd="0" destOrd="0" parTransId="{46F7D7D8-A1EF-4AF2-BBFD-9BF93A6AC5EC}" sibTransId="{B8C54EF6-19E1-46FD-90D1-37F2B8C94FFC}"/>
    <dgm:cxn modelId="{CEB8CF8D-290F-49E0-BD02-121A1102A0AF}" type="presOf" srcId="{1D0065FD-014C-4414-8B8A-24FF9E147D04}" destId="{E689F089-2EB3-4F49-A7D0-9B02157781C8}" srcOrd="0" destOrd="0" presId="urn:microsoft.com/office/officeart/2005/8/layout/pList1"/>
    <dgm:cxn modelId="{1CBC0602-5564-47CC-B325-03CC6857BD81}" type="presOf" srcId="{B8C54EF6-19E1-46FD-90D1-37F2B8C94FFC}" destId="{1D9835B4-5FE2-4C77-B19A-0E2EC11A7B17}" srcOrd="0" destOrd="0" presId="urn:microsoft.com/office/officeart/2005/8/layout/pList1"/>
    <dgm:cxn modelId="{8E9D0324-1A4D-4E09-BEA6-DD32B2BC0DBB}" type="presOf" srcId="{4643B51C-D24A-4959-B48C-98EAC8D6CEFE}" destId="{0E76DE1D-C1FD-4316-9E7B-3507DBFD7A0E}" srcOrd="0" destOrd="0" presId="urn:microsoft.com/office/officeart/2005/8/layout/pList1"/>
    <dgm:cxn modelId="{8FD2E755-1C37-427A-8935-B87E0EDE730E}" srcId="{1D0065FD-014C-4414-8B8A-24FF9E147D04}" destId="{B1EEB850-3878-4E54-B903-AC33A357DE35}" srcOrd="4" destOrd="0" parTransId="{8402EFA2-F2A8-4252-B5F9-AE299670EDB9}" sibTransId="{537E56F6-EAD1-4F52-9C38-DE7945CD6A06}"/>
    <dgm:cxn modelId="{D2508729-2B0F-4477-97FD-065F8BD10057}" type="presOf" srcId="{FF7CFE44-FFE3-4BCC-8B0A-442C7528C0E3}" destId="{0A7CAF1A-4680-4F4E-AF94-765F4ED96408}" srcOrd="0" destOrd="0" presId="urn:microsoft.com/office/officeart/2005/8/layout/pList1"/>
    <dgm:cxn modelId="{7047B671-9666-472C-B93A-FF909ABA7244}" srcId="{1D0065FD-014C-4414-8B8A-24FF9E147D04}" destId="{F9FD485B-60FF-4EAC-BD24-BDE98F38653E}" srcOrd="5" destOrd="0" parTransId="{0FD4191D-C4AE-4119-B9E3-D64780788AB2}" sibTransId="{E97DE39D-E0C5-4D11-81B3-E098BCD17D97}"/>
    <dgm:cxn modelId="{9EA46088-41D2-4B07-BCFD-D1A60E43D624}" type="presOf" srcId="{E97DE39D-E0C5-4D11-81B3-E098BCD17D97}" destId="{144AE5F4-419E-45EB-B93D-09411412E05D}" srcOrd="0" destOrd="0" presId="urn:microsoft.com/office/officeart/2005/8/layout/pList1"/>
    <dgm:cxn modelId="{540AB16F-65D0-4163-8D60-EE9B6A20C47D}" type="presOf" srcId="{6ECEE69B-8D13-4CFF-B846-21C7A7688D41}" destId="{78B09C99-9017-4663-BA0F-DDC0EEFE1480}" srcOrd="0" destOrd="0" presId="urn:microsoft.com/office/officeart/2005/8/layout/pList1"/>
    <dgm:cxn modelId="{FEC3219A-94E4-4134-BB81-57671C25B762}" type="presOf" srcId="{7E290C1D-1C81-4661-8DCF-106F3FDA00C1}" destId="{3D668E9C-A9A9-4C25-BAA6-CADAB4C20D30}" srcOrd="0" destOrd="0" presId="urn:microsoft.com/office/officeart/2005/8/layout/pList1"/>
    <dgm:cxn modelId="{ADF54045-B499-467E-A541-1E748796E5C9}" srcId="{1D0065FD-014C-4414-8B8A-24FF9E147D04}" destId="{185C8E12-B260-4C04-B042-4AE6BDFB2E9D}" srcOrd="2" destOrd="0" parTransId="{CBD9804C-2997-4365-977E-6D27F6A2FDC7}" sibTransId="{7E290C1D-1C81-4661-8DCF-106F3FDA00C1}"/>
    <dgm:cxn modelId="{2AB1F7AB-0599-4ED1-BD18-21DAD63D03A4}" srcId="{1D0065FD-014C-4414-8B8A-24FF9E147D04}" destId="{FF7CFE44-FFE3-4BCC-8B0A-442C7528C0E3}" srcOrd="1" destOrd="0" parTransId="{03DDC767-C3D5-49A9-A9F0-A86AC65DE572}" sibTransId="{09EEC30A-68FA-4E7A-BB4B-7A7EC1450106}"/>
    <dgm:cxn modelId="{11FF28B9-7A90-4CD3-AB76-70B07741891A}" srcId="{1D0065FD-014C-4414-8B8A-24FF9E147D04}" destId="{A8FDFF8A-E87D-4D61-8FA3-5150576BFFEB}" srcOrd="6" destOrd="0" parTransId="{723E159B-EBDB-4FDA-A0E7-AFA263E85A74}" sibTransId="{A8065F65-5DCA-44D7-BC5F-21A9AB2C98B2}"/>
    <dgm:cxn modelId="{4020B58C-324F-4216-B283-AE0D941D3D94}" type="presOf" srcId="{A8065F65-5DCA-44D7-BC5F-21A9AB2C98B2}" destId="{BA7F43C2-2260-46AA-A6DB-CEE23726E95D}" srcOrd="0" destOrd="0" presId="urn:microsoft.com/office/officeart/2005/8/layout/pList1"/>
    <dgm:cxn modelId="{E11A374B-B03B-409A-829D-0EEA17CFE570}" type="presOf" srcId="{A8FDFF8A-E87D-4D61-8FA3-5150576BFFEB}" destId="{9BB19C64-C937-4907-BA93-2D4CA4549257}" srcOrd="0" destOrd="0" presId="urn:microsoft.com/office/officeart/2005/8/layout/pList1"/>
    <dgm:cxn modelId="{E6600778-D177-468A-8A9E-86D923C8DD82}" srcId="{1D0065FD-014C-4414-8B8A-24FF9E147D04}" destId="{6ECEE69B-8D13-4CFF-B846-21C7A7688D41}" srcOrd="7" destOrd="0" parTransId="{52EFC14C-5090-486F-8910-8D10FEC157E0}" sibTransId="{323D9DE2-2147-4B19-8C95-D98480EBA39F}"/>
    <dgm:cxn modelId="{5FDA423F-3DDD-4B24-A7C0-038CAA3ADBCA}" type="presOf" srcId="{7549CEEE-1854-4E7D-A35D-81A3B499FAA2}" destId="{531B538B-38E1-4173-AEA6-E2F217FF7299}" srcOrd="0" destOrd="0" presId="urn:microsoft.com/office/officeart/2005/8/layout/pList1"/>
    <dgm:cxn modelId="{6548BB18-407F-4B2D-8A32-59FD2CCBB4ED}" type="presOf" srcId="{F9FD485B-60FF-4EAC-BD24-BDE98F38653E}" destId="{9F2551F0-A2A2-4D8E-B9AD-795A889DB8FB}" srcOrd="0" destOrd="0" presId="urn:microsoft.com/office/officeart/2005/8/layout/pList1"/>
    <dgm:cxn modelId="{4C9C3A1C-E121-4255-BFE4-1167A42B8AE1}" type="presOf" srcId="{537E56F6-EAD1-4F52-9C38-DE7945CD6A06}" destId="{D903DD7D-A4A7-415F-8E30-8AF0531B952F}" srcOrd="0" destOrd="0" presId="urn:microsoft.com/office/officeart/2005/8/layout/pList1"/>
    <dgm:cxn modelId="{64C4BE50-0B91-4774-B12C-1D0DE5678A21}" type="presOf" srcId="{B1EEB850-3878-4E54-B903-AC33A357DE35}" destId="{75621680-0B69-4563-84DC-302AFE73C5CB}" srcOrd="0" destOrd="0" presId="urn:microsoft.com/office/officeart/2005/8/layout/pList1"/>
    <dgm:cxn modelId="{390C9585-D8B1-4D63-B3FD-FD222E267D0B}" srcId="{1D0065FD-014C-4414-8B8A-24FF9E147D04}" destId="{4643B51C-D24A-4959-B48C-98EAC8D6CEFE}" srcOrd="3" destOrd="0" parTransId="{ABDE8486-0C13-467B-8074-84396427FED5}" sibTransId="{9ECCCA47-7F62-4971-8BF6-935D7C304CFD}"/>
    <dgm:cxn modelId="{ACB04076-F81B-436B-8676-44ED1747B1FB}" type="presOf" srcId="{09EEC30A-68FA-4E7A-BB4B-7A7EC1450106}" destId="{C8170B16-C620-4C23-8038-7C8E346A654D}" srcOrd="0" destOrd="0" presId="urn:microsoft.com/office/officeart/2005/8/layout/pList1"/>
    <dgm:cxn modelId="{4CD80850-3F71-4531-A6B9-DA97EEA6BC76}" type="presParOf" srcId="{E689F089-2EB3-4F49-A7D0-9B02157781C8}" destId="{A2D65522-4D3C-4BE3-8CE0-F36F208586B6}" srcOrd="0" destOrd="0" presId="urn:microsoft.com/office/officeart/2005/8/layout/pList1"/>
    <dgm:cxn modelId="{2E0DBA78-C94F-4F4E-80E3-F54AD31AF881}" type="presParOf" srcId="{A2D65522-4D3C-4BE3-8CE0-F36F208586B6}" destId="{A30553D2-D64E-4F52-8FDF-A5B645B4DB7E}" srcOrd="0" destOrd="0" presId="urn:microsoft.com/office/officeart/2005/8/layout/pList1"/>
    <dgm:cxn modelId="{964F8002-856D-4337-893B-E07E82C1C136}" type="presParOf" srcId="{A2D65522-4D3C-4BE3-8CE0-F36F208586B6}" destId="{531B538B-38E1-4173-AEA6-E2F217FF7299}" srcOrd="1" destOrd="0" presId="urn:microsoft.com/office/officeart/2005/8/layout/pList1"/>
    <dgm:cxn modelId="{8FB5541F-3C12-4D13-A803-90EC0CCF3F43}" type="presParOf" srcId="{E689F089-2EB3-4F49-A7D0-9B02157781C8}" destId="{1D9835B4-5FE2-4C77-B19A-0E2EC11A7B17}" srcOrd="1" destOrd="0" presId="urn:microsoft.com/office/officeart/2005/8/layout/pList1"/>
    <dgm:cxn modelId="{EDF6B20C-4ACF-41FD-B88A-0108A869FB15}" type="presParOf" srcId="{E689F089-2EB3-4F49-A7D0-9B02157781C8}" destId="{45F5D06C-3B86-46D2-9DCE-47A7079D7A2F}" srcOrd="2" destOrd="0" presId="urn:microsoft.com/office/officeart/2005/8/layout/pList1"/>
    <dgm:cxn modelId="{84CBCE66-EA5F-4A3B-BD85-B20082FD23AE}" type="presParOf" srcId="{45F5D06C-3B86-46D2-9DCE-47A7079D7A2F}" destId="{68C8F4D7-67BC-4420-A019-EE3D835794CF}" srcOrd="0" destOrd="0" presId="urn:microsoft.com/office/officeart/2005/8/layout/pList1"/>
    <dgm:cxn modelId="{3C8042DF-EF27-42CC-99C1-3050C815A860}" type="presParOf" srcId="{45F5D06C-3B86-46D2-9DCE-47A7079D7A2F}" destId="{0A7CAF1A-4680-4F4E-AF94-765F4ED96408}" srcOrd="1" destOrd="0" presId="urn:microsoft.com/office/officeart/2005/8/layout/pList1"/>
    <dgm:cxn modelId="{1306AA54-0293-4E61-9041-749CF7E2107E}" type="presParOf" srcId="{E689F089-2EB3-4F49-A7D0-9B02157781C8}" destId="{C8170B16-C620-4C23-8038-7C8E346A654D}" srcOrd="3" destOrd="0" presId="urn:microsoft.com/office/officeart/2005/8/layout/pList1"/>
    <dgm:cxn modelId="{D480F520-1EA6-4635-ADBF-6CA9C9B18612}" type="presParOf" srcId="{E689F089-2EB3-4F49-A7D0-9B02157781C8}" destId="{DEBA1657-5106-41D9-B327-0BADB1657AC0}" srcOrd="4" destOrd="0" presId="urn:microsoft.com/office/officeart/2005/8/layout/pList1"/>
    <dgm:cxn modelId="{7ACE54F3-D484-4096-8CE9-6BF277D947E9}" type="presParOf" srcId="{DEBA1657-5106-41D9-B327-0BADB1657AC0}" destId="{9C5D1DED-01EB-4903-97F5-6E3E521F5D53}" srcOrd="0" destOrd="0" presId="urn:microsoft.com/office/officeart/2005/8/layout/pList1"/>
    <dgm:cxn modelId="{60794520-BE48-4928-AC7A-0A67AB632051}" type="presParOf" srcId="{DEBA1657-5106-41D9-B327-0BADB1657AC0}" destId="{F178FCBD-B184-423C-B0DF-AB811E9E6974}" srcOrd="1" destOrd="0" presId="urn:microsoft.com/office/officeart/2005/8/layout/pList1"/>
    <dgm:cxn modelId="{9171BF35-FCC4-4D9D-AB85-0B4B4F51DA05}" type="presParOf" srcId="{E689F089-2EB3-4F49-A7D0-9B02157781C8}" destId="{3D668E9C-A9A9-4C25-BAA6-CADAB4C20D30}" srcOrd="5" destOrd="0" presId="urn:microsoft.com/office/officeart/2005/8/layout/pList1"/>
    <dgm:cxn modelId="{66B185CD-3F1D-423D-8800-E9F5C83244FA}" type="presParOf" srcId="{E689F089-2EB3-4F49-A7D0-9B02157781C8}" destId="{CF645CE5-38C0-4E1C-800C-FAC07DD69979}" srcOrd="6" destOrd="0" presId="urn:microsoft.com/office/officeart/2005/8/layout/pList1"/>
    <dgm:cxn modelId="{C0312D26-A5FF-460E-A7F2-F8E73B44CD1F}" type="presParOf" srcId="{CF645CE5-38C0-4E1C-800C-FAC07DD69979}" destId="{9EAF00DF-9EF9-4FFB-8A05-48567EEEDC9F}" srcOrd="0" destOrd="0" presId="urn:microsoft.com/office/officeart/2005/8/layout/pList1"/>
    <dgm:cxn modelId="{CF548780-535D-4468-B8A5-1E94E20C670B}" type="presParOf" srcId="{CF645CE5-38C0-4E1C-800C-FAC07DD69979}" destId="{0E76DE1D-C1FD-4316-9E7B-3507DBFD7A0E}" srcOrd="1" destOrd="0" presId="urn:microsoft.com/office/officeart/2005/8/layout/pList1"/>
    <dgm:cxn modelId="{E0AD02A6-6C1A-4193-858D-87EE56D5AAE0}" type="presParOf" srcId="{E689F089-2EB3-4F49-A7D0-9B02157781C8}" destId="{202A9C18-BB96-4723-80A1-F50D4CD3B2F7}" srcOrd="7" destOrd="0" presId="urn:microsoft.com/office/officeart/2005/8/layout/pList1"/>
    <dgm:cxn modelId="{2788D5C9-EBC1-4F5D-8029-85FCC5CFA1C8}" type="presParOf" srcId="{E689F089-2EB3-4F49-A7D0-9B02157781C8}" destId="{9BB7D1EF-0C07-4B11-9BE9-CDAEA03B05B7}" srcOrd="8" destOrd="0" presId="urn:microsoft.com/office/officeart/2005/8/layout/pList1"/>
    <dgm:cxn modelId="{C9DFEFDE-5AB0-4DE1-9B78-223CB407B783}" type="presParOf" srcId="{9BB7D1EF-0C07-4B11-9BE9-CDAEA03B05B7}" destId="{5B3D120F-03F4-4FCD-B118-CEC553846D91}" srcOrd="0" destOrd="0" presId="urn:microsoft.com/office/officeart/2005/8/layout/pList1"/>
    <dgm:cxn modelId="{4E44CCB3-8FD3-49F3-BC26-FBF2DF90FD53}" type="presParOf" srcId="{9BB7D1EF-0C07-4B11-9BE9-CDAEA03B05B7}" destId="{75621680-0B69-4563-84DC-302AFE73C5CB}" srcOrd="1" destOrd="0" presId="urn:microsoft.com/office/officeart/2005/8/layout/pList1"/>
    <dgm:cxn modelId="{722A5A9B-119B-4AA3-8153-45F3DCEAC6D6}" type="presParOf" srcId="{E689F089-2EB3-4F49-A7D0-9B02157781C8}" destId="{D903DD7D-A4A7-415F-8E30-8AF0531B952F}" srcOrd="9" destOrd="0" presId="urn:microsoft.com/office/officeart/2005/8/layout/pList1"/>
    <dgm:cxn modelId="{4BE4238C-10E9-48CB-85A3-EA12A8B52385}" type="presParOf" srcId="{E689F089-2EB3-4F49-A7D0-9B02157781C8}" destId="{69DCB9FD-ADF5-4774-BC53-8160086892CD}" srcOrd="10" destOrd="0" presId="urn:microsoft.com/office/officeart/2005/8/layout/pList1"/>
    <dgm:cxn modelId="{F7E5A4EE-1348-4622-B382-A412C847549E}" type="presParOf" srcId="{69DCB9FD-ADF5-4774-BC53-8160086892CD}" destId="{8B4F2103-0132-4295-9833-74BE4B4C57D2}" srcOrd="0" destOrd="0" presId="urn:microsoft.com/office/officeart/2005/8/layout/pList1"/>
    <dgm:cxn modelId="{0042B968-6495-48AF-9BB5-7BC40B9D9D6E}" type="presParOf" srcId="{69DCB9FD-ADF5-4774-BC53-8160086892CD}" destId="{9F2551F0-A2A2-4D8E-B9AD-795A889DB8FB}" srcOrd="1" destOrd="0" presId="urn:microsoft.com/office/officeart/2005/8/layout/pList1"/>
    <dgm:cxn modelId="{7BAB3746-4FA4-4E9A-8DD3-B9250FC3F8DD}" type="presParOf" srcId="{E689F089-2EB3-4F49-A7D0-9B02157781C8}" destId="{144AE5F4-419E-45EB-B93D-09411412E05D}" srcOrd="11" destOrd="0" presId="urn:microsoft.com/office/officeart/2005/8/layout/pList1"/>
    <dgm:cxn modelId="{CD1DCDEF-4F69-43F1-AA83-7B4F13A11E50}" type="presParOf" srcId="{E689F089-2EB3-4F49-A7D0-9B02157781C8}" destId="{984495D7-A64A-4475-A2EB-471E989C8CBB}" srcOrd="12" destOrd="0" presId="urn:microsoft.com/office/officeart/2005/8/layout/pList1"/>
    <dgm:cxn modelId="{69253AD7-855D-4327-9749-CF19B1131F90}" type="presParOf" srcId="{984495D7-A64A-4475-A2EB-471E989C8CBB}" destId="{2A7C7CC6-3B9C-418A-BFFC-7E09F2042E88}" srcOrd="0" destOrd="0" presId="urn:microsoft.com/office/officeart/2005/8/layout/pList1"/>
    <dgm:cxn modelId="{DD26C0A2-63C7-47E1-BEA5-196893D296BF}" type="presParOf" srcId="{984495D7-A64A-4475-A2EB-471E989C8CBB}" destId="{9BB19C64-C937-4907-BA93-2D4CA4549257}" srcOrd="1" destOrd="0" presId="urn:microsoft.com/office/officeart/2005/8/layout/pList1"/>
    <dgm:cxn modelId="{A2E91096-FA28-4C39-9FBF-6F54985E1790}" type="presParOf" srcId="{E689F089-2EB3-4F49-A7D0-9B02157781C8}" destId="{BA7F43C2-2260-46AA-A6DB-CEE23726E95D}" srcOrd="13" destOrd="0" presId="urn:microsoft.com/office/officeart/2005/8/layout/pList1"/>
    <dgm:cxn modelId="{CE4FDE04-972A-4823-91B4-FD631A3FF213}" type="presParOf" srcId="{E689F089-2EB3-4F49-A7D0-9B02157781C8}" destId="{60AEDE06-A466-4AC3-BE95-C97B866755A1}" srcOrd="14" destOrd="0" presId="urn:microsoft.com/office/officeart/2005/8/layout/pList1"/>
    <dgm:cxn modelId="{030813D6-A91D-471A-BF75-0D4DC8F77E0A}" type="presParOf" srcId="{60AEDE06-A466-4AC3-BE95-C97B866755A1}" destId="{44C80CC3-4928-4856-A4D0-E5BAAFA46332}" srcOrd="0" destOrd="0" presId="urn:microsoft.com/office/officeart/2005/8/layout/pList1"/>
    <dgm:cxn modelId="{32B82831-46B7-4AA4-A511-07311FACD942}" type="presParOf" srcId="{60AEDE06-A466-4AC3-BE95-C97B866755A1}" destId="{78B09C99-9017-4663-BA0F-DDC0EEFE1480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DF60-30A0-4E20-B076-D5F1110F1155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DD30D-AE46-48F4-80DA-FEF6496B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jpeg"/><Relationship Id="rId7" Type="http://schemas.openxmlformats.org/officeDocument/2006/relationships/image" Target="../media/image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11.png"/><Relationship Id="rId4" Type="http://schemas.openxmlformats.org/officeDocument/2006/relationships/image" Target="../media/image48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34220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smtClean="0"/>
              <a:t>ptimalisasi peran mahasiswa keperawatan dalam pencegahan penyebaran covid-19 </a:t>
            </a:r>
            <a:endParaRPr lang="en-US" dirty="0"/>
          </a:p>
        </p:txBody>
      </p:sp>
      <p:pic>
        <p:nvPicPr>
          <p:cNvPr id="3" name="Picture 2" descr="LOGO FKEP BARU 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4" name="Picture 3" descr="LOGO HIMA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933456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terdampak</a:t>
            </a:r>
            <a:r>
              <a:rPr lang="en-US" dirty="0" smtClean="0"/>
              <a:t> </a:t>
            </a:r>
            <a:r>
              <a:rPr lang="en-US" dirty="0" err="1" smtClean="0"/>
              <a:t>pandemi</a:t>
            </a:r>
            <a:r>
              <a:rPr lang="en-US" dirty="0" smtClean="0"/>
              <a:t> COVID-19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hatsApp Image 2020-08-16 at 02.00.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857760"/>
            <a:ext cx="2286016" cy="1622881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WhatsApp Image 2020-08-16 at 22.35.57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302" y="2786058"/>
            <a:ext cx="5541978" cy="3643337"/>
          </a:xfrm>
          <a:prstGeom prst="rect">
            <a:avLst/>
          </a:prstGeom>
        </p:spPr>
      </p:pic>
      <p:pic>
        <p:nvPicPr>
          <p:cNvPr id="6" name="Picture 5" descr="WhatsApp Image 2020-08-16 at 22.35.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928934"/>
            <a:ext cx="2286016" cy="1714512"/>
          </a:xfrm>
          <a:prstGeom prst="ellipse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OGO FKEP BARU 20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8" name="Picture 7" descr="LOGO HIMA 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00" y="857232"/>
            <a:ext cx="7467600" cy="77472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bahu-membahu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COVID-19</a:t>
            </a:r>
            <a:endParaRPr lang="en-US" dirty="0"/>
          </a:p>
        </p:txBody>
      </p:sp>
      <p:pic>
        <p:nvPicPr>
          <p:cNvPr id="4" name="Picture 3" descr="WhatsApp Image 2020-08-16 at 20.33.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607462"/>
            <a:ext cx="5286412" cy="3964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OGO FKEP BARU 2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1414"/>
            <a:ext cx="928694" cy="951753"/>
          </a:xfrm>
          <a:prstGeom prst="rect">
            <a:avLst/>
          </a:prstGeom>
        </p:spPr>
      </p:pic>
      <p:pic>
        <p:nvPicPr>
          <p:cNvPr id="6" name="Picture 5" descr="LOGO HIMA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42852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APA YANG ANDA RASAKAN KETIKA MELIHAT FOTO INI??</a:t>
            </a:r>
            <a:endParaRPr lang="en-US" sz="3200" dirty="0"/>
          </a:p>
        </p:txBody>
      </p:sp>
      <p:pic>
        <p:nvPicPr>
          <p:cNvPr id="4" name="Content Placeholder 3" descr="WhatsApp Image 2020-08-16 at 01.14.1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4286256"/>
            <a:ext cx="285751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WhatsApp Image 2020-08-16 at 23.26.4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50232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WhatsApp Image 2020-08-17 at 10.42.3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785926"/>
            <a:ext cx="371477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WhatsApp Image 2020-08-17 at 10.45.0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33" y="5197090"/>
            <a:ext cx="1833575" cy="1375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WhatsApp Image 2020-08-17 at 19.08.3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5285280"/>
            <a:ext cx="2286016" cy="128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LOGO FKEP BARU 20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10" name="Picture 9" descr="LOGO HIMA 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0-08-17 at 19.04.08 (2).jpeg"/>
          <p:cNvPicPr>
            <a:picLocks noGrp="1" noChangeAspect="1"/>
          </p:cNvPicPr>
          <p:nvPr>
            <p:ph idx="1"/>
          </p:nvPr>
        </p:nvPicPr>
        <p:blipFill>
          <a:blip r:embed="rId2"/>
          <a:srcRect t="25701" b="8443"/>
          <a:stretch>
            <a:fillRect/>
          </a:stretch>
        </p:blipFill>
        <p:spPr>
          <a:xfrm>
            <a:off x="5072066" y="0"/>
            <a:ext cx="2381737" cy="2786058"/>
          </a:xfrm>
        </p:spPr>
      </p:pic>
      <p:pic>
        <p:nvPicPr>
          <p:cNvPr id="5" name="Picture 4" descr="WhatsApp Image 2020-08-17 at 19.04.08 (1).jpeg"/>
          <p:cNvPicPr>
            <a:picLocks noChangeAspect="1"/>
          </p:cNvPicPr>
          <p:nvPr/>
        </p:nvPicPr>
        <p:blipFill>
          <a:blip r:embed="rId3"/>
          <a:srcRect t="11591" b="17207"/>
          <a:stretch>
            <a:fillRect/>
          </a:stretch>
        </p:blipFill>
        <p:spPr>
          <a:xfrm>
            <a:off x="-32" y="1142984"/>
            <a:ext cx="2428860" cy="3071834"/>
          </a:xfrm>
          <a:prstGeom prst="rect">
            <a:avLst/>
          </a:prstGeom>
        </p:spPr>
      </p:pic>
      <p:pic>
        <p:nvPicPr>
          <p:cNvPr id="6" name="Picture 5" descr="WhatsApp Image 2020-08-17 at 19.04.08.jpeg"/>
          <p:cNvPicPr>
            <a:picLocks noChangeAspect="1"/>
          </p:cNvPicPr>
          <p:nvPr/>
        </p:nvPicPr>
        <p:blipFill>
          <a:blip r:embed="rId4"/>
          <a:srcRect t="30495"/>
          <a:stretch>
            <a:fillRect/>
          </a:stretch>
        </p:blipFill>
        <p:spPr>
          <a:xfrm>
            <a:off x="7429520" y="0"/>
            <a:ext cx="1714480" cy="2116672"/>
          </a:xfrm>
          <a:prstGeom prst="rect">
            <a:avLst/>
          </a:prstGeom>
        </p:spPr>
      </p:pic>
      <p:pic>
        <p:nvPicPr>
          <p:cNvPr id="7" name="Picture 6" descr="WhatsApp Image 2020-08-17 at 19.26.25.jpeg"/>
          <p:cNvPicPr>
            <a:picLocks noChangeAspect="1"/>
          </p:cNvPicPr>
          <p:nvPr/>
        </p:nvPicPr>
        <p:blipFill>
          <a:blip r:embed="rId5"/>
          <a:srcRect t="21999"/>
          <a:stretch>
            <a:fillRect/>
          </a:stretch>
        </p:blipFill>
        <p:spPr>
          <a:xfrm>
            <a:off x="2428860" y="-24"/>
            <a:ext cx="2678908" cy="2786082"/>
          </a:xfrm>
          <a:prstGeom prst="rect">
            <a:avLst/>
          </a:prstGeom>
        </p:spPr>
      </p:pic>
      <p:pic>
        <p:nvPicPr>
          <p:cNvPr id="8" name="Picture 7" descr="WhatsApp Image 2020-08-17 at 19.43.50.jpeg"/>
          <p:cNvPicPr>
            <a:picLocks noChangeAspect="1"/>
          </p:cNvPicPr>
          <p:nvPr/>
        </p:nvPicPr>
        <p:blipFill>
          <a:blip r:embed="rId6"/>
          <a:srcRect b="28125"/>
          <a:stretch>
            <a:fillRect/>
          </a:stretch>
        </p:blipFill>
        <p:spPr>
          <a:xfrm>
            <a:off x="0" y="4210842"/>
            <a:ext cx="2071702" cy="2647182"/>
          </a:xfrm>
          <a:prstGeom prst="rect">
            <a:avLst/>
          </a:prstGeom>
        </p:spPr>
      </p:pic>
      <p:pic>
        <p:nvPicPr>
          <p:cNvPr id="9" name="Picture 8" descr="WhatsApp Image 2020-08-17 at 19.46.59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2762289"/>
            <a:ext cx="2428860" cy="3238479"/>
          </a:xfrm>
          <a:prstGeom prst="rect">
            <a:avLst/>
          </a:prstGeom>
        </p:spPr>
      </p:pic>
      <p:pic>
        <p:nvPicPr>
          <p:cNvPr id="10" name="Picture 9" descr="WhatsApp Image 2020-08-17 at 20.00.05.jpeg"/>
          <p:cNvPicPr>
            <a:picLocks noChangeAspect="1"/>
          </p:cNvPicPr>
          <p:nvPr/>
        </p:nvPicPr>
        <p:blipFill>
          <a:blip r:embed="rId8"/>
          <a:srcRect t="17544" b="7017"/>
          <a:stretch>
            <a:fillRect/>
          </a:stretch>
        </p:blipFill>
        <p:spPr>
          <a:xfrm>
            <a:off x="4500562" y="2786058"/>
            <a:ext cx="2287286" cy="3071834"/>
          </a:xfrm>
          <a:prstGeom prst="rect">
            <a:avLst/>
          </a:prstGeom>
        </p:spPr>
      </p:pic>
      <p:pic>
        <p:nvPicPr>
          <p:cNvPr id="11" name="Picture 10" descr="LOGO FKEP BARU 20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71414"/>
            <a:ext cx="928694" cy="951753"/>
          </a:xfrm>
          <a:prstGeom prst="rect">
            <a:avLst/>
          </a:prstGeom>
        </p:spPr>
      </p:pic>
      <p:pic>
        <p:nvPicPr>
          <p:cNvPr id="12" name="Picture 11" descr="LOGO HIMA P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4414" y="142852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675800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Hal yang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pandemi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 FKEP BARU 20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5" name="Picture 4" descr="LOGO HIMA 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3286124"/>
            <a:ext cx="4885600" cy="3429024"/>
          </a:xfr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4807209" cy="3214710"/>
          </a:xfrm>
          <a:prstGeom prst="rect">
            <a:avLst/>
          </a:prstGeom>
        </p:spPr>
      </p:pic>
      <p:pic>
        <p:nvPicPr>
          <p:cNvPr id="6" name="Picture 5" descr="Untitle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867" y="3214686"/>
            <a:ext cx="4722166" cy="3357586"/>
          </a:xfrm>
          <a:prstGeom prst="rect">
            <a:avLst/>
          </a:prstGeom>
        </p:spPr>
      </p:pic>
      <p:pic>
        <p:nvPicPr>
          <p:cNvPr id="7" name="Picture 6" descr="Untitled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097" y="0"/>
            <a:ext cx="4524903" cy="327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152400"/>
            <a:ext cx="647225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pandemi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pasuruan</a:t>
            </a:r>
            <a:endParaRPr lang="en-US" dirty="0"/>
          </a:p>
        </p:txBody>
      </p:sp>
      <p:pic>
        <p:nvPicPr>
          <p:cNvPr id="4" name="Content Placeholder 3" descr="WhatsApp Image 2020-08-15 at 22.22.42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689119"/>
            <a:ext cx="3771636" cy="4525963"/>
          </a:xfrm>
        </p:spPr>
      </p:pic>
      <p:pic>
        <p:nvPicPr>
          <p:cNvPr id="5" name="Picture 4" descr="WhatsApp Image 2020-08-15 at 22.22.4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32659"/>
            <a:ext cx="3786214" cy="4539613"/>
          </a:xfrm>
          <a:prstGeom prst="rect">
            <a:avLst/>
          </a:prstGeom>
        </p:spPr>
      </p:pic>
      <p:pic>
        <p:nvPicPr>
          <p:cNvPr id="6" name="Picture 5" descr="LOGO FKEP BARU 2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7" name="Picture 6" descr="LOGO HIMA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33132"/>
            <a:ext cx="7358114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media</a:t>
            </a:r>
            <a:endParaRPr lang="en-US" dirty="0"/>
          </a:p>
        </p:txBody>
      </p:sp>
      <p:pic>
        <p:nvPicPr>
          <p:cNvPr id="4" name="Picture 3" descr="Tanda-tanda-Kamu-Butuh-Detox-Media-Sos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4143372" cy="2330647"/>
          </a:xfrm>
          <a:prstGeom prst="rect">
            <a:avLst/>
          </a:prstGeom>
        </p:spPr>
      </p:pic>
      <p:pic>
        <p:nvPicPr>
          <p:cNvPr id="5" name="Picture 4" descr="WhatsApp Image 2020-08-16 at 01.46.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45" y="3000372"/>
            <a:ext cx="2667707" cy="3357586"/>
          </a:xfrm>
          <a:prstGeom prst="rect">
            <a:avLst/>
          </a:prstGeom>
        </p:spPr>
      </p:pic>
      <p:pic>
        <p:nvPicPr>
          <p:cNvPr id="6" name="Picture 5" descr="LOGO FKEP BARU 2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7" name="Picture 6" descr="LOGO HIMA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143404"/>
          </a:xfrm>
        </p:spPr>
        <p:txBody>
          <a:bodyPr/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menyebarkan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hoax</a:t>
            </a:r>
            <a:endParaRPr lang="en-US" dirty="0"/>
          </a:p>
        </p:txBody>
      </p:sp>
      <p:pic>
        <p:nvPicPr>
          <p:cNvPr id="4" name="Picture 3" descr="cdce3ed5-78e1-4b1e-a782-c4178e936587_1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643182"/>
            <a:ext cx="4304367" cy="2428892"/>
          </a:xfrm>
          <a:prstGeom prst="rect">
            <a:avLst/>
          </a:prstGeom>
        </p:spPr>
      </p:pic>
      <p:pic>
        <p:nvPicPr>
          <p:cNvPr id="5" name="Picture 4" descr="2950491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58" y="3429000"/>
            <a:ext cx="4086560" cy="27146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pic>
        <p:nvPicPr>
          <p:cNvPr id="7" name="Picture 6" descr="LOGO FKEP BARU 2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8604"/>
            <a:ext cx="928694" cy="951753"/>
          </a:xfrm>
          <a:prstGeom prst="rect">
            <a:avLst/>
          </a:prstGeom>
        </p:spPr>
      </p:pic>
      <p:pic>
        <p:nvPicPr>
          <p:cNvPr id="8" name="Picture 7" descr="LOGO HIMA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500042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Mengedukasi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COVID-19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pic>
        <p:nvPicPr>
          <p:cNvPr id="4" name="Picture 3" descr="WhatsApp Image 2020-08-16 at 02.02.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1468" y="3143248"/>
            <a:ext cx="406053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WhatsApp Image 2020-08-16 at 20.12.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083672"/>
            <a:ext cx="3429024" cy="2488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OGO FKEP BARU 2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8" name="Picture 7" descr="LOGO HIMA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228600"/>
            <a:ext cx="6621606" cy="758952"/>
          </a:xfrm>
        </p:spPr>
        <p:txBody>
          <a:bodyPr/>
          <a:lstStyle/>
          <a:p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/>
          </a:p>
        </p:txBody>
      </p:sp>
      <p:pic>
        <p:nvPicPr>
          <p:cNvPr id="4" name="Picture 3" descr="WhatsApp Image 2020-08-16 at 20.12.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00372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WhatsApp Image 2020-08-16 at 20.20.3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62027"/>
            <a:ext cx="3929090" cy="2210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LOGO FKEP BARU 2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928694" cy="951753"/>
          </a:xfrm>
          <a:prstGeom prst="rect">
            <a:avLst/>
          </a:prstGeom>
        </p:spPr>
      </p:pic>
      <p:pic>
        <p:nvPicPr>
          <p:cNvPr id="7" name="Picture 6" descr="LOGO HIMA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285728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Selalu</a:t>
            </a:r>
            <a:r>
              <a:rPr lang="en-US" dirty="0" smtClean="0"/>
              <a:t> up to date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COVID-19</a:t>
            </a:r>
            <a:endParaRPr lang="en-US" dirty="0"/>
          </a:p>
        </p:txBody>
      </p:sp>
      <p:pic>
        <p:nvPicPr>
          <p:cNvPr id="4" name="Picture 3" descr="73d3bf16-673e-456b-ac82-8bee986b859f_1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99260"/>
            <a:ext cx="5000660" cy="2815756"/>
          </a:xfrm>
          <a:prstGeom prst="rect">
            <a:avLst/>
          </a:prstGeom>
        </p:spPr>
      </p:pic>
      <p:pic>
        <p:nvPicPr>
          <p:cNvPr id="5" name="Picture 4" descr="087489300_1594123467-200707-Enam_Plus_VAKSIN_CORO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90" y="4625598"/>
            <a:ext cx="3333752" cy="1875236"/>
          </a:xfrm>
          <a:prstGeom prst="rect">
            <a:avLst/>
          </a:prstGeom>
        </p:spPr>
      </p:pic>
      <p:pic>
        <p:nvPicPr>
          <p:cNvPr id="6" name="Picture 5" descr="059388000_1594460683-200711-Enam_Plus_UPDATE_COVID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540490"/>
            <a:ext cx="3357586" cy="1888642"/>
          </a:xfrm>
          <a:prstGeom prst="rect">
            <a:avLst/>
          </a:prstGeom>
        </p:spPr>
      </p:pic>
      <p:pic>
        <p:nvPicPr>
          <p:cNvPr id="7" name="Picture 6" descr="LOGO FKEP BARU 20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928694" cy="951753"/>
          </a:xfrm>
          <a:prstGeom prst="rect">
            <a:avLst/>
          </a:prstGeom>
        </p:spPr>
      </p:pic>
      <p:pic>
        <p:nvPicPr>
          <p:cNvPr id="8" name="Picture 7" descr="LOGO HIMA 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odul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110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Module</vt:lpstr>
      <vt:lpstr>Urban</vt:lpstr>
      <vt:lpstr>Concourse</vt:lpstr>
      <vt:lpstr>Civic</vt:lpstr>
      <vt:lpstr>Flow</vt:lpstr>
      <vt:lpstr>1_Origin</vt:lpstr>
      <vt:lpstr>Oriel</vt:lpstr>
      <vt:lpstr>Solstice</vt:lpstr>
      <vt:lpstr>1_Office Theme</vt:lpstr>
      <vt:lpstr>Technic</vt:lpstr>
      <vt:lpstr>Optimalisasi peran mahasiswa keperawatan dalam pencegahan penyebaran covid-19 </vt:lpstr>
      <vt:lpstr>Hal yang dirasakan mahasiswa selama pandemi</vt:lpstr>
      <vt:lpstr>Slide 3</vt:lpstr>
      <vt:lpstr>Situasi pandemi di kota pasuruan</vt:lpstr>
      <vt:lpstr>Optimalisasi peran mahasiswa</vt:lpstr>
      <vt:lpstr>Optimalisasi peran mahasiswa</vt:lpstr>
      <vt:lpstr>Optimalisasi peran mahasiswa</vt:lpstr>
      <vt:lpstr>Optimalisasi peran mahasiswa</vt:lpstr>
      <vt:lpstr>Optimalisasi peran mahasiswa</vt:lpstr>
      <vt:lpstr>Optimalisasi peran mahasiswa</vt:lpstr>
      <vt:lpstr>Optimalisasi peran mahasiswa</vt:lpstr>
      <vt:lpstr>APA YANG ANDA RASAKAN KETIKA MELIHAT FOTO INI??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PORTOFOLIO</dc:title>
  <dc:creator>ASUS</dc:creator>
  <cp:lastModifiedBy>ASUS</cp:lastModifiedBy>
  <cp:revision>79</cp:revision>
  <dcterms:created xsi:type="dcterms:W3CDTF">2020-08-14T18:46:38Z</dcterms:created>
  <dcterms:modified xsi:type="dcterms:W3CDTF">2020-08-17T23:12:07Z</dcterms:modified>
</cp:coreProperties>
</file>