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8577B5-0983-47D5-BCBA-DB7A3A9913D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8577B5-0983-47D5-BCBA-DB7A3A9913D1}" type="datetimeFigureOut">
              <a:rPr lang="en-US" smtClean="0"/>
              <a:pPr/>
              <a:t>2/11/2021</a:t>
            </a:fld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F24082-716C-4817-B13A-2872A201E654}" type="slidenum">
              <a:rPr lang="en-US" smtClean="0"/>
              <a:pPr/>
              <a:t>‹#›</a:t>
            </a:fld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fkep.unej.ac.id/?page_id=30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ECED5D-2640-4D9B-9199-691524C9B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TATA CARA PENGAMBILAN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EF9C05-C5C5-4EAF-8F9F-2B3AC287C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Jaket</a:t>
            </a:r>
            <a:r>
              <a:rPr lang="en-US" dirty="0" smtClean="0"/>
              <a:t> </a:t>
            </a:r>
            <a:r>
              <a:rPr lang="en-US" dirty="0" err="1" smtClean="0"/>
              <a:t>Almamater</a:t>
            </a:r>
            <a:r>
              <a:rPr lang="en-US" dirty="0" smtClean="0"/>
              <a:t> , </a:t>
            </a:r>
            <a:r>
              <a:rPr lang="en-US" dirty="0" err="1" smtClean="0"/>
              <a:t>Kaos</a:t>
            </a:r>
            <a:r>
              <a:rPr lang="en-US" dirty="0" smtClean="0"/>
              <a:t> </a:t>
            </a:r>
            <a:r>
              <a:rPr lang="en-US" dirty="0" err="1" smtClean="0"/>
              <a:t>Olah</a:t>
            </a:r>
            <a:r>
              <a:rPr lang="en-US" dirty="0"/>
              <a:t> </a:t>
            </a:r>
            <a:r>
              <a:rPr lang="en-US" dirty="0" smtClean="0"/>
              <a:t>Raga, </a:t>
            </a:r>
            <a:r>
              <a:rPr lang="en-US" dirty="0" err="1" smtClean="0"/>
              <a:t>Dasi</a:t>
            </a:r>
            <a:r>
              <a:rPr lang="en-US" dirty="0" smtClean="0"/>
              <a:t>, </a:t>
            </a:r>
            <a:r>
              <a:rPr lang="en-US" dirty="0" err="1" smtClean="0"/>
              <a:t>Topi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EF9C05-C5C5-4EAF-8F9F-2B3AC287C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500" y="535631"/>
            <a:ext cx="7073900" cy="4007315"/>
          </a:xfrm>
        </p:spPr>
        <p:txBody>
          <a:bodyPr>
            <a:normAutofit/>
          </a:bodyPr>
          <a:lstStyle/>
          <a:p>
            <a:pPr marL="228600" indent="-228600" algn="just">
              <a:buAutoNum type="arabicPeriod"/>
            </a:pP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Pastikan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nama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Dalam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Daftar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Penerima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Atribut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, yang di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keluarkan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oleh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Kemahasiswaan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228600" indent="-228600" algn="just">
              <a:buAutoNum type="arabicPeriod"/>
            </a:pP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Jika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berdomisili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di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Jember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silahkan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datang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kampus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,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Pada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jadwal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yang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telah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ditentukan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228600" indent="-228600" algn="just">
              <a:buAutoNum type="arabicPeriod"/>
            </a:pP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Dan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apabila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berhalangan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hadir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atau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berdomisili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di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luar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jember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maka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bisa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memberikan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kuasa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kepada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rekan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anda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000" spc="3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Dengan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mengikuti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tata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cara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sebagai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3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berikut</a:t>
            </a:r>
            <a:r>
              <a:rPr lang="en-US" sz="2000" spc="3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en-US" sz="2000" spc="3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D:\Download\pngegg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12926" y="530991"/>
            <a:ext cx="2599508" cy="438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906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EF9C05-C5C5-4EAF-8F9F-2B3AC287C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63600"/>
            <a:ext cx="6769100" cy="4521200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Unduh</a:t>
            </a:r>
            <a:r>
              <a:rPr lang="en-US" dirty="0" smtClean="0"/>
              <a:t> form di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/>
              <a:t> 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://fkep.unej.ac.id/?</a:t>
            </a:r>
            <a:r>
              <a:rPr lang="en-US" dirty="0" smtClean="0">
                <a:hlinkClick r:id="rId2"/>
              </a:rPr>
              <a:t>page_id=308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nama</a:t>
            </a:r>
            <a:r>
              <a:rPr lang="en-US" dirty="0" smtClean="0"/>
              <a:t> file: form </a:t>
            </a:r>
            <a:r>
              <a:rPr lang="en-US" dirty="0" err="1" smtClean="0"/>
              <a:t>surat</a:t>
            </a:r>
            <a:r>
              <a:rPr lang="en-US" dirty="0" smtClean="0"/>
              <a:t> Kuasa.docx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smtClean="0"/>
              <a:t>Isi, </a:t>
            </a:r>
            <a:r>
              <a:rPr lang="en-US" dirty="0" err="1" smtClean="0"/>
              <a:t>lengkapi</a:t>
            </a:r>
            <a:r>
              <a:rPr lang="en-US" dirty="0" smtClean="0"/>
              <a:t> (</a:t>
            </a:r>
            <a:r>
              <a:rPr lang="en-US" dirty="0" err="1" smtClean="0"/>
              <a:t>materai</a:t>
            </a:r>
            <a:r>
              <a:rPr lang="en-US" dirty="0" smtClean="0"/>
              <a:t> Rp.10.000,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scan)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fotokopi</a:t>
            </a:r>
            <a:r>
              <a:rPr lang="en-US" dirty="0" smtClean="0"/>
              <a:t> KTP </a:t>
            </a:r>
            <a:r>
              <a:rPr lang="en-US" dirty="0" err="1" smtClean="0"/>
              <a:t>anda</a:t>
            </a:r>
            <a:r>
              <a:rPr lang="en-US" dirty="0" smtClean="0"/>
              <a:t>. </a:t>
            </a: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 </a:t>
            </a:r>
            <a:r>
              <a:rPr lang="en-US" dirty="0" err="1" smtClean="0"/>
              <a:t>kemahasiswaan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di </a:t>
            </a:r>
            <a:r>
              <a:rPr lang="en-US" dirty="0" err="1" smtClean="0"/>
              <a:t>kampus</a:t>
            </a:r>
            <a:r>
              <a:rPr lang="en-US" dirty="0" smtClean="0"/>
              <a:t>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D:\Download\pngeg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300" y="2579325"/>
            <a:ext cx="2273300" cy="243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83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73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TATA CARA PENGAMBILAN </vt:lpstr>
      <vt:lpstr>PowerPoint Presentation</vt:lpstr>
      <vt:lpstr>PowerPoint Presentation</vt:lpstr>
    </vt:vector>
  </TitlesOfParts>
  <Company>Universitas Jember</Company>
  <LinksUpToDate>false</LinksUpToDate>
  <SharedDoc>false</SharedDoc>
  <HyperlinkBase>www.unej.ac.id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Ramani;Hendro Agung</dc:creator>
  <dc:description>Graphic design: Hendro Agung
Slide master: Andrei Ramani</dc:description>
  <cp:lastModifiedBy>M3tr0mini</cp:lastModifiedBy>
  <cp:revision>8</cp:revision>
  <dcterms:created xsi:type="dcterms:W3CDTF">2020-10-19T00:29:44Z</dcterms:created>
  <dcterms:modified xsi:type="dcterms:W3CDTF">2021-02-11T07:02:13Z</dcterms:modified>
  <cp:contentStatus>unofficial</cp:contentStatus>
</cp:coreProperties>
</file>