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EBF2B-333E-4B40-9C2A-BAE9ED725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EA141F-D4AD-4C17-8532-094399D1F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A5941-1F8D-4897-9B75-4C9FA3C6E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8F1CF-3855-469C-A28D-D1C6ECEA5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8CE92-F09A-4DF8-8F2F-438FAAE8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2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06DB2-182C-4F6F-B8C1-174A889B8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B83A8-3CD4-4C8E-8816-1D6137538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9B430-BE5B-4BC4-8F1C-C17ADDA99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E505E-43A4-4EEE-8115-9CDC1C3AA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E58D6-066D-4286-A7B4-8320945A1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4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DA317-E434-47DF-A796-866CE6AE2E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6568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5A43A2-A781-4447-9401-F4CC69E16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6568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6F7A1-2462-4074-B96E-8FC9BDDFC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2827E-81AF-46C0-9A6C-172254AC8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1ECCD-DB79-4ADF-BC39-82625B87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3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432FC-A845-4874-B4DD-6DF6B932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4AA8F-9EB6-445F-8D89-4842D05F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3C128-DB82-4A43-A60A-24BD40060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611ED-8346-4FC0-8FBA-2CA20DE1D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F8797-B245-4AEE-98DC-8E9FA121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2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2ACAE-BB24-47FC-A457-2643ACE0E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9FA8F-9301-4778-B415-B57ABDAE9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AE072-79E2-4BA7-8BC8-5690ACD1B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40E5E-424E-468E-B21E-C5DB79DFB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E6BBB-950A-4C64-9D4D-499D943FB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30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6FF33-7C7D-46C4-9C77-7CC2D04F0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3462F-BEA4-499E-B0C6-B6BCC5274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832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944FDC-AE46-4131-9F21-E76939D70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832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E9002-DB0D-4E5A-9991-7EEB8DF5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E70ED-B2F2-455D-88E1-5D6AA8B64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C251B-A329-4021-B5DC-E9B38D11F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7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66ECE-0654-4D97-BD1F-C267F8D4F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26F47-7334-4548-9F01-14C43DE00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4AA7D-73C9-4367-8253-87EB3097B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16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372D2-9EFF-402E-81FA-2EFB60BDE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ED1E17-2CCF-4B06-B02F-A825016A36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16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279E7D-40DC-438E-B6DB-AD610A1CA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57E951-18AC-4A54-ADEF-D976CDC34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AA7F2E-9736-4DE1-8A68-9D9AF5C5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1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22C3-DC52-434C-A0C2-83AC8924F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3F1401-EB31-468A-BEB7-3475989A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3B684-4CC6-4B60-BD30-B29C9A66A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A32C9C-CBBF-47C4-B781-4E8C753B1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0C8A4C-725C-484F-87F6-DBE8B8EB6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11C216-0D6C-4572-BA12-B6DAD323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86988-02A4-446E-A621-102429377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9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5D3B7-295F-4642-B8C5-4B3A15AFA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54A1F-ECE4-47BE-899C-B82480A3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D40EB5-235D-4784-89AC-0ECC9B94E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BA204-4BBD-4EAA-8A9C-E62CB772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07A49D-3AED-4832-9741-2E7579A8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348F6-8BA1-4F4C-AC3E-B60814FB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8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3C45-0B7A-453E-9F94-F49D4AB77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7300BE-9D8C-4D89-9AF6-2F217BDF0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616F9-F72E-4A15-9A78-239E91800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3B88A-0C35-466C-A8D9-DE5F5E4F7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577B5-0983-47D5-BCBA-DB7A3A9913D1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10528-3EC5-4EE6-89FA-411C03CA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24BE5-CD59-46D9-856C-6D284EF3A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082-716C-4817-B13A-2872A201E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5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C32224-F4FC-4670-B049-35DB87425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E7A74-68F6-48FA-A132-EF6584197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09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67080-9544-4CDE-B486-301FEC98B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800664" y="6356350"/>
            <a:ext cx="25122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88577B5-0983-47D5-BCBA-DB7A3A9913D1}" type="datetimeFigureOut">
              <a:rPr lang="en-US" smtClean="0"/>
              <a:pPr/>
              <a:t>10/19/2020</a:t>
            </a:fld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1ABAF-3B41-4B2C-AC60-B938E83FF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043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3EA2C-E6EF-445A-AC40-DA503BA4EC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1F24082-716C-4817-B13A-2872A201E654}" type="slidenum">
              <a:rPr lang="en-US" smtClean="0"/>
              <a:pPr/>
              <a:t>‹#›</a:t>
            </a:fld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01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ED5D-2640-4D9B-9199-691524C9B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F9C05-C5C5-4EAF-8F9F-2B3AC287CD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Tahoma</vt:lpstr>
      <vt:lpstr>Office Theme</vt:lpstr>
      <vt:lpstr>PowerPoint Presentation</vt:lpstr>
    </vt:vector>
  </TitlesOfParts>
  <Company>Universitas Jember</Company>
  <LinksUpToDate>false</LinksUpToDate>
  <SharedDoc>false</SharedDoc>
  <HyperlinkBase>www.unej.ac.id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Andrei Ramani;Hendro Agung</dc:creator>
  <dc:description>Graphic design: Hendro Agung
Slide master: Andrei Ramani</dc:description>
  <cp:lastModifiedBy>Andrei Ramani</cp:lastModifiedBy>
  <cp:revision>3</cp:revision>
  <dcterms:created xsi:type="dcterms:W3CDTF">2020-10-19T00:29:44Z</dcterms:created>
  <dcterms:modified xsi:type="dcterms:W3CDTF">2020-10-19T00:53:09Z</dcterms:modified>
  <cp:contentStatus>unofficial</cp:contentStatus>
</cp:coreProperties>
</file>